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500.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34"/>
  </p:handoutMasterIdLst>
  <p:sldIdLst>
    <p:sldId id="970" r:id="rId3"/>
    <p:sldId id="687" r:id="rId4"/>
    <p:sldId id="258" r:id="rId5"/>
    <p:sldId id="881" r:id="rId6"/>
    <p:sldId id="882" r:id="rId8"/>
    <p:sldId id="261" r:id="rId9"/>
    <p:sldId id="550" r:id="rId10"/>
    <p:sldId id="923" r:id="rId11"/>
    <p:sldId id="925" r:id="rId12"/>
    <p:sldId id="586" r:id="rId13"/>
    <p:sldId id="929" r:id="rId14"/>
    <p:sldId id="588" r:id="rId15"/>
    <p:sldId id="625" r:id="rId16"/>
    <p:sldId id="607" r:id="rId17"/>
    <p:sldId id="627" r:id="rId18"/>
    <p:sldId id="628" r:id="rId19"/>
    <p:sldId id="663" r:id="rId20"/>
    <p:sldId id="666" r:id="rId21"/>
    <p:sldId id="262" r:id="rId22"/>
    <p:sldId id="675" r:id="rId23"/>
    <p:sldId id="767" r:id="rId24"/>
    <p:sldId id="681" r:id="rId25"/>
    <p:sldId id="958" r:id="rId26"/>
    <p:sldId id="768" r:id="rId27"/>
    <p:sldId id="769" r:id="rId28"/>
    <p:sldId id="770" r:id="rId29"/>
    <p:sldId id="779" r:id="rId30"/>
    <p:sldId id="781" r:id="rId31"/>
    <p:sldId id="780" r:id="rId32"/>
    <p:sldId id="784" r:id="rId33"/>
  </p:sldIdLst>
  <p:sldSz cx="12192000" cy="6858000"/>
  <p:notesSz cx="6858000" cy="9144000"/>
  <p:embeddedFontLst>
    <p:embeddedFont>
      <p:font typeface="黑体" panose="02010609060101010101" charset="-122"/>
      <p:regular r:id="rId41"/>
    </p:embeddedFont>
    <p:embeddedFont>
      <p:font typeface="隶书" panose="02010509060101010101" charset="-122"/>
      <p:regular r:id="rId42"/>
    </p:embeddedFont>
    <p:embeddedFont>
      <p:font typeface="微软雅黑" panose="020B0503020204020204" charset="-122"/>
      <p:regular r:id="rId43"/>
    </p:embeddedFont>
    <p:embeddedFont>
      <p:font typeface="汉仪细秀体简 L" panose="00020600040101010101" charset="-122"/>
      <p:regular r:id="rId44"/>
    </p:embeddedFont>
    <p:embeddedFont>
      <p:font typeface="Aparajita" panose="020B0604020202020204" pitchFamily="34" charset="0"/>
      <p:regular r:id="rId45"/>
      <p:bold r:id="rId46"/>
      <p:italic r:id="rId47"/>
      <p:boldItalic r:id="rId48"/>
    </p:embeddedFont>
    <p:embeddedFont>
      <p:font typeface="方正黑体简体" panose="02000000000000000000" charset="-122"/>
      <p:regular r:id="rId49"/>
    </p:embeddedFont>
    <p:embeddedFont>
      <p:font typeface="锦绣宋体" panose="02000503000000000000" charset="-122"/>
      <p:regular r:id="rId50"/>
    </p:embeddedFont>
    <p:embeddedFont>
      <p:font typeface="Calibri" panose="020F0502020204030204" charset="0"/>
      <p:regular r:id="rId51"/>
      <p:bold r:id="rId52"/>
      <p:italic r:id="rId53"/>
      <p:boldItalic r:id="rId54"/>
    </p:embeddedFont>
    <p:embeddedFont>
      <p:font typeface="华文中宋" panose="02010600040101010101" charset="-122"/>
      <p:regular r:id="rId5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熊仪_aYju7RJj" initials="熊" lastIdx="0" clrIdx="0"/>
  <p:cmAuthor id="1" name="哒哒 熊猫" initials="哒哒" lastIdx="1"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561A9"/>
    <a:srgbClr val="3E8BF4"/>
    <a:srgbClr val="DEEBF7"/>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5" Type="http://schemas.openxmlformats.org/officeDocument/2006/relationships/font" Target="fonts/font15.fntdata"/><Relationship Id="rId54" Type="http://schemas.openxmlformats.org/officeDocument/2006/relationships/font" Target="fonts/font14.fntdata"/><Relationship Id="rId53" Type="http://schemas.openxmlformats.org/officeDocument/2006/relationships/font" Target="fonts/font13.fntdata"/><Relationship Id="rId52" Type="http://schemas.openxmlformats.org/officeDocument/2006/relationships/font" Target="fonts/font12.fntdata"/><Relationship Id="rId51" Type="http://schemas.openxmlformats.org/officeDocument/2006/relationships/font" Target="fonts/font11.fntdata"/><Relationship Id="rId50" Type="http://schemas.openxmlformats.org/officeDocument/2006/relationships/font" Target="fonts/font10.fntdata"/><Relationship Id="rId5" Type="http://schemas.openxmlformats.org/officeDocument/2006/relationships/slide" Target="slides/slide3.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customXml" Target="../customXml/item1.xml"/><Relationship Id="rId4" Type="http://schemas.openxmlformats.org/officeDocument/2006/relationships/slide" Target="slides/slide2.xml"/><Relationship Id="rId39" Type="http://schemas.openxmlformats.org/officeDocument/2006/relationships/customXmlProps" Target="../customXml/itemProps500.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所得分类：工资薪金、劳务报酬、稿酬、特许权使用费、经营所得、财产转让、财产租赁、利股红、偶然所得。</a:t>
            </a:r>
            <a:endParaRPr lang="zh-CN" altLang="en-US"/>
          </a:p>
          <a:p>
            <a:r>
              <a:rPr lang="zh-CN" altLang="en-US"/>
              <a:t>取得时：预扣预缴；年度终了：汇总、合并、计算</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所得分类：工资薪金、劳务报酬、稿酬、特许权使用费、经营所得、财产转让、财产租赁、利股红、偶然所得。</a:t>
            </a:r>
            <a:endParaRPr lang="zh-CN" altLang="en-US"/>
          </a:p>
          <a:p>
            <a:r>
              <a:rPr lang="zh-CN" altLang="en-US"/>
              <a:t>取得时：预扣预缴；年度终了：汇总、合并、计算</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1.区别于医疗保险-大额医疗互助保险</a:t>
            </a:r>
            <a:endParaRPr lang="zh-CN" altLang="en-US"/>
          </a:p>
          <a:p>
            <a:r>
              <a:rPr lang="zh-CN" altLang="en-US"/>
              <a:t>2.药店买药</a:t>
            </a:r>
            <a:endParaRPr lang="zh-CN" altLang="en-US"/>
          </a:p>
          <a:p>
            <a:r>
              <a:rPr lang="zh-CN" altLang="en-US"/>
              <a:t>3.个人登录“国家医保平台”APP首页“个人所得税大病医疗专项附加扣除专区”，绑定个人信息后即可查询纳税人某一年度内的医疗花费是否可以享受大病医疗专项附加扣除</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【综合所得年度汇算】查询/申报/修改年度汇算</a:t>
            </a:r>
            <a:endParaRPr lang="zh-CN" altLang="en-US"/>
          </a:p>
          <a:p>
            <a:r>
              <a:rPr lang="zh-CN" altLang="en-US">
                <a:sym typeface="+mn-ea"/>
              </a:rPr>
              <a:t>申报记录：汇算期内每月可以更正/作废5次；汇算期后总共可以更正/作废5次。超过5次只能到办税服务大厅修改。</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5" Type="http://schemas.openxmlformats.org/officeDocument/2006/relationships/tags" Target="../tags/tag21.xml"/><Relationship Id="rId14" Type="http://schemas.openxmlformats.org/officeDocument/2006/relationships/tags" Target="../tags/tag20.xml"/><Relationship Id="rId13" Type="http://schemas.openxmlformats.org/officeDocument/2006/relationships/tags" Target="../tags/tag19.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image" Target="../media/image3.png"/><Relationship Id="rId20" Type="http://schemas.openxmlformats.org/officeDocument/2006/relationships/tags" Target="../tags/tag59.xml"/><Relationship Id="rId2" Type="http://schemas.openxmlformats.org/officeDocument/2006/relationships/tags" Target="../tags/tag42.xml"/><Relationship Id="rId19" Type="http://schemas.openxmlformats.org/officeDocument/2006/relationships/tags" Target="../tags/tag58.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3561A9"/>
        </a:solidFill>
        <a:effectLst/>
      </p:bgPr>
    </p:bg>
    <p:spTree>
      <p:nvGrpSpPr>
        <p:cNvPr id="1" name=""/>
        <p:cNvGrpSpPr/>
        <p:nvPr/>
      </p:nvGrpSpPr>
      <p:grpSpPr>
        <a:xfrm>
          <a:off x="0" y="0"/>
          <a:ext cx="0" cy="0"/>
          <a:chOff x="0" y="0"/>
          <a:chExt cx="0" cy="0"/>
        </a:xfrm>
      </p:grpSpPr>
      <p:pic>
        <p:nvPicPr>
          <p:cNvPr id="8" name="图片 7" descr="G:/1-1 业务-税法/个人所得税/App截图/封面3.png封面3"/>
          <p:cNvPicPr>
            <a:picLocks noChangeAspect="1"/>
          </p:cNvPicPr>
          <p:nvPr userDrawn="1">
            <p:custDataLst>
              <p:tags r:id="rId2"/>
            </p:custDataLst>
          </p:nvPr>
        </p:nvPicPr>
        <p:blipFill>
          <a:blip r:embed="rId3"/>
          <a:srcRect l="22940" r="22940"/>
          <a:stretch>
            <a:fillRect/>
          </a:stretch>
        </p:blipFill>
        <p:spPr>
          <a:xfrm>
            <a:off x="0" y="0"/>
            <a:ext cx="4830445" cy="6858000"/>
          </a:xfrm>
          <a:custGeom>
            <a:avLst/>
            <a:gdLst/>
            <a:ahLst/>
            <a:cxnLst>
              <a:cxn ang="3">
                <a:pos x="hc" y="t"/>
              </a:cxn>
              <a:cxn ang="cd2">
                <a:pos x="l" y="vc"/>
              </a:cxn>
              <a:cxn ang="cd4">
                <a:pos x="hc" y="b"/>
              </a:cxn>
              <a:cxn ang="0">
                <a:pos x="r" y="vc"/>
              </a:cxn>
            </a:cxnLst>
            <a:rect l="l" t="t" r="r" b="b"/>
            <a:pathLst>
              <a:path w="7607" h="10800">
                <a:moveTo>
                  <a:pt x="0" y="0"/>
                </a:moveTo>
                <a:lnTo>
                  <a:pt x="4974" y="0"/>
                </a:lnTo>
                <a:lnTo>
                  <a:pt x="7607" y="5400"/>
                </a:lnTo>
                <a:lnTo>
                  <a:pt x="4974" y="10800"/>
                </a:lnTo>
                <a:lnTo>
                  <a:pt x="0" y="10800"/>
                </a:lnTo>
                <a:lnTo>
                  <a:pt x="0" y="0"/>
                </a:lnTo>
                <a:close/>
              </a:path>
            </a:pathLst>
          </a:custGeom>
        </p:spPr>
      </p:pic>
      <p:sp>
        <p:nvSpPr>
          <p:cNvPr id="9" name="五边形 8"/>
          <p:cNvSpPr/>
          <p:nvPr userDrawn="1">
            <p:custDataLst>
              <p:tags r:id="rId4"/>
            </p:custDataLst>
          </p:nvPr>
        </p:nvSpPr>
        <p:spPr>
          <a:xfrm>
            <a:off x="0" y="0"/>
            <a:ext cx="4830445" cy="6858000"/>
          </a:xfrm>
          <a:prstGeom prst="homePlate">
            <a:avLst>
              <a:gd name="adj" fmla="val 3461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任意多边形 9"/>
          <p:cNvSpPr/>
          <p:nvPr userDrawn="1">
            <p:custDataLst>
              <p:tags r:id="rId5"/>
            </p:custDataLst>
          </p:nvPr>
        </p:nvSpPr>
        <p:spPr>
          <a:xfrm>
            <a:off x="3453130" y="0"/>
            <a:ext cx="1671955" cy="6858000"/>
          </a:xfrm>
          <a:custGeom>
            <a:avLst/>
            <a:gdLst>
              <a:gd name="connsiteX0" fmla="*/ 0 w 2633"/>
              <a:gd name="connsiteY0" fmla="*/ 0 h 10800"/>
              <a:gd name="connsiteX1" fmla="*/ 2633 w 2633"/>
              <a:gd name="connsiteY1" fmla="*/ 5400 h 10800"/>
              <a:gd name="connsiteX2" fmla="*/ 0 w 2633"/>
              <a:gd name="connsiteY2" fmla="*/ 10800 h 10800"/>
            </a:gdLst>
            <a:ahLst/>
            <a:cxnLst>
              <a:cxn ang="0">
                <a:pos x="connsiteX0" y="connsiteY0"/>
              </a:cxn>
              <a:cxn ang="0">
                <a:pos x="connsiteX1" y="connsiteY1"/>
              </a:cxn>
              <a:cxn ang="0">
                <a:pos x="connsiteX2" y="connsiteY2"/>
              </a:cxn>
            </a:cxnLst>
            <a:rect l="l" t="t" r="r" b="b"/>
            <a:pathLst>
              <a:path w="2633" h="10800">
                <a:moveTo>
                  <a:pt x="0" y="0"/>
                </a:moveTo>
                <a:lnTo>
                  <a:pt x="2633" y="5400"/>
                </a:lnTo>
                <a:lnTo>
                  <a:pt x="0" y="10800"/>
                </a:lnTo>
              </a:path>
            </a:pathLst>
          </a:custGeom>
          <a:no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文本框 53"/>
          <p:cNvSpPr txBox="1"/>
          <p:nvPr userDrawn="1">
            <p:custDataLst>
              <p:tags r:id="rId6"/>
            </p:custDataLst>
          </p:nvPr>
        </p:nvSpPr>
        <p:spPr>
          <a:xfrm>
            <a:off x="6640830" y="233680"/>
            <a:ext cx="4551680" cy="379730"/>
          </a:xfrm>
          <a:prstGeom prst="rect">
            <a:avLst/>
          </a:prstGeom>
          <a:noFill/>
        </p:spPr>
        <p:txBody>
          <a:bodyPr wrap="square" rtlCol="0">
            <a:noAutofit/>
          </a:bodyPr>
          <a:p>
            <a:r>
              <a:rPr lang="zh-CN" altLang="en-US">
                <a:solidFill>
                  <a:schemeClr val="bg1"/>
                </a:solidFill>
                <a:latin typeface="汉仪君黑-45简" panose="020B0604020202020204" charset="-122"/>
                <a:ea typeface="汉仪君黑-45简" panose="020B0604020202020204" charset="-122"/>
              </a:rPr>
              <a:t>国家税务总局晋城市税务局第二税务分局</a:t>
            </a:r>
            <a:endParaRPr lang="en-US" altLang="zh-CN">
              <a:solidFill>
                <a:schemeClr val="bg1"/>
              </a:solidFill>
              <a:latin typeface="汉仪君黑-45简" panose="020B0604020202020204" charset="-122"/>
              <a:ea typeface="汉仪君黑-45简" panose="020B0604020202020204" charset="-122"/>
            </a:endParaRPr>
          </a:p>
        </p:txBody>
      </p:sp>
      <p:pic>
        <p:nvPicPr>
          <p:cNvPr id="22" name="Picture 6"/>
          <p:cNvPicPr>
            <a:picLocks noChangeAspect="1" noChangeArrowheads="1"/>
          </p:cNvPicPr>
          <p:nvPr userDrawn="1">
            <p:custDataLst>
              <p:tags r:id="rId7"/>
            </p:custDataLst>
          </p:nvPr>
        </p:nvPicPr>
        <p:blipFill>
          <a:blip r:embed="rId8" cstate="print">
            <a:alphaModFix amt="77000"/>
          </a:blip>
          <a:srcRect/>
          <a:stretch>
            <a:fillRect/>
          </a:stretch>
        </p:blipFill>
        <p:spPr>
          <a:xfrm>
            <a:off x="11041380" y="220980"/>
            <a:ext cx="789305" cy="322580"/>
          </a:xfrm>
          <a:prstGeom prst="rect">
            <a:avLst/>
          </a:prstGeom>
          <a:noFill/>
          <a:ln w="9525">
            <a:noFill/>
            <a:miter lim="800000"/>
            <a:headEnd/>
            <a:tailEnd/>
          </a:ln>
          <a:effectLst>
            <a:softEdge rad="12700"/>
          </a:effectLst>
        </p:spPr>
      </p:pic>
      <p:cxnSp>
        <p:nvCxnSpPr>
          <p:cNvPr id="12" name="直接连接符 11"/>
          <p:cNvCxnSpPr/>
          <p:nvPr userDrawn="1"/>
        </p:nvCxnSpPr>
        <p:spPr>
          <a:xfrm flipV="1">
            <a:off x="6711950" y="583565"/>
            <a:ext cx="5432425" cy="4445"/>
          </a:xfrm>
          <a:prstGeom prst="line">
            <a:avLst/>
          </a:prstGeom>
          <a:ln w="1270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任意多边形 4"/>
          <p:cNvSpPr/>
          <p:nvPr userDrawn="1">
            <p:custDataLst>
              <p:tags r:id="rId2"/>
            </p:custDataLst>
          </p:nvPr>
        </p:nvSpPr>
        <p:spPr>
          <a:xfrm>
            <a:off x="0" y="-1270"/>
            <a:ext cx="2717800" cy="6882130"/>
          </a:xfrm>
          <a:custGeom>
            <a:avLst/>
            <a:gdLst>
              <a:gd name="connsiteX0" fmla="*/ 0 w 4280"/>
              <a:gd name="connsiteY0" fmla="*/ 3 h 10838"/>
              <a:gd name="connsiteX1" fmla="*/ 836 w 4280"/>
              <a:gd name="connsiteY1" fmla="*/ 0 h 10838"/>
              <a:gd name="connsiteX2" fmla="*/ 4280 w 4280"/>
              <a:gd name="connsiteY2" fmla="*/ 7337 h 10838"/>
              <a:gd name="connsiteX3" fmla="*/ 701 w 4280"/>
              <a:gd name="connsiteY3" fmla="*/ 10827 h 10838"/>
              <a:gd name="connsiteX4" fmla="*/ 0 w 4280"/>
              <a:gd name="connsiteY4" fmla="*/ 10838 h 10838"/>
              <a:gd name="connsiteX5" fmla="*/ 0 w 4280"/>
              <a:gd name="connsiteY5" fmla="*/ 3 h 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0" h="10838">
                <a:moveTo>
                  <a:pt x="0" y="3"/>
                </a:moveTo>
                <a:lnTo>
                  <a:pt x="836" y="0"/>
                </a:lnTo>
                <a:lnTo>
                  <a:pt x="4280" y="7337"/>
                </a:lnTo>
                <a:lnTo>
                  <a:pt x="701" y="10827"/>
                </a:lnTo>
                <a:lnTo>
                  <a:pt x="0" y="10838"/>
                </a:lnTo>
                <a:lnTo>
                  <a:pt x="0" y="3"/>
                </a:lnTo>
                <a:close/>
              </a:path>
            </a:pathLst>
          </a:custGeom>
          <a:solidFill>
            <a:srgbClr val="456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任意多边形 20"/>
          <p:cNvSpPr/>
          <p:nvPr userDrawn="1">
            <p:custDataLst>
              <p:tags r:id="rId3"/>
            </p:custDataLst>
          </p:nvPr>
        </p:nvSpPr>
        <p:spPr>
          <a:xfrm>
            <a:off x="11402060" y="-12700"/>
            <a:ext cx="779780" cy="1677670"/>
          </a:xfrm>
          <a:custGeom>
            <a:avLst/>
            <a:gdLst>
              <a:gd name="connsiteX0" fmla="*/ 389 w 1228"/>
              <a:gd name="connsiteY0" fmla="*/ 16 h 3150"/>
              <a:gd name="connsiteX1" fmla="*/ 1228 w 1228"/>
              <a:gd name="connsiteY1" fmla="*/ 0 h 3150"/>
              <a:gd name="connsiteX2" fmla="*/ 1228 w 1228"/>
              <a:gd name="connsiteY2" fmla="*/ 3144 h 3150"/>
              <a:gd name="connsiteX3" fmla="*/ 1018 w 1228"/>
              <a:gd name="connsiteY3" fmla="*/ 3150 h 3150"/>
              <a:gd name="connsiteX4" fmla="*/ 0 w 1228"/>
              <a:gd name="connsiteY4" fmla="*/ 554 h 3150"/>
              <a:gd name="connsiteX5" fmla="*/ 389 w 1228"/>
              <a:gd name="connsiteY5" fmla="*/ 16 h 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8" h="3150">
                <a:moveTo>
                  <a:pt x="389" y="16"/>
                </a:moveTo>
                <a:lnTo>
                  <a:pt x="1228" y="0"/>
                </a:lnTo>
                <a:lnTo>
                  <a:pt x="1228" y="3144"/>
                </a:lnTo>
                <a:lnTo>
                  <a:pt x="1018" y="3150"/>
                </a:lnTo>
                <a:lnTo>
                  <a:pt x="0" y="554"/>
                </a:lnTo>
                <a:lnTo>
                  <a:pt x="389" y="16"/>
                </a:lnTo>
                <a:close/>
              </a:path>
            </a:pathLst>
          </a:custGeom>
          <a:solidFill>
            <a:srgbClr val="456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rot="18449520">
            <a:off x="-1304147" y="2172699"/>
            <a:ext cx="6431280" cy="499414"/>
          </a:xfrm>
          <a:prstGeom prst="rect">
            <a:avLst/>
          </a:prstGeom>
          <a:gradFill>
            <a:gsLst>
              <a:gs pos="19000">
                <a:srgbClr val="8EB3D3">
                  <a:alpha val="90000"/>
                </a:srgbClr>
              </a:gs>
              <a:gs pos="71000">
                <a:srgbClr val="2572B6">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8" name="平行四边形 7"/>
          <p:cNvSpPr/>
          <p:nvPr userDrawn="1">
            <p:custDataLst>
              <p:tags r:id="rId3"/>
            </p:custDataLst>
          </p:nvPr>
        </p:nvSpPr>
        <p:spPr>
          <a:xfrm>
            <a:off x="2382182" y="0"/>
            <a:ext cx="1684639" cy="1238491"/>
          </a:xfrm>
          <a:prstGeom prst="parallelogram">
            <a:avLst>
              <a:gd name="adj" fmla="val 83444"/>
            </a:avLst>
          </a:prstGeom>
          <a:solidFill>
            <a:srgbClr val="03458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等腰三角形 3"/>
          <p:cNvSpPr/>
          <p:nvPr userDrawn="1">
            <p:custDataLst>
              <p:tags r:id="rId4"/>
            </p:custDataLst>
          </p:nvPr>
        </p:nvSpPr>
        <p:spPr>
          <a:xfrm rot="5400000">
            <a:off x="-548640" y="548641"/>
            <a:ext cx="4556761" cy="3459480"/>
          </a:xfrm>
          <a:prstGeom prst="triangle">
            <a:avLst>
              <a:gd name="adj" fmla="val 0"/>
            </a:avLst>
          </a:pr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 name="矩形 5"/>
          <p:cNvSpPr/>
          <p:nvPr userDrawn="1">
            <p:custDataLst>
              <p:tags r:id="rId5"/>
            </p:custDataLst>
          </p:nvPr>
        </p:nvSpPr>
        <p:spPr>
          <a:xfrm rot="18449520">
            <a:off x="-1587978" y="1756137"/>
            <a:ext cx="6431280" cy="499414"/>
          </a:xfrm>
          <a:prstGeom prst="rect">
            <a:avLst/>
          </a:prstGeom>
          <a:solidFill>
            <a:srgbClr val="2572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custDataLst>
              <p:tags r:id="rId6"/>
            </p:custDataLst>
          </p:nvPr>
        </p:nvSpPr>
        <p:spPr>
          <a:xfrm rot="18449520">
            <a:off x="-273998" y="1638384"/>
            <a:ext cx="6431280" cy="499414"/>
          </a:xfrm>
          <a:prstGeom prst="rect">
            <a:avLst/>
          </a:prstGeom>
          <a:gradFill>
            <a:gsLst>
              <a:gs pos="19000">
                <a:srgbClr val="8EB3D3">
                  <a:alpha val="90000"/>
                </a:srgbClr>
              </a:gs>
              <a:gs pos="71000">
                <a:srgbClr val="2572B6">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nvGrpSpPr>
          <p:cNvPr id="22" name="组合 21"/>
          <p:cNvGrpSpPr/>
          <p:nvPr userDrawn="1"/>
        </p:nvGrpSpPr>
        <p:grpSpPr>
          <a:xfrm rot="4985025">
            <a:off x="862626" y="4865283"/>
            <a:ext cx="1074318" cy="748661"/>
            <a:chOff x="3433242" y="1092916"/>
            <a:chExt cx="1013266" cy="860307"/>
          </a:xfrm>
        </p:grpSpPr>
        <p:cxnSp>
          <p:nvCxnSpPr>
            <p:cNvPr id="23" name="直接连接符 22"/>
            <p:cNvCxnSpPr/>
            <p:nvPr>
              <p:custDataLst>
                <p:tags r:id="rId7"/>
              </p:custDataLst>
            </p:nvPr>
          </p:nvCxnSpPr>
          <p:spPr>
            <a:xfrm>
              <a:off x="3604758" y="1577996"/>
              <a:ext cx="329065" cy="359138"/>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8"/>
              </p:custDataLst>
            </p:nvPr>
          </p:nvCxnSpPr>
          <p:spPr>
            <a:xfrm rot="16630165" flipH="1">
              <a:off x="3509721" y="1016437"/>
              <a:ext cx="860307" cy="1013266"/>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userDrawn="1"/>
        </p:nvGrpSpPr>
        <p:grpSpPr>
          <a:xfrm rot="15923104">
            <a:off x="8959707" y="1056188"/>
            <a:ext cx="1372914" cy="1165663"/>
            <a:chOff x="3433242" y="1092916"/>
            <a:chExt cx="1013266" cy="860307"/>
          </a:xfrm>
        </p:grpSpPr>
        <p:cxnSp>
          <p:nvCxnSpPr>
            <p:cNvPr id="19" name="直接连接符 18"/>
            <p:cNvCxnSpPr/>
            <p:nvPr>
              <p:custDataLst>
                <p:tags r:id="rId9"/>
              </p:custDataLst>
            </p:nvPr>
          </p:nvCxnSpPr>
          <p:spPr>
            <a:xfrm>
              <a:off x="3604758" y="1577996"/>
              <a:ext cx="329065" cy="359138"/>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0"/>
              </p:custDataLst>
            </p:nvPr>
          </p:nvCxnSpPr>
          <p:spPr>
            <a:xfrm rot="16630165" flipH="1">
              <a:off x="3509721" y="1016437"/>
              <a:ext cx="860307" cy="1013266"/>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sp>
        <p:nvSpPr>
          <p:cNvPr id="13" name="平行四边形 12"/>
          <p:cNvSpPr/>
          <p:nvPr userDrawn="1">
            <p:custDataLst>
              <p:tags r:id="rId11"/>
            </p:custDataLst>
          </p:nvPr>
        </p:nvSpPr>
        <p:spPr>
          <a:xfrm>
            <a:off x="6817748" y="3392488"/>
            <a:ext cx="4896343" cy="2977832"/>
          </a:xfrm>
          <a:prstGeom prst="parallelogram">
            <a:avLst>
              <a:gd name="adj" fmla="val 73534"/>
            </a:avLst>
          </a:prstGeom>
          <a:gradFill>
            <a:gsLst>
              <a:gs pos="0">
                <a:srgbClr val="8EB3D3">
                  <a:alpha val="90000"/>
                </a:srgbClr>
              </a:gs>
              <a:gs pos="100000">
                <a:srgbClr val="2572B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平行四边形 13"/>
          <p:cNvSpPr/>
          <p:nvPr userDrawn="1">
            <p:custDataLst>
              <p:tags r:id="rId12"/>
            </p:custDataLst>
          </p:nvPr>
        </p:nvSpPr>
        <p:spPr>
          <a:xfrm>
            <a:off x="9189720" y="-416203"/>
            <a:ext cx="6004560" cy="4686909"/>
          </a:xfrm>
          <a:prstGeom prst="parallelogram">
            <a:avLst>
              <a:gd name="adj" fmla="val 73534"/>
            </a:avLst>
          </a:prstGeom>
          <a:gradFill>
            <a:gsLst>
              <a:gs pos="0">
                <a:srgbClr val="8EB3D3">
                  <a:alpha val="90000"/>
                </a:srgbClr>
              </a:gs>
              <a:gs pos="100000">
                <a:srgbClr val="2572B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平行四边形 2"/>
          <p:cNvSpPr/>
          <p:nvPr userDrawn="1">
            <p:custDataLst>
              <p:tags r:id="rId13"/>
            </p:custDataLst>
          </p:nvPr>
        </p:nvSpPr>
        <p:spPr>
          <a:xfrm>
            <a:off x="8738885" y="3740844"/>
            <a:ext cx="3573222" cy="3117156"/>
          </a:xfrm>
          <a:prstGeom prst="parallelogram">
            <a:avLst>
              <a:gd name="adj" fmla="val 72791"/>
            </a:avLst>
          </a:prstGeom>
          <a:solidFill>
            <a:srgbClr val="03458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等腰三角形 6"/>
          <p:cNvSpPr/>
          <p:nvPr userDrawn="1">
            <p:custDataLst>
              <p:tags r:id="rId14"/>
            </p:custDataLst>
          </p:nvPr>
        </p:nvSpPr>
        <p:spPr>
          <a:xfrm rot="16200000">
            <a:off x="8788792" y="3454790"/>
            <a:ext cx="3880338" cy="2926082"/>
          </a:xfrm>
          <a:prstGeom prst="triangle">
            <a:avLst>
              <a:gd name="adj" fmla="val 0"/>
            </a:avLst>
          </a:pr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5" name="矩形 14"/>
          <p:cNvSpPr/>
          <p:nvPr userDrawn="1">
            <p:custDataLst>
              <p:tags r:id="rId15"/>
            </p:custDataLst>
          </p:nvPr>
        </p:nvSpPr>
        <p:spPr>
          <a:xfrm rot="18449520">
            <a:off x="8359937" y="5349516"/>
            <a:ext cx="6431280" cy="499414"/>
          </a:xfrm>
          <a:prstGeom prst="rect">
            <a:avLst/>
          </a:prstGeom>
          <a:gradFill>
            <a:gsLst>
              <a:gs pos="19000">
                <a:srgbClr val="8EB3D3">
                  <a:alpha val="90000"/>
                </a:srgbClr>
              </a:gs>
              <a:gs pos="71000">
                <a:srgbClr val="2572B6">
                  <a:alpha val="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1516380"/>
            <a:ext cx="10515600" cy="1325563"/>
          </a:xfrm>
        </p:spPr>
        <p:txBody>
          <a:bodyPr/>
          <a:lstStyle/>
          <a:p>
            <a:r>
              <a:rPr lang="zh-CN" altLang="en-US" smtClean="0"/>
              <a:t>单击此处编辑母版标题样式</a:t>
            </a:r>
            <a:endParaRPr lang="zh-CN" altLang="en-US"/>
          </a:p>
        </p:txBody>
      </p:sp>
      <p:sp>
        <p:nvSpPr>
          <p:cNvPr id="6" name="平行四边形 5"/>
          <p:cNvSpPr/>
          <p:nvPr userDrawn="1">
            <p:custDataLst>
              <p:tags r:id="rId2"/>
            </p:custDataLst>
          </p:nvPr>
        </p:nvSpPr>
        <p:spPr>
          <a:xfrm>
            <a:off x="-350519" y="0"/>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 name="平行四边形 9"/>
          <p:cNvSpPr/>
          <p:nvPr userDrawn="1">
            <p:custDataLst>
              <p:tags r:id="rId3"/>
            </p:custDataLst>
          </p:nvPr>
        </p:nvSpPr>
        <p:spPr>
          <a:xfrm>
            <a:off x="-28317" y="147908"/>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8" name="矩形 4"/>
          <p:cNvSpPr/>
          <p:nvPr userDrawn="1">
            <p:custDataLst>
              <p:tags r:id="rId4"/>
            </p:custDataLst>
          </p:nvPr>
        </p:nvSpPr>
        <p:spPr>
          <a:xfrm>
            <a:off x="347345" y="0"/>
            <a:ext cx="3578860" cy="185420"/>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7" name="平行四边形 6"/>
          <p:cNvSpPr/>
          <p:nvPr userDrawn="1">
            <p:custDataLst>
              <p:tags r:id="rId5"/>
            </p:custDataLst>
          </p:nvPr>
        </p:nvSpPr>
        <p:spPr>
          <a:xfrm>
            <a:off x="137162" y="90238"/>
            <a:ext cx="662938"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9" name="平行四边形 8"/>
          <p:cNvSpPr/>
          <p:nvPr userDrawn="1">
            <p:custDataLst>
              <p:tags r:id="rId6"/>
            </p:custDataLst>
          </p:nvPr>
        </p:nvSpPr>
        <p:spPr>
          <a:xfrm>
            <a:off x="-56225" y="402311"/>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1" name="平行四边形 10"/>
          <p:cNvSpPr/>
          <p:nvPr userDrawn="1">
            <p:custDataLst>
              <p:tags r:id="rId7"/>
            </p:custDataLst>
          </p:nvPr>
        </p:nvSpPr>
        <p:spPr>
          <a:xfrm>
            <a:off x="3795076" y="223989"/>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2" name="平行四边形 11"/>
          <p:cNvSpPr/>
          <p:nvPr userDrawn="1">
            <p:custDataLst>
              <p:tags r:id="rId8"/>
            </p:custDataLst>
          </p:nvPr>
        </p:nvSpPr>
        <p:spPr>
          <a:xfrm>
            <a:off x="4170634" y="0"/>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cxnSp>
        <p:nvCxnSpPr>
          <p:cNvPr id="13" name="直接连接符 12"/>
          <p:cNvCxnSpPr/>
          <p:nvPr userDrawn="1">
            <p:custDataLst>
              <p:tags r:id="rId9"/>
            </p:custDataLst>
          </p:nvPr>
        </p:nvCxnSpPr>
        <p:spPr>
          <a:xfrm>
            <a:off x="518161" y="761999"/>
            <a:ext cx="11450062"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userDrawn="1"/>
        </p:nvGrpSpPr>
        <p:grpSpPr>
          <a:xfrm>
            <a:off x="11471626" y="595594"/>
            <a:ext cx="465739" cy="121286"/>
            <a:chOff x="11369042" y="568879"/>
            <a:chExt cx="568324" cy="148001"/>
          </a:xfrm>
        </p:grpSpPr>
        <p:sp>
          <p:nvSpPr>
            <p:cNvPr id="15" name="平行四边形 14"/>
            <p:cNvSpPr/>
            <p:nvPr>
              <p:custDataLst>
                <p:tags r:id="rId10"/>
              </p:custDataLst>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6" name="平行四边形 15"/>
            <p:cNvSpPr/>
            <p:nvPr>
              <p:custDataLst>
                <p:tags r:id="rId11"/>
              </p:custDataLst>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仅标题">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平行四边形 5"/>
          <p:cNvSpPr/>
          <p:nvPr userDrawn="1">
            <p:custDataLst>
              <p:tags r:id="rId2"/>
            </p:custDataLst>
          </p:nvPr>
        </p:nvSpPr>
        <p:spPr>
          <a:xfrm>
            <a:off x="-350519" y="0"/>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 name="平行四边形 9"/>
          <p:cNvSpPr/>
          <p:nvPr userDrawn="1">
            <p:custDataLst>
              <p:tags r:id="rId3"/>
            </p:custDataLst>
          </p:nvPr>
        </p:nvSpPr>
        <p:spPr>
          <a:xfrm>
            <a:off x="-28317" y="147908"/>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8" name="矩形 4"/>
          <p:cNvSpPr/>
          <p:nvPr userDrawn="1">
            <p:custDataLst>
              <p:tags r:id="rId4"/>
            </p:custDataLst>
          </p:nvPr>
        </p:nvSpPr>
        <p:spPr>
          <a:xfrm>
            <a:off x="347345" y="0"/>
            <a:ext cx="3497580" cy="1885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7" name="平行四边形 6"/>
          <p:cNvSpPr/>
          <p:nvPr userDrawn="1">
            <p:custDataLst>
              <p:tags r:id="rId5"/>
            </p:custDataLst>
          </p:nvPr>
        </p:nvSpPr>
        <p:spPr>
          <a:xfrm>
            <a:off x="137162" y="90238"/>
            <a:ext cx="662938"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9" name="平行四边形 8"/>
          <p:cNvSpPr/>
          <p:nvPr userDrawn="1">
            <p:custDataLst>
              <p:tags r:id="rId6"/>
            </p:custDataLst>
          </p:nvPr>
        </p:nvSpPr>
        <p:spPr>
          <a:xfrm>
            <a:off x="-56225" y="402311"/>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2" name="平行四边形 11"/>
          <p:cNvSpPr/>
          <p:nvPr userDrawn="1">
            <p:custDataLst>
              <p:tags r:id="rId7"/>
            </p:custDataLst>
          </p:nvPr>
        </p:nvSpPr>
        <p:spPr>
          <a:xfrm>
            <a:off x="4189684" y="0"/>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cxnSp>
        <p:nvCxnSpPr>
          <p:cNvPr id="13" name="直接连接符 12"/>
          <p:cNvCxnSpPr/>
          <p:nvPr userDrawn="1">
            <p:custDataLst>
              <p:tags r:id="rId8"/>
            </p:custDataLst>
          </p:nvPr>
        </p:nvCxnSpPr>
        <p:spPr>
          <a:xfrm>
            <a:off x="518161" y="761999"/>
            <a:ext cx="11450062"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userDrawn="1"/>
        </p:nvGrpSpPr>
        <p:grpSpPr>
          <a:xfrm>
            <a:off x="11471626" y="595594"/>
            <a:ext cx="465739" cy="121286"/>
            <a:chOff x="11369042" y="568879"/>
            <a:chExt cx="568324" cy="148001"/>
          </a:xfrm>
        </p:grpSpPr>
        <p:sp>
          <p:nvSpPr>
            <p:cNvPr id="15" name="平行四边形 14"/>
            <p:cNvSpPr/>
            <p:nvPr>
              <p:custDataLst>
                <p:tags r:id="rId9"/>
              </p:custDataLst>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6" name="平行四边形 15"/>
            <p:cNvSpPr/>
            <p:nvPr>
              <p:custDataLst>
                <p:tags r:id="rId10"/>
              </p:custDataLst>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11" name="平行四边形 10"/>
          <p:cNvSpPr/>
          <p:nvPr userDrawn="1">
            <p:custDataLst>
              <p:tags r:id="rId11"/>
            </p:custDataLst>
          </p:nvPr>
        </p:nvSpPr>
        <p:spPr>
          <a:xfrm>
            <a:off x="3870641" y="223989"/>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8" name="组合 7"/>
          <p:cNvGrpSpPr/>
          <p:nvPr userDrawn="1"/>
        </p:nvGrpSpPr>
        <p:grpSpPr>
          <a:xfrm>
            <a:off x="-381002" y="0"/>
            <a:ext cx="12573002" cy="6858000"/>
            <a:chOff x="-381002" y="0"/>
            <a:chExt cx="12573002" cy="6858000"/>
          </a:xfrm>
        </p:grpSpPr>
        <p:sp>
          <p:nvSpPr>
            <p:cNvPr id="77" name="矩形 76"/>
            <p:cNvSpPr/>
            <p:nvPr>
              <p:custDataLst>
                <p:tags r:id="rId2"/>
              </p:custDataLst>
            </p:nvPr>
          </p:nvSpPr>
          <p:spPr>
            <a:xfrm>
              <a:off x="-376935" y="0"/>
              <a:ext cx="12568935" cy="6858000"/>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2" name="矩形 11"/>
            <p:cNvSpPr/>
            <p:nvPr>
              <p:custDataLst>
                <p:tags r:id="rId4"/>
              </p:custDataLst>
            </p:nvPr>
          </p:nvSpPr>
          <p:spPr>
            <a:xfrm>
              <a:off x="-381002" y="3842795"/>
              <a:ext cx="12568935" cy="3010113"/>
            </a:xfrm>
            <a:prstGeom prst="rect">
              <a:avLst/>
            </a:prstGeom>
            <a:gradFill>
              <a:gsLst>
                <a:gs pos="67000">
                  <a:schemeClr val="bg1">
                    <a:alpha val="51000"/>
                  </a:schemeClr>
                </a:gs>
                <a:gs pos="0">
                  <a:srgbClr val="2572B6">
                    <a:alpha val="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53" name="任意多边形: 形状 52"/>
          <p:cNvSpPr/>
          <p:nvPr userDrawn="1">
            <p:custDataLst>
              <p:tags r:id="rId5"/>
            </p:custDataLst>
          </p:nvPr>
        </p:nvSpPr>
        <p:spPr>
          <a:xfrm rot="18882546">
            <a:off x="3157800" y="-1250986"/>
            <a:ext cx="1316181" cy="5174085"/>
          </a:xfrm>
          <a:custGeom>
            <a:avLst/>
            <a:gdLst>
              <a:gd name="connsiteX0" fmla="*/ 0 w 1316181"/>
              <a:gd name="connsiteY0" fmla="*/ 0 h 5174085"/>
              <a:gd name="connsiteX1" fmla="*/ 1316181 w 1316181"/>
              <a:gd name="connsiteY1" fmla="*/ 1329614 h 5174085"/>
              <a:gd name="connsiteX2" fmla="*/ 1316181 w 1316181"/>
              <a:gd name="connsiteY2" fmla="*/ 5174085 h 5174085"/>
              <a:gd name="connsiteX3" fmla="*/ 0 w 1316181"/>
              <a:gd name="connsiteY3" fmla="*/ 5174085 h 5174085"/>
            </a:gdLst>
            <a:ahLst/>
            <a:cxnLst>
              <a:cxn ang="0">
                <a:pos x="connsiteX0" y="connsiteY0"/>
              </a:cxn>
              <a:cxn ang="0">
                <a:pos x="connsiteX1" y="connsiteY1"/>
              </a:cxn>
              <a:cxn ang="0">
                <a:pos x="connsiteX2" y="connsiteY2"/>
              </a:cxn>
              <a:cxn ang="0">
                <a:pos x="connsiteX3" y="connsiteY3"/>
              </a:cxn>
            </a:cxnLst>
            <a:rect l="l" t="t" r="r" b="b"/>
            <a:pathLst>
              <a:path w="1316181" h="5174085">
                <a:moveTo>
                  <a:pt x="0" y="0"/>
                </a:moveTo>
                <a:lnTo>
                  <a:pt x="1316181" y="1329614"/>
                </a:lnTo>
                <a:lnTo>
                  <a:pt x="1316181" y="5174085"/>
                </a:lnTo>
                <a:lnTo>
                  <a:pt x="0" y="5174085"/>
                </a:lnTo>
                <a:close/>
              </a:path>
            </a:pathLst>
          </a:cu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7" name="等腰三角形 6"/>
          <p:cNvSpPr/>
          <p:nvPr userDrawn="1">
            <p:custDataLst>
              <p:tags r:id="rId6"/>
            </p:custDataLst>
          </p:nvPr>
        </p:nvSpPr>
        <p:spPr>
          <a:xfrm rot="5400000">
            <a:off x="-1814078" y="1955959"/>
            <a:ext cx="5757138" cy="2882851"/>
          </a:xfrm>
          <a:prstGeom prst="triangle">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6" name="任意多边形: 形状 25"/>
          <p:cNvSpPr/>
          <p:nvPr userDrawn="1">
            <p:custDataLst>
              <p:tags r:id="rId7"/>
            </p:custDataLst>
          </p:nvPr>
        </p:nvSpPr>
        <p:spPr>
          <a:xfrm rot="2646992">
            <a:off x="378838" y="2573087"/>
            <a:ext cx="948310" cy="5745210"/>
          </a:xfrm>
          <a:custGeom>
            <a:avLst/>
            <a:gdLst>
              <a:gd name="connsiteX0" fmla="*/ 0 w 948310"/>
              <a:gd name="connsiteY0" fmla="*/ 0 h 5745210"/>
              <a:gd name="connsiteX1" fmla="*/ 948310 w 948310"/>
              <a:gd name="connsiteY1" fmla="*/ 0 h 5745210"/>
              <a:gd name="connsiteX2" fmla="*/ 948310 w 948310"/>
              <a:gd name="connsiteY2" fmla="*/ 4825703 h 5745210"/>
              <a:gd name="connsiteX3" fmla="*/ 0 w 948310"/>
              <a:gd name="connsiteY3" fmla="*/ 5745210 h 5745210"/>
            </a:gdLst>
            <a:ahLst/>
            <a:cxnLst>
              <a:cxn ang="0">
                <a:pos x="connsiteX0" y="connsiteY0"/>
              </a:cxn>
              <a:cxn ang="0">
                <a:pos x="connsiteX1" y="connsiteY1"/>
              </a:cxn>
              <a:cxn ang="0">
                <a:pos x="connsiteX2" y="connsiteY2"/>
              </a:cxn>
              <a:cxn ang="0">
                <a:pos x="connsiteX3" y="connsiteY3"/>
              </a:cxn>
            </a:cxnLst>
            <a:rect l="l" t="t" r="r" b="b"/>
            <a:pathLst>
              <a:path w="948310" h="5745210">
                <a:moveTo>
                  <a:pt x="0" y="0"/>
                </a:moveTo>
                <a:lnTo>
                  <a:pt x="948310" y="0"/>
                </a:lnTo>
                <a:lnTo>
                  <a:pt x="948310" y="4825703"/>
                </a:lnTo>
                <a:lnTo>
                  <a:pt x="0" y="5745210"/>
                </a:lnTo>
                <a:close/>
              </a:path>
            </a:pathLst>
          </a:custGeom>
          <a:gradFill>
            <a:gsLst>
              <a:gs pos="0">
                <a:srgbClr val="2572B6"/>
              </a:gs>
              <a:gs pos="83000">
                <a:srgbClr val="2572B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0" name="任意多边形: 形状 59"/>
          <p:cNvSpPr/>
          <p:nvPr userDrawn="1">
            <p:custDataLst>
              <p:tags r:id="rId8"/>
            </p:custDataLst>
          </p:nvPr>
        </p:nvSpPr>
        <p:spPr>
          <a:xfrm rot="2646992">
            <a:off x="409888" y="3789840"/>
            <a:ext cx="277976" cy="3666833"/>
          </a:xfrm>
          <a:custGeom>
            <a:avLst/>
            <a:gdLst>
              <a:gd name="connsiteX0" fmla="*/ 0 w 277976"/>
              <a:gd name="connsiteY0" fmla="*/ 0 h 3666833"/>
              <a:gd name="connsiteX1" fmla="*/ 277976 w 277976"/>
              <a:gd name="connsiteY1" fmla="*/ 0 h 3666833"/>
              <a:gd name="connsiteX2" fmla="*/ 277976 w 277976"/>
              <a:gd name="connsiteY2" fmla="*/ 3397301 h 3666833"/>
              <a:gd name="connsiteX3" fmla="*/ 0 w 277976"/>
              <a:gd name="connsiteY3" fmla="*/ 3666833 h 3666833"/>
            </a:gdLst>
            <a:ahLst/>
            <a:cxnLst>
              <a:cxn ang="0">
                <a:pos x="connsiteX0" y="connsiteY0"/>
              </a:cxn>
              <a:cxn ang="0">
                <a:pos x="connsiteX1" y="connsiteY1"/>
              </a:cxn>
              <a:cxn ang="0">
                <a:pos x="connsiteX2" y="connsiteY2"/>
              </a:cxn>
              <a:cxn ang="0">
                <a:pos x="connsiteX3" y="connsiteY3"/>
              </a:cxn>
            </a:cxnLst>
            <a:rect l="l" t="t" r="r" b="b"/>
            <a:pathLst>
              <a:path w="277976" h="3666833">
                <a:moveTo>
                  <a:pt x="0" y="0"/>
                </a:moveTo>
                <a:lnTo>
                  <a:pt x="277976" y="0"/>
                </a:lnTo>
                <a:lnTo>
                  <a:pt x="277976" y="3397301"/>
                </a:lnTo>
                <a:lnTo>
                  <a:pt x="0" y="3666833"/>
                </a:lnTo>
                <a:close/>
              </a:path>
            </a:pathLst>
          </a:custGeom>
          <a:gradFill>
            <a:gsLst>
              <a:gs pos="0">
                <a:schemeClr val="bg1">
                  <a:alpha val="65000"/>
                </a:schemeClr>
              </a:gs>
              <a:gs pos="100000">
                <a:srgbClr val="2572B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74" name="任意多边形: 形状 73"/>
          <p:cNvSpPr/>
          <p:nvPr userDrawn="1">
            <p:custDataLst>
              <p:tags r:id="rId9"/>
            </p:custDataLst>
          </p:nvPr>
        </p:nvSpPr>
        <p:spPr>
          <a:xfrm rot="16200000" flipV="1">
            <a:off x="4629044" y="-2939007"/>
            <a:ext cx="2552913" cy="12573002"/>
          </a:xfrm>
          <a:custGeom>
            <a:avLst/>
            <a:gdLst>
              <a:gd name="connsiteX0" fmla="*/ 2871535 w 2871535"/>
              <a:gd name="connsiteY0" fmla="*/ 12206565 h 12206565"/>
              <a:gd name="connsiteX1" fmla="*/ 2871535 w 2871535"/>
              <a:gd name="connsiteY1" fmla="*/ 0 h 12206565"/>
              <a:gd name="connsiteX2" fmla="*/ 0 w 2871535"/>
              <a:gd name="connsiteY2" fmla="*/ 0 h 12206565"/>
              <a:gd name="connsiteX3" fmla="*/ 1796 w 2871535"/>
              <a:gd name="connsiteY3" fmla="*/ 1113003 h 12206565"/>
              <a:gd name="connsiteX4" fmla="*/ 13519 w 2871535"/>
              <a:gd name="connsiteY4" fmla="*/ 11167957 h 12206565"/>
              <a:gd name="connsiteX0-1" fmla="*/ 2871535 w 2871535"/>
              <a:gd name="connsiteY0-2" fmla="*/ 12447980 h 12447980"/>
              <a:gd name="connsiteX1-3" fmla="*/ 2871535 w 2871535"/>
              <a:gd name="connsiteY1-4" fmla="*/ 0 h 12447980"/>
              <a:gd name="connsiteX2-5" fmla="*/ 0 w 2871535"/>
              <a:gd name="connsiteY2-6" fmla="*/ 0 h 12447980"/>
              <a:gd name="connsiteX3-7" fmla="*/ 1796 w 2871535"/>
              <a:gd name="connsiteY3-8" fmla="*/ 1113003 h 12447980"/>
              <a:gd name="connsiteX4-9" fmla="*/ 13519 w 2871535"/>
              <a:gd name="connsiteY4-10" fmla="*/ 11167957 h 12447980"/>
              <a:gd name="connsiteX5" fmla="*/ 2871535 w 2871535"/>
              <a:gd name="connsiteY5" fmla="*/ 12447980 h 12447980"/>
              <a:gd name="connsiteX0-11" fmla="*/ 2871535 w 2871535"/>
              <a:gd name="connsiteY0-12" fmla="*/ 12447980 h 12447980"/>
              <a:gd name="connsiteX1-13" fmla="*/ 2871535 w 2871535"/>
              <a:gd name="connsiteY1-14" fmla="*/ 0 h 12447980"/>
              <a:gd name="connsiteX2-15" fmla="*/ 0 w 2871535"/>
              <a:gd name="connsiteY2-16" fmla="*/ 0 h 12447980"/>
              <a:gd name="connsiteX3-17" fmla="*/ 1796 w 2871535"/>
              <a:gd name="connsiteY3-18" fmla="*/ 1113003 h 12447980"/>
              <a:gd name="connsiteX4-19" fmla="*/ 13519 w 2871535"/>
              <a:gd name="connsiteY4-20" fmla="*/ 11110658 h 12447980"/>
              <a:gd name="connsiteX5-21" fmla="*/ 2871535 w 2871535"/>
              <a:gd name="connsiteY5-22" fmla="*/ 12447980 h 12447980"/>
              <a:gd name="connsiteX0-23" fmla="*/ 2871535 w 2871535"/>
              <a:gd name="connsiteY0-24" fmla="*/ 12447980 h 12447980"/>
              <a:gd name="connsiteX1-25" fmla="*/ 2871535 w 2871535"/>
              <a:gd name="connsiteY1-26" fmla="*/ 0 h 12447980"/>
              <a:gd name="connsiteX2-27" fmla="*/ 0 w 2871535"/>
              <a:gd name="connsiteY2-28" fmla="*/ 0 h 12447980"/>
              <a:gd name="connsiteX3-29" fmla="*/ 1796 w 2871535"/>
              <a:gd name="connsiteY3-30" fmla="*/ 1113003 h 12447980"/>
              <a:gd name="connsiteX4-31" fmla="*/ 13519 w 2871535"/>
              <a:gd name="connsiteY4-32" fmla="*/ 11099200 h 12447980"/>
              <a:gd name="connsiteX5-33" fmla="*/ 2871535 w 2871535"/>
              <a:gd name="connsiteY5-34" fmla="*/ 12447980 h 12447980"/>
              <a:gd name="connsiteX0-35" fmla="*/ 2871535 w 2871535"/>
              <a:gd name="connsiteY0-36" fmla="*/ 12447980 h 12447980"/>
              <a:gd name="connsiteX1-37" fmla="*/ 2871535 w 2871535"/>
              <a:gd name="connsiteY1-38" fmla="*/ 0 h 12447980"/>
              <a:gd name="connsiteX2-39" fmla="*/ 0 w 2871535"/>
              <a:gd name="connsiteY2-40" fmla="*/ 0 h 12447980"/>
              <a:gd name="connsiteX3-41" fmla="*/ 1796 w 2871535"/>
              <a:gd name="connsiteY3-42" fmla="*/ 1113003 h 12447980"/>
              <a:gd name="connsiteX4-43" fmla="*/ 13519 w 2871535"/>
              <a:gd name="connsiteY4-44" fmla="*/ 11099200 h 12447980"/>
              <a:gd name="connsiteX5-45" fmla="*/ 2871535 w 2871535"/>
              <a:gd name="connsiteY5-46" fmla="*/ 12447980 h 12447980"/>
              <a:gd name="connsiteX0-47" fmla="*/ 2871535 w 2871535"/>
              <a:gd name="connsiteY0-48" fmla="*/ 12447980 h 12447980"/>
              <a:gd name="connsiteX1-49" fmla="*/ 2871535 w 2871535"/>
              <a:gd name="connsiteY1-50" fmla="*/ 0 h 12447980"/>
              <a:gd name="connsiteX2-51" fmla="*/ 0 w 2871535"/>
              <a:gd name="connsiteY2-52" fmla="*/ 0 h 12447980"/>
              <a:gd name="connsiteX3-53" fmla="*/ 1796 w 2871535"/>
              <a:gd name="connsiteY3-54" fmla="*/ 1113003 h 12447980"/>
              <a:gd name="connsiteX4-55" fmla="*/ 501 w 2871535"/>
              <a:gd name="connsiteY4-56" fmla="*/ 10308488 h 12447980"/>
              <a:gd name="connsiteX5-57" fmla="*/ 2871535 w 2871535"/>
              <a:gd name="connsiteY5-58" fmla="*/ 12447980 h 12447980"/>
              <a:gd name="connsiteX0-59" fmla="*/ 2871535 w 2871535"/>
              <a:gd name="connsiteY0-60" fmla="*/ 12447980 h 12447980"/>
              <a:gd name="connsiteX1-61" fmla="*/ 2871535 w 2871535"/>
              <a:gd name="connsiteY1-62" fmla="*/ 0 h 12447980"/>
              <a:gd name="connsiteX2-63" fmla="*/ 0 w 2871535"/>
              <a:gd name="connsiteY2-64" fmla="*/ 0 h 12447980"/>
              <a:gd name="connsiteX3-65" fmla="*/ 1796 w 2871535"/>
              <a:gd name="connsiteY3-66" fmla="*/ 1113003 h 12447980"/>
              <a:gd name="connsiteX4-67" fmla="*/ 501 w 2871535"/>
              <a:gd name="connsiteY4-68" fmla="*/ 10102215 h 12447980"/>
              <a:gd name="connsiteX5-69" fmla="*/ 2871535 w 2871535"/>
              <a:gd name="connsiteY5-70" fmla="*/ 12447980 h 12447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871535" h="12447980">
                <a:moveTo>
                  <a:pt x="2871535" y="12447980"/>
                </a:moveTo>
                <a:lnTo>
                  <a:pt x="2871535" y="0"/>
                </a:lnTo>
                <a:lnTo>
                  <a:pt x="0" y="0"/>
                </a:lnTo>
                <a:cubicBezTo>
                  <a:pt x="599" y="371001"/>
                  <a:pt x="1197" y="742002"/>
                  <a:pt x="1796" y="1113003"/>
                </a:cubicBezTo>
                <a:cubicBezTo>
                  <a:pt x="7658" y="4730377"/>
                  <a:pt x="501" y="7282009"/>
                  <a:pt x="501" y="10102215"/>
                </a:cubicBezTo>
                <a:lnTo>
                  <a:pt x="2871535" y="12447980"/>
                </a:lnTo>
                <a:close/>
              </a:path>
            </a:pathLst>
          </a:custGeom>
          <a:solidFill>
            <a:schemeClr val="accent1">
              <a:lumMod val="20000"/>
              <a:lumOff val="80000"/>
            </a:schemeClr>
          </a:solidFill>
          <a:ln>
            <a:noFill/>
          </a:ln>
          <a:effectLst>
            <a:outerShdw blurRad="203200" dist="152400" dir="744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nvGrpSpPr>
          <p:cNvPr id="9" name="组合 8"/>
          <p:cNvGrpSpPr/>
          <p:nvPr userDrawn="1"/>
        </p:nvGrpSpPr>
        <p:grpSpPr>
          <a:xfrm>
            <a:off x="-1635872" y="1443229"/>
            <a:ext cx="6523014" cy="6456147"/>
            <a:chOff x="-1635872" y="1443229"/>
            <a:chExt cx="6523014" cy="6456147"/>
          </a:xfrm>
        </p:grpSpPr>
        <p:sp>
          <p:nvSpPr>
            <p:cNvPr id="58" name="任意多边形: 形状 57"/>
            <p:cNvSpPr/>
            <p:nvPr>
              <p:custDataLst>
                <p:tags r:id="rId10"/>
              </p:custDataLst>
            </p:nvPr>
          </p:nvSpPr>
          <p:spPr>
            <a:xfrm rot="18882546">
              <a:off x="1128018" y="-1320661"/>
              <a:ext cx="995234" cy="6523014"/>
            </a:xfrm>
            <a:custGeom>
              <a:avLst/>
              <a:gdLst>
                <a:gd name="connsiteX0" fmla="*/ 0 w 995234"/>
                <a:gd name="connsiteY0" fmla="*/ 0 h 6523014"/>
                <a:gd name="connsiteX1" fmla="*/ 995234 w 995234"/>
                <a:gd name="connsiteY1" fmla="*/ 1005391 h 6523014"/>
                <a:gd name="connsiteX2" fmla="*/ 995234 w 995234"/>
                <a:gd name="connsiteY2" fmla="*/ 6523014 h 6523014"/>
                <a:gd name="connsiteX3" fmla="*/ 0 w 995234"/>
                <a:gd name="connsiteY3" fmla="*/ 6523014 h 6523014"/>
              </a:gdLst>
              <a:ahLst/>
              <a:cxnLst>
                <a:cxn ang="0">
                  <a:pos x="connsiteX0" y="connsiteY0"/>
                </a:cxn>
                <a:cxn ang="0">
                  <a:pos x="connsiteX1" y="connsiteY1"/>
                </a:cxn>
                <a:cxn ang="0">
                  <a:pos x="connsiteX2" y="connsiteY2"/>
                </a:cxn>
                <a:cxn ang="0">
                  <a:pos x="connsiteX3" y="connsiteY3"/>
                </a:cxn>
              </a:cxnLst>
              <a:rect l="l" t="t" r="r" b="b"/>
              <a:pathLst>
                <a:path w="995234" h="6523014">
                  <a:moveTo>
                    <a:pt x="0" y="0"/>
                  </a:moveTo>
                  <a:lnTo>
                    <a:pt x="995234" y="1005391"/>
                  </a:lnTo>
                  <a:lnTo>
                    <a:pt x="995234" y="6523014"/>
                  </a:lnTo>
                  <a:lnTo>
                    <a:pt x="0" y="6523014"/>
                  </a:lnTo>
                  <a:close/>
                </a:path>
              </a:pathLst>
            </a:cu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任意多边形: 形状 69"/>
            <p:cNvSpPr/>
            <p:nvPr>
              <p:custDataLst>
                <p:tags r:id="rId11"/>
              </p:custDataLst>
            </p:nvPr>
          </p:nvSpPr>
          <p:spPr>
            <a:xfrm rot="2646992">
              <a:off x="1723661" y="2855982"/>
              <a:ext cx="948310" cy="5043394"/>
            </a:xfrm>
            <a:custGeom>
              <a:avLst/>
              <a:gdLst>
                <a:gd name="connsiteX0" fmla="*/ 0 w 948310"/>
                <a:gd name="connsiteY0" fmla="*/ 0 h 5043394"/>
                <a:gd name="connsiteX1" fmla="*/ 948310 w 948310"/>
                <a:gd name="connsiteY1" fmla="*/ 0 h 5043394"/>
                <a:gd name="connsiteX2" fmla="*/ 948310 w 948310"/>
                <a:gd name="connsiteY2" fmla="*/ 4123887 h 5043394"/>
                <a:gd name="connsiteX3" fmla="*/ 0 w 948310"/>
                <a:gd name="connsiteY3" fmla="*/ 5043394 h 5043394"/>
              </a:gdLst>
              <a:ahLst/>
              <a:cxnLst>
                <a:cxn ang="0">
                  <a:pos x="connsiteX0" y="connsiteY0"/>
                </a:cxn>
                <a:cxn ang="0">
                  <a:pos x="connsiteX1" y="connsiteY1"/>
                </a:cxn>
                <a:cxn ang="0">
                  <a:pos x="connsiteX2" y="connsiteY2"/>
                </a:cxn>
                <a:cxn ang="0">
                  <a:pos x="connsiteX3" y="connsiteY3"/>
                </a:cxn>
              </a:cxnLst>
              <a:rect l="l" t="t" r="r" b="b"/>
              <a:pathLst>
                <a:path w="948310" h="5043394">
                  <a:moveTo>
                    <a:pt x="0" y="0"/>
                  </a:moveTo>
                  <a:lnTo>
                    <a:pt x="948310" y="0"/>
                  </a:lnTo>
                  <a:lnTo>
                    <a:pt x="948310" y="4123887"/>
                  </a:lnTo>
                  <a:lnTo>
                    <a:pt x="0" y="5043394"/>
                  </a:lnTo>
                  <a:close/>
                </a:path>
              </a:pathLst>
            </a:cu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nvGrpSpPr>
          <p:cNvPr id="10" name="组合 9"/>
          <p:cNvGrpSpPr/>
          <p:nvPr userDrawn="1"/>
        </p:nvGrpSpPr>
        <p:grpSpPr>
          <a:xfrm>
            <a:off x="-241184" y="1443229"/>
            <a:ext cx="6523016" cy="6483153"/>
            <a:chOff x="-241184" y="1443229"/>
            <a:chExt cx="6523016" cy="6483153"/>
          </a:xfrm>
        </p:grpSpPr>
        <p:sp>
          <p:nvSpPr>
            <p:cNvPr id="56" name="任意多边形: 形状 55"/>
            <p:cNvSpPr/>
            <p:nvPr>
              <p:custDataLst>
                <p:tags r:id="rId12"/>
              </p:custDataLst>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solidFill>
              <a:srgbClr val="1D6DB4"/>
            </a:solid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72" name="任意多边形: 形状 71"/>
            <p:cNvSpPr/>
            <p:nvPr>
              <p:custDataLst>
                <p:tags r:id="rId13"/>
              </p:custDataLst>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solidFill>
              <a:srgbClr val="1D6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38" name="等腰三角形 37"/>
          <p:cNvSpPr/>
          <p:nvPr userDrawn="1">
            <p:custDataLst>
              <p:tags r:id="rId14"/>
            </p:custDataLst>
          </p:nvPr>
        </p:nvSpPr>
        <p:spPr>
          <a:xfrm rot="10800000">
            <a:off x="9549114" y="-10148"/>
            <a:ext cx="2642886" cy="2552913"/>
          </a:xfrm>
          <a:prstGeom prst="triangle">
            <a:avLst>
              <a:gd name="adj" fmla="val 0"/>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48" name="任意多边形: 形状 47"/>
          <p:cNvSpPr/>
          <p:nvPr userDrawn="1">
            <p:custDataLst>
              <p:tags r:id="rId15"/>
            </p:custDataLst>
          </p:nvPr>
        </p:nvSpPr>
        <p:spPr>
          <a:xfrm rot="8056645">
            <a:off x="11109886" y="-776439"/>
            <a:ext cx="277976" cy="4484940"/>
          </a:xfrm>
          <a:custGeom>
            <a:avLst/>
            <a:gdLst>
              <a:gd name="connsiteX0" fmla="*/ 277976 w 277976"/>
              <a:gd name="connsiteY0" fmla="*/ 4484940 h 4484940"/>
              <a:gd name="connsiteX1" fmla="*/ 0 w 277976"/>
              <a:gd name="connsiteY1" fmla="*/ 4199862 h 4484940"/>
              <a:gd name="connsiteX2" fmla="*/ 0 w 277976"/>
              <a:gd name="connsiteY2" fmla="*/ 0 h 4484940"/>
              <a:gd name="connsiteX3" fmla="*/ 277976 w 277976"/>
              <a:gd name="connsiteY3" fmla="*/ 0 h 4484940"/>
            </a:gdLst>
            <a:ahLst/>
            <a:cxnLst>
              <a:cxn ang="0">
                <a:pos x="connsiteX0" y="connsiteY0"/>
              </a:cxn>
              <a:cxn ang="0">
                <a:pos x="connsiteX1" y="connsiteY1"/>
              </a:cxn>
              <a:cxn ang="0">
                <a:pos x="connsiteX2" y="connsiteY2"/>
              </a:cxn>
              <a:cxn ang="0">
                <a:pos x="connsiteX3" y="connsiteY3"/>
              </a:cxn>
            </a:cxnLst>
            <a:rect l="l" t="t" r="r" b="b"/>
            <a:pathLst>
              <a:path w="277976" h="4484940">
                <a:moveTo>
                  <a:pt x="277976" y="4484940"/>
                </a:moveTo>
                <a:lnTo>
                  <a:pt x="0" y="4199862"/>
                </a:lnTo>
                <a:lnTo>
                  <a:pt x="0" y="0"/>
                </a:lnTo>
                <a:lnTo>
                  <a:pt x="277976" y="0"/>
                </a:lnTo>
                <a:close/>
              </a:path>
            </a:pathLst>
          </a:custGeom>
          <a:gradFill>
            <a:gsLst>
              <a:gs pos="45000">
                <a:srgbClr val="2572B6">
                  <a:alpha val="20000"/>
                </a:srgbClr>
              </a:gs>
              <a:gs pos="100000">
                <a:srgbClr val="2572B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50" name="任意多边形: 形状 49"/>
          <p:cNvSpPr/>
          <p:nvPr userDrawn="1">
            <p:custDataLst>
              <p:tags r:id="rId16"/>
            </p:custDataLst>
          </p:nvPr>
        </p:nvSpPr>
        <p:spPr>
          <a:xfrm rot="8056645">
            <a:off x="11459469" y="-806768"/>
            <a:ext cx="277976" cy="4520661"/>
          </a:xfrm>
          <a:custGeom>
            <a:avLst/>
            <a:gdLst>
              <a:gd name="connsiteX0" fmla="*/ 277976 w 277976"/>
              <a:gd name="connsiteY0" fmla="*/ 4520661 h 4520661"/>
              <a:gd name="connsiteX1" fmla="*/ 0 w 277976"/>
              <a:gd name="connsiteY1" fmla="*/ 4235584 h 4520661"/>
              <a:gd name="connsiteX2" fmla="*/ 0 w 277976"/>
              <a:gd name="connsiteY2" fmla="*/ 0 h 4520661"/>
              <a:gd name="connsiteX3" fmla="*/ 277976 w 277976"/>
              <a:gd name="connsiteY3" fmla="*/ 0 h 4520661"/>
            </a:gdLst>
            <a:ahLst/>
            <a:cxnLst>
              <a:cxn ang="0">
                <a:pos x="connsiteX0" y="connsiteY0"/>
              </a:cxn>
              <a:cxn ang="0">
                <a:pos x="connsiteX1" y="connsiteY1"/>
              </a:cxn>
              <a:cxn ang="0">
                <a:pos x="connsiteX2" y="connsiteY2"/>
              </a:cxn>
              <a:cxn ang="0">
                <a:pos x="connsiteX3" y="connsiteY3"/>
              </a:cxn>
            </a:cxnLst>
            <a:rect l="l" t="t" r="r" b="b"/>
            <a:pathLst>
              <a:path w="277976" h="4520661">
                <a:moveTo>
                  <a:pt x="277976" y="4520661"/>
                </a:moveTo>
                <a:lnTo>
                  <a:pt x="0" y="4235584"/>
                </a:lnTo>
                <a:lnTo>
                  <a:pt x="0" y="0"/>
                </a:lnTo>
                <a:lnTo>
                  <a:pt x="277976" y="0"/>
                </a:lnTo>
                <a:close/>
              </a:path>
            </a:pathLst>
          </a:custGeom>
          <a:gradFill>
            <a:gsLst>
              <a:gs pos="45000">
                <a:schemeClr val="bg1">
                  <a:alpha val="0"/>
                </a:schemeClr>
              </a:gs>
              <a:gs pos="100000">
                <a:srgbClr val="2572B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43" name="矩形 42"/>
          <p:cNvSpPr/>
          <p:nvPr userDrawn="1">
            <p:custDataLst>
              <p:tags r:id="rId17"/>
            </p:custDataLst>
          </p:nvPr>
        </p:nvSpPr>
        <p:spPr>
          <a:xfrm rot="8056645">
            <a:off x="11949170" y="-1522277"/>
            <a:ext cx="277976" cy="5920570"/>
          </a:xfrm>
          <a:prstGeom prst="rect">
            <a:avLst/>
          </a:prstGeom>
          <a:gradFill>
            <a:gsLst>
              <a:gs pos="45000">
                <a:schemeClr val="bg1">
                  <a:alpha val="0"/>
                </a:schemeClr>
              </a:gs>
              <a:gs pos="100000">
                <a:srgbClr val="2572B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3" name="矩形 12"/>
          <p:cNvSpPr/>
          <p:nvPr userDrawn="1">
            <p:custDataLst>
              <p:tags r:id="rId18"/>
            </p:custDataLst>
          </p:nvPr>
        </p:nvSpPr>
        <p:spPr>
          <a:xfrm>
            <a:off x="5852641" y="2387498"/>
            <a:ext cx="62995" cy="1958950"/>
          </a:xfrm>
          <a:prstGeom prst="rect">
            <a:avLst/>
          </a:prstGeom>
          <a:gradFill flip="none" rotWithShape="1">
            <a:gsLst>
              <a:gs pos="0">
                <a:srgbClr val="8EB3D3">
                  <a:alpha val="0"/>
                </a:srgbClr>
              </a:gs>
              <a:gs pos="100000">
                <a:srgbClr val="8EB3D3">
                  <a:alpha val="0"/>
                </a:srgbClr>
              </a:gs>
              <a:gs pos="51000">
                <a:srgbClr val="1D6DB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4" name="文本框 13"/>
          <p:cNvSpPr txBox="1"/>
          <p:nvPr userDrawn="1">
            <p:custDataLst>
              <p:tags r:id="rId19"/>
            </p:custDataLst>
          </p:nvPr>
        </p:nvSpPr>
        <p:spPr>
          <a:xfrm>
            <a:off x="6205312" y="2658738"/>
            <a:ext cx="5262880" cy="1322070"/>
          </a:xfrm>
          <a:prstGeom prst="rect">
            <a:avLst/>
          </a:prstGeom>
          <a:noFill/>
        </p:spPr>
        <p:txBody>
          <a:bodyPr wrap="none" rtlCol="0">
            <a:spAutoFit/>
          </a:bodyPr>
          <a:p>
            <a:pPr algn="dist"/>
            <a:r>
              <a:rPr lang="zh-CN" altLang="en-US" sz="8000" i="1" dirty="0">
                <a:solidFill>
                  <a:schemeClr val="tx2"/>
                </a:solidFill>
                <a:latin typeface="隶书" panose="02010509060101010101" charset="-122"/>
                <a:ea typeface="隶书" panose="02010509060101010101" charset="-122"/>
              </a:rPr>
              <a:t>感谢聆听！</a:t>
            </a:r>
            <a:endParaRPr lang="zh-CN" altLang="en-US" sz="8000" i="1" dirty="0">
              <a:solidFill>
                <a:schemeClr val="tx2"/>
              </a:solidFill>
              <a:latin typeface="隶书" panose="02010509060101010101" charset="-122"/>
              <a:ea typeface="隶书" panose="02010509060101010101" charset="-122"/>
            </a:endParaRPr>
          </a:p>
        </p:txBody>
      </p:sp>
      <p:sp>
        <p:nvSpPr>
          <p:cNvPr id="16" name="椭圆 15"/>
          <p:cNvSpPr/>
          <p:nvPr userDrawn="1">
            <p:custDataLst>
              <p:tags r:id="rId20"/>
            </p:custDataLst>
          </p:nvPr>
        </p:nvSpPr>
        <p:spPr>
          <a:xfrm>
            <a:off x="11485887" y="2425151"/>
            <a:ext cx="258226" cy="258226"/>
          </a:xfrm>
          <a:prstGeom prst="ellipse">
            <a:avLst/>
          </a:prstGeom>
          <a:solidFill>
            <a:srgbClr val="1D6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down)">
                                      <p:cBhvr>
                                        <p:cTn id="25" dur="500"/>
                                        <p:tgtEl>
                                          <p:spTgt spid="5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500"/>
                                        <p:tgtEl>
                                          <p:spTgt spid="4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par>
                          <p:cTn id="36" fill="hold">
                            <p:stCondLst>
                              <p:cond delay="2500"/>
                            </p:stCondLst>
                            <p:childTnLst>
                              <p:par>
                                <p:cTn id="37" presetID="22" presetClass="entr" presetSubtype="4"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down)">
                                      <p:cBhvr>
                                        <p:cTn id="39" dur="500"/>
                                        <p:tgtEl>
                                          <p:spTgt spid="60"/>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up)">
                                      <p:cBhvr>
                                        <p:cTn id="43" dur="500"/>
                                        <p:tgtEl>
                                          <p:spTgt spid="53"/>
                                        </p:tgtEl>
                                      </p:cBhvr>
                                    </p:animEffect>
                                  </p:childTnLst>
                                </p:cTn>
                              </p:par>
                            </p:childTnLst>
                          </p:cTn>
                        </p:par>
                        <p:par>
                          <p:cTn id="44" fill="hold">
                            <p:stCondLst>
                              <p:cond delay="3500"/>
                            </p:stCondLst>
                            <p:childTnLst>
                              <p:par>
                                <p:cTn id="45" presetID="16" presetClass="entr" presetSubtype="42"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Horizontal)">
                                      <p:cBhvr>
                                        <p:cTn id="47" dur="500"/>
                                        <p:tgtEl>
                                          <p:spTgt spid="13"/>
                                        </p:tgtEl>
                                      </p:cBhvr>
                                    </p:animEffect>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750"/>
                                        <p:tgtEl>
                                          <p:spTgt spid="14"/>
                                        </p:tgtEl>
                                      </p:cBhvr>
                                    </p:animEffect>
                                    <p:anim calcmode="lin" valueType="num">
                                      <p:cBhvr>
                                        <p:cTn id="52" dur="750" fill="hold"/>
                                        <p:tgtEl>
                                          <p:spTgt spid="14"/>
                                        </p:tgtEl>
                                        <p:attrNameLst>
                                          <p:attrName>ppt_x</p:attrName>
                                        </p:attrNameLst>
                                      </p:cBhvr>
                                      <p:tavLst>
                                        <p:tav tm="0">
                                          <p:val>
                                            <p:strVal val="#ppt_x"/>
                                          </p:val>
                                        </p:tav>
                                        <p:tav tm="100000">
                                          <p:val>
                                            <p:strVal val="#ppt_x"/>
                                          </p:val>
                                        </p:tav>
                                      </p:tavLst>
                                    </p:anim>
                                    <p:anim calcmode="lin" valueType="num">
                                      <p:cBhvr>
                                        <p:cTn id="53" dur="750" fill="hold"/>
                                        <p:tgtEl>
                                          <p:spTgt spid="14"/>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14" presetClass="entr" presetSubtype="1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par>
                          <p:cTn id="58" fill="hold">
                            <p:stCondLst>
                              <p:cond delay="5500"/>
                            </p:stCondLst>
                            <p:childTnLst>
                              <p:par>
                                <p:cTn id="59" presetID="10"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P spid="7" grpId="0" bldLvl="0" animBg="1"/>
      <p:bldP spid="26" grpId="0" bldLvl="0" animBg="1"/>
      <p:bldP spid="60" grpId="0" bldLvl="0" animBg="1"/>
      <p:bldP spid="74" grpId="0" bldLvl="0" animBg="1"/>
      <p:bldP spid="38" grpId="0" bldLvl="0" animBg="1"/>
      <p:bldP spid="48" grpId="0" bldLvl="0" animBg="1"/>
      <p:bldP spid="50" grpId="0" bldLvl="0" animBg="1"/>
      <p:bldP spid="43" grpId="0" bldLvl="0" animBg="1"/>
      <p:bldP spid="13" grpId="0" bldLvl="0" animBg="1"/>
      <p:bldP spid="14" grpId="0"/>
      <p:bldP spid="16" grpId="0" bldLvl="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10.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8" Type="http://schemas.openxmlformats.org/officeDocument/2006/relationships/slideLayout" Target="../slideLayouts/slideLayout5.xml"/><Relationship Id="rId37" Type="http://schemas.openxmlformats.org/officeDocument/2006/relationships/tags" Target="../tags/tag163.xml"/><Relationship Id="rId36" Type="http://schemas.openxmlformats.org/officeDocument/2006/relationships/tags" Target="../tags/tag162.xml"/><Relationship Id="rId35" Type="http://schemas.openxmlformats.org/officeDocument/2006/relationships/tags" Target="../tags/tag161.xml"/><Relationship Id="rId34" Type="http://schemas.openxmlformats.org/officeDocument/2006/relationships/tags" Target="../tags/tag160.xml"/><Relationship Id="rId33" Type="http://schemas.openxmlformats.org/officeDocument/2006/relationships/tags" Target="../tags/tag159.xml"/><Relationship Id="rId32" Type="http://schemas.openxmlformats.org/officeDocument/2006/relationships/tags" Target="../tags/tag158.xml"/><Relationship Id="rId31" Type="http://schemas.openxmlformats.org/officeDocument/2006/relationships/tags" Target="../tags/tag157.xml"/><Relationship Id="rId30" Type="http://schemas.openxmlformats.org/officeDocument/2006/relationships/tags" Target="../tags/tag156.xml"/><Relationship Id="rId3" Type="http://schemas.openxmlformats.org/officeDocument/2006/relationships/tags" Target="../tags/tag129.xml"/><Relationship Id="rId29" Type="http://schemas.openxmlformats.org/officeDocument/2006/relationships/tags" Target="../tags/tag155.xml"/><Relationship Id="rId28" Type="http://schemas.openxmlformats.org/officeDocument/2006/relationships/tags" Target="../tags/tag154.xml"/><Relationship Id="rId27" Type="http://schemas.openxmlformats.org/officeDocument/2006/relationships/tags" Target="../tags/tag153.xml"/><Relationship Id="rId26" Type="http://schemas.openxmlformats.org/officeDocument/2006/relationships/tags" Target="../tags/tag152.xml"/><Relationship Id="rId25" Type="http://schemas.openxmlformats.org/officeDocument/2006/relationships/tags" Target="../tags/tag151.xml"/><Relationship Id="rId24" Type="http://schemas.openxmlformats.org/officeDocument/2006/relationships/tags" Target="../tags/tag150.xml"/><Relationship Id="rId23" Type="http://schemas.openxmlformats.org/officeDocument/2006/relationships/tags" Target="../tags/tag149.xml"/><Relationship Id="rId22" Type="http://schemas.openxmlformats.org/officeDocument/2006/relationships/tags" Target="../tags/tag148.xml"/><Relationship Id="rId21" Type="http://schemas.openxmlformats.org/officeDocument/2006/relationships/tags" Target="../tags/tag147.xml"/><Relationship Id="rId20" Type="http://schemas.openxmlformats.org/officeDocument/2006/relationships/tags" Target="../tags/tag146.xml"/><Relationship Id="rId2" Type="http://schemas.openxmlformats.org/officeDocument/2006/relationships/tags" Target="../tags/tag128.xml"/><Relationship Id="rId19" Type="http://schemas.openxmlformats.org/officeDocument/2006/relationships/tags" Target="../tags/tag145.xml"/><Relationship Id="rId18" Type="http://schemas.openxmlformats.org/officeDocument/2006/relationships/tags" Target="../tags/tag144.xml"/><Relationship Id="rId17" Type="http://schemas.openxmlformats.org/officeDocument/2006/relationships/tags" Target="../tags/tag143.xml"/><Relationship Id="rId16" Type="http://schemas.openxmlformats.org/officeDocument/2006/relationships/tags" Target="../tags/tag142.xml"/><Relationship Id="rId15" Type="http://schemas.openxmlformats.org/officeDocument/2006/relationships/tags" Target="../tags/tag141.xml"/><Relationship Id="rId14" Type="http://schemas.openxmlformats.org/officeDocument/2006/relationships/tags" Target="../tags/tag140.xml"/><Relationship Id="rId13" Type="http://schemas.openxmlformats.org/officeDocument/2006/relationships/tags" Target="../tags/tag139.xml"/><Relationship Id="rId12" Type="http://schemas.openxmlformats.org/officeDocument/2006/relationships/tags" Target="../tags/tag138.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tags" Target="../tags/tag127.xml"/></Relationships>
</file>

<file path=ppt/slides/_rels/slide11.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8" Type="http://schemas.openxmlformats.org/officeDocument/2006/relationships/slideLayout" Target="../slideLayouts/slideLayout5.xml"/><Relationship Id="rId37" Type="http://schemas.openxmlformats.org/officeDocument/2006/relationships/tags" Target="../tags/tag200.xml"/><Relationship Id="rId36" Type="http://schemas.openxmlformats.org/officeDocument/2006/relationships/tags" Target="../tags/tag199.xml"/><Relationship Id="rId35" Type="http://schemas.openxmlformats.org/officeDocument/2006/relationships/tags" Target="../tags/tag198.xml"/><Relationship Id="rId34" Type="http://schemas.openxmlformats.org/officeDocument/2006/relationships/tags" Target="../tags/tag197.xml"/><Relationship Id="rId33" Type="http://schemas.openxmlformats.org/officeDocument/2006/relationships/tags" Target="../tags/tag196.xml"/><Relationship Id="rId32" Type="http://schemas.openxmlformats.org/officeDocument/2006/relationships/tags" Target="../tags/tag195.xml"/><Relationship Id="rId31" Type="http://schemas.openxmlformats.org/officeDocument/2006/relationships/tags" Target="../tags/tag194.xml"/><Relationship Id="rId30" Type="http://schemas.openxmlformats.org/officeDocument/2006/relationships/tags" Target="../tags/tag193.xml"/><Relationship Id="rId3" Type="http://schemas.openxmlformats.org/officeDocument/2006/relationships/tags" Target="../tags/tag166.xml"/><Relationship Id="rId29" Type="http://schemas.openxmlformats.org/officeDocument/2006/relationships/tags" Target="../tags/tag192.xml"/><Relationship Id="rId28" Type="http://schemas.openxmlformats.org/officeDocument/2006/relationships/tags" Target="../tags/tag191.xml"/><Relationship Id="rId27" Type="http://schemas.openxmlformats.org/officeDocument/2006/relationships/tags" Target="../tags/tag190.xml"/><Relationship Id="rId26" Type="http://schemas.openxmlformats.org/officeDocument/2006/relationships/tags" Target="../tags/tag189.xml"/><Relationship Id="rId25" Type="http://schemas.openxmlformats.org/officeDocument/2006/relationships/tags" Target="../tags/tag188.xml"/><Relationship Id="rId24" Type="http://schemas.openxmlformats.org/officeDocument/2006/relationships/tags" Target="../tags/tag187.xml"/><Relationship Id="rId23" Type="http://schemas.openxmlformats.org/officeDocument/2006/relationships/tags" Target="../tags/tag186.xml"/><Relationship Id="rId22" Type="http://schemas.openxmlformats.org/officeDocument/2006/relationships/tags" Target="../tags/tag185.xml"/><Relationship Id="rId21" Type="http://schemas.openxmlformats.org/officeDocument/2006/relationships/tags" Target="../tags/tag184.xml"/><Relationship Id="rId20" Type="http://schemas.openxmlformats.org/officeDocument/2006/relationships/tags" Target="../tags/tag183.xml"/><Relationship Id="rId2" Type="http://schemas.openxmlformats.org/officeDocument/2006/relationships/tags" Target="../tags/tag165.xml"/><Relationship Id="rId19" Type="http://schemas.openxmlformats.org/officeDocument/2006/relationships/tags" Target="../tags/tag182.xml"/><Relationship Id="rId18" Type="http://schemas.openxmlformats.org/officeDocument/2006/relationships/tags" Target="../tags/tag181.xml"/><Relationship Id="rId17" Type="http://schemas.openxmlformats.org/officeDocument/2006/relationships/tags" Target="../tags/tag180.xml"/><Relationship Id="rId16" Type="http://schemas.openxmlformats.org/officeDocument/2006/relationships/tags" Target="../tags/tag179.xml"/><Relationship Id="rId15" Type="http://schemas.openxmlformats.org/officeDocument/2006/relationships/tags" Target="../tags/tag178.xml"/><Relationship Id="rId14" Type="http://schemas.openxmlformats.org/officeDocument/2006/relationships/tags" Target="../tags/tag177.xml"/><Relationship Id="rId13" Type="http://schemas.openxmlformats.org/officeDocument/2006/relationships/tags" Target="../tags/tag176.xml"/><Relationship Id="rId12" Type="http://schemas.openxmlformats.org/officeDocument/2006/relationships/tags" Target="../tags/tag175.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tags" Target="../tags/tag164.xml"/></Relationships>
</file>

<file path=ppt/slides/_rels/slide12.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8" Type="http://schemas.openxmlformats.org/officeDocument/2006/relationships/slideLayout" Target="../slideLayouts/slideLayout5.xml"/><Relationship Id="rId37" Type="http://schemas.openxmlformats.org/officeDocument/2006/relationships/tags" Target="../tags/tag237.xml"/><Relationship Id="rId36" Type="http://schemas.openxmlformats.org/officeDocument/2006/relationships/tags" Target="../tags/tag236.xml"/><Relationship Id="rId35" Type="http://schemas.openxmlformats.org/officeDocument/2006/relationships/tags" Target="../tags/tag235.xml"/><Relationship Id="rId34" Type="http://schemas.openxmlformats.org/officeDocument/2006/relationships/tags" Target="../tags/tag234.xml"/><Relationship Id="rId33" Type="http://schemas.openxmlformats.org/officeDocument/2006/relationships/tags" Target="../tags/tag233.xml"/><Relationship Id="rId32" Type="http://schemas.openxmlformats.org/officeDocument/2006/relationships/tags" Target="../tags/tag232.xml"/><Relationship Id="rId31" Type="http://schemas.openxmlformats.org/officeDocument/2006/relationships/tags" Target="../tags/tag231.xml"/><Relationship Id="rId30" Type="http://schemas.openxmlformats.org/officeDocument/2006/relationships/tags" Target="../tags/tag230.xml"/><Relationship Id="rId3" Type="http://schemas.openxmlformats.org/officeDocument/2006/relationships/tags" Target="../tags/tag203.xml"/><Relationship Id="rId29" Type="http://schemas.openxmlformats.org/officeDocument/2006/relationships/tags" Target="../tags/tag229.xml"/><Relationship Id="rId28" Type="http://schemas.openxmlformats.org/officeDocument/2006/relationships/tags" Target="../tags/tag228.xml"/><Relationship Id="rId27" Type="http://schemas.openxmlformats.org/officeDocument/2006/relationships/tags" Target="../tags/tag227.xml"/><Relationship Id="rId26" Type="http://schemas.openxmlformats.org/officeDocument/2006/relationships/tags" Target="../tags/tag226.xml"/><Relationship Id="rId25" Type="http://schemas.openxmlformats.org/officeDocument/2006/relationships/tags" Target="../tags/tag225.xml"/><Relationship Id="rId24" Type="http://schemas.openxmlformats.org/officeDocument/2006/relationships/tags" Target="../tags/tag224.xml"/><Relationship Id="rId23" Type="http://schemas.openxmlformats.org/officeDocument/2006/relationships/tags" Target="../tags/tag223.xml"/><Relationship Id="rId22" Type="http://schemas.openxmlformats.org/officeDocument/2006/relationships/tags" Target="../tags/tag222.xml"/><Relationship Id="rId21" Type="http://schemas.openxmlformats.org/officeDocument/2006/relationships/tags" Target="../tags/tag221.xml"/><Relationship Id="rId20" Type="http://schemas.openxmlformats.org/officeDocument/2006/relationships/tags" Target="../tags/tag220.xml"/><Relationship Id="rId2" Type="http://schemas.openxmlformats.org/officeDocument/2006/relationships/tags" Target="../tags/tag202.xml"/><Relationship Id="rId19" Type="http://schemas.openxmlformats.org/officeDocument/2006/relationships/tags" Target="../tags/tag219.xml"/><Relationship Id="rId18" Type="http://schemas.openxmlformats.org/officeDocument/2006/relationships/tags" Target="../tags/tag218.xml"/><Relationship Id="rId17" Type="http://schemas.openxmlformats.org/officeDocument/2006/relationships/tags" Target="../tags/tag217.xml"/><Relationship Id="rId16" Type="http://schemas.openxmlformats.org/officeDocument/2006/relationships/tags" Target="../tags/tag216.xml"/><Relationship Id="rId15" Type="http://schemas.openxmlformats.org/officeDocument/2006/relationships/tags" Target="../tags/tag215.xml"/><Relationship Id="rId14" Type="http://schemas.openxmlformats.org/officeDocument/2006/relationships/tags" Target="../tags/tag214.xml"/><Relationship Id="rId13" Type="http://schemas.openxmlformats.org/officeDocument/2006/relationships/tags" Target="../tags/tag213.xml"/><Relationship Id="rId12" Type="http://schemas.openxmlformats.org/officeDocument/2006/relationships/tags" Target="../tags/tag212.xml"/><Relationship Id="rId11" Type="http://schemas.openxmlformats.org/officeDocument/2006/relationships/tags" Target="../tags/tag211.xml"/><Relationship Id="rId10" Type="http://schemas.openxmlformats.org/officeDocument/2006/relationships/tags" Target="../tags/tag210.xml"/><Relationship Id="rId1" Type="http://schemas.openxmlformats.org/officeDocument/2006/relationships/tags" Target="../tags/tag201.xml"/></Relationships>
</file>

<file path=ppt/slides/_rels/slide13.xml.rels><?xml version="1.0" encoding="UTF-8" standalone="yes"?>
<Relationships xmlns="http://schemas.openxmlformats.org/package/2006/relationships"><Relationship Id="rId9" Type="http://schemas.openxmlformats.org/officeDocument/2006/relationships/tags" Target="../tags/tag246.xml"/><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3" Type="http://schemas.openxmlformats.org/officeDocument/2006/relationships/slideLayout" Target="../slideLayouts/slideLayout5.xml"/><Relationship Id="rId32" Type="http://schemas.openxmlformats.org/officeDocument/2006/relationships/tags" Target="../tags/tag269.xml"/><Relationship Id="rId31" Type="http://schemas.openxmlformats.org/officeDocument/2006/relationships/tags" Target="../tags/tag268.xml"/><Relationship Id="rId30" Type="http://schemas.openxmlformats.org/officeDocument/2006/relationships/tags" Target="../tags/tag267.xml"/><Relationship Id="rId3" Type="http://schemas.openxmlformats.org/officeDocument/2006/relationships/tags" Target="../tags/tag240.xml"/><Relationship Id="rId29" Type="http://schemas.openxmlformats.org/officeDocument/2006/relationships/tags" Target="../tags/tag266.xml"/><Relationship Id="rId28" Type="http://schemas.openxmlformats.org/officeDocument/2006/relationships/tags" Target="../tags/tag265.xml"/><Relationship Id="rId27" Type="http://schemas.openxmlformats.org/officeDocument/2006/relationships/tags" Target="../tags/tag264.xml"/><Relationship Id="rId26" Type="http://schemas.openxmlformats.org/officeDocument/2006/relationships/tags" Target="../tags/tag263.xml"/><Relationship Id="rId25" Type="http://schemas.openxmlformats.org/officeDocument/2006/relationships/tags" Target="../tags/tag262.xml"/><Relationship Id="rId24" Type="http://schemas.openxmlformats.org/officeDocument/2006/relationships/tags" Target="../tags/tag261.xml"/><Relationship Id="rId23" Type="http://schemas.openxmlformats.org/officeDocument/2006/relationships/tags" Target="../tags/tag260.xml"/><Relationship Id="rId22" Type="http://schemas.openxmlformats.org/officeDocument/2006/relationships/tags" Target="../tags/tag259.xml"/><Relationship Id="rId21" Type="http://schemas.openxmlformats.org/officeDocument/2006/relationships/tags" Target="../tags/tag258.xml"/><Relationship Id="rId20" Type="http://schemas.openxmlformats.org/officeDocument/2006/relationships/tags" Target="../tags/tag257.xml"/><Relationship Id="rId2" Type="http://schemas.openxmlformats.org/officeDocument/2006/relationships/tags" Target="../tags/tag239.xml"/><Relationship Id="rId19" Type="http://schemas.openxmlformats.org/officeDocument/2006/relationships/tags" Target="../tags/tag256.xml"/><Relationship Id="rId18" Type="http://schemas.openxmlformats.org/officeDocument/2006/relationships/tags" Target="../tags/tag255.xml"/><Relationship Id="rId17" Type="http://schemas.openxmlformats.org/officeDocument/2006/relationships/tags" Target="../tags/tag254.xml"/><Relationship Id="rId16" Type="http://schemas.openxmlformats.org/officeDocument/2006/relationships/tags" Target="../tags/tag253.xml"/><Relationship Id="rId15" Type="http://schemas.openxmlformats.org/officeDocument/2006/relationships/tags" Target="../tags/tag252.xml"/><Relationship Id="rId14" Type="http://schemas.openxmlformats.org/officeDocument/2006/relationships/tags" Target="../tags/tag251.xml"/><Relationship Id="rId13" Type="http://schemas.openxmlformats.org/officeDocument/2006/relationships/tags" Target="../tags/tag250.xml"/><Relationship Id="rId12" Type="http://schemas.openxmlformats.org/officeDocument/2006/relationships/tags" Target="../tags/tag249.xml"/><Relationship Id="rId11" Type="http://schemas.openxmlformats.org/officeDocument/2006/relationships/tags" Target="../tags/tag248.xml"/><Relationship Id="rId10" Type="http://schemas.openxmlformats.org/officeDocument/2006/relationships/tags" Target="../tags/tag247.xml"/><Relationship Id="rId1" Type="http://schemas.openxmlformats.org/officeDocument/2006/relationships/tags" Target="../tags/tag238.xml"/></Relationships>
</file>

<file path=ppt/slides/_rels/slide14.xml.rels><?xml version="1.0" encoding="UTF-8" standalone="yes"?>
<Relationships xmlns="http://schemas.openxmlformats.org/package/2006/relationships"><Relationship Id="rId9" Type="http://schemas.openxmlformats.org/officeDocument/2006/relationships/tags" Target="../tags/tag278.xml"/><Relationship Id="rId8" Type="http://schemas.openxmlformats.org/officeDocument/2006/relationships/tags" Target="../tags/tag277.xml"/><Relationship Id="rId7" Type="http://schemas.openxmlformats.org/officeDocument/2006/relationships/tags" Target="../tags/tag276.xml"/><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 Id="rId38" Type="http://schemas.openxmlformats.org/officeDocument/2006/relationships/slideLayout" Target="../slideLayouts/slideLayout5.xml"/><Relationship Id="rId37" Type="http://schemas.openxmlformats.org/officeDocument/2006/relationships/tags" Target="../tags/tag306.xml"/><Relationship Id="rId36" Type="http://schemas.openxmlformats.org/officeDocument/2006/relationships/tags" Target="../tags/tag305.xml"/><Relationship Id="rId35" Type="http://schemas.openxmlformats.org/officeDocument/2006/relationships/tags" Target="../tags/tag304.xml"/><Relationship Id="rId34" Type="http://schemas.openxmlformats.org/officeDocument/2006/relationships/tags" Target="../tags/tag303.xml"/><Relationship Id="rId33" Type="http://schemas.openxmlformats.org/officeDocument/2006/relationships/tags" Target="../tags/tag302.xml"/><Relationship Id="rId32" Type="http://schemas.openxmlformats.org/officeDocument/2006/relationships/tags" Target="../tags/tag301.xml"/><Relationship Id="rId31" Type="http://schemas.openxmlformats.org/officeDocument/2006/relationships/tags" Target="../tags/tag300.xml"/><Relationship Id="rId30" Type="http://schemas.openxmlformats.org/officeDocument/2006/relationships/tags" Target="../tags/tag299.xml"/><Relationship Id="rId3" Type="http://schemas.openxmlformats.org/officeDocument/2006/relationships/tags" Target="../tags/tag272.xml"/><Relationship Id="rId29" Type="http://schemas.openxmlformats.org/officeDocument/2006/relationships/tags" Target="../tags/tag298.xml"/><Relationship Id="rId28" Type="http://schemas.openxmlformats.org/officeDocument/2006/relationships/tags" Target="../tags/tag297.xml"/><Relationship Id="rId27" Type="http://schemas.openxmlformats.org/officeDocument/2006/relationships/tags" Target="../tags/tag296.xml"/><Relationship Id="rId26" Type="http://schemas.openxmlformats.org/officeDocument/2006/relationships/tags" Target="../tags/tag295.xml"/><Relationship Id="rId25" Type="http://schemas.openxmlformats.org/officeDocument/2006/relationships/tags" Target="../tags/tag294.xml"/><Relationship Id="rId24" Type="http://schemas.openxmlformats.org/officeDocument/2006/relationships/tags" Target="../tags/tag293.xml"/><Relationship Id="rId23" Type="http://schemas.openxmlformats.org/officeDocument/2006/relationships/tags" Target="../tags/tag292.xml"/><Relationship Id="rId22" Type="http://schemas.openxmlformats.org/officeDocument/2006/relationships/tags" Target="../tags/tag291.xml"/><Relationship Id="rId21" Type="http://schemas.openxmlformats.org/officeDocument/2006/relationships/tags" Target="../tags/tag290.xml"/><Relationship Id="rId20" Type="http://schemas.openxmlformats.org/officeDocument/2006/relationships/tags" Target="../tags/tag289.xml"/><Relationship Id="rId2" Type="http://schemas.openxmlformats.org/officeDocument/2006/relationships/tags" Target="../tags/tag271.xml"/><Relationship Id="rId19" Type="http://schemas.openxmlformats.org/officeDocument/2006/relationships/tags" Target="../tags/tag288.xml"/><Relationship Id="rId18" Type="http://schemas.openxmlformats.org/officeDocument/2006/relationships/tags" Target="../tags/tag287.xml"/><Relationship Id="rId17" Type="http://schemas.openxmlformats.org/officeDocument/2006/relationships/tags" Target="../tags/tag286.xml"/><Relationship Id="rId16" Type="http://schemas.openxmlformats.org/officeDocument/2006/relationships/tags" Target="../tags/tag285.xml"/><Relationship Id="rId15" Type="http://schemas.openxmlformats.org/officeDocument/2006/relationships/tags" Target="../tags/tag284.xml"/><Relationship Id="rId14" Type="http://schemas.openxmlformats.org/officeDocument/2006/relationships/tags" Target="../tags/tag283.xml"/><Relationship Id="rId13" Type="http://schemas.openxmlformats.org/officeDocument/2006/relationships/tags" Target="../tags/tag282.xml"/><Relationship Id="rId12" Type="http://schemas.openxmlformats.org/officeDocument/2006/relationships/tags" Target="../tags/tag281.xml"/><Relationship Id="rId11" Type="http://schemas.openxmlformats.org/officeDocument/2006/relationships/tags" Target="../tags/tag280.xml"/><Relationship Id="rId10" Type="http://schemas.openxmlformats.org/officeDocument/2006/relationships/tags" Target="../tags/tag279.xml"/><Relationship Id="rId1" Type="http://schemas.openxmlformats.org/officeDocument/2006/relationships/tags" Target="../tags/tag270.xml"/></Relationships>
</file>

<file path=ppt/slides/_rels/slide15.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tags" Target="../tags/tag314.xml"/><Relationship Id="rId7" Type="http://schemas.openxmlformats.org/officeDocument/2006/relationships/tags" Target="../tags/tag313.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 Id="rId38" Type="http://schemas.openxmlformats.org/officeDocument/2006/relationships/slideLayout" Target="../slideLayouts/slideLayout5.xml"/><Relationship Id="rId37" Type="http://schemas.openxmlformats.org/officeDocument/2006/relationships/tags" Target="../tags/tag343.xml"/><Relationship Id="rId36" Type="http://schemas.openxmlformats.org/officeDocument/2006/relationships/tags" Target="../tags/tag342.xml"/><Relationship Id="rId35" Type="http://schemas.openxmlformats.org/officeDocument/2006/relationships/tags" Target="../tags/tag341.xml"/><Relationship Id="rId34" Type="http://schemas.openxmlformats.org/officeDocument/2006/relationships/tags" Target="../tags/tag340.xml"/><Relationship Id="rId33" Type="http://schemas.openxmlformats.org/officeDocument/2006/relationships/tags" Target="../tags/tag339.xml"/><Relationship Id="rId32" Type="http://schemas.openxmlformats.org/officeDocument/2006/relationships/tags" Target="../tags/tag338.xml"/><Relationship Id="rId31" Type="http://schemas.openxmlformats.org/officeDocument/2006/relationships/tags" Target="../tags/tag337.xml"/><Relationship Id="rId30" Type="http://schemas.openxmlformats.org/officeDocument/2006/relationships/tags" Target="../tags/tag336.xml"/><Relationship Id="rId3" Type="http://schemas.openxmlformats.org/officeDocument/2006/relationships/tags" Target="../tags/tag309.xml"/><Relationship Id="rId29" Type="http://schemas.openxmlformats.org/officeDocument/2006/relationships/tags" Target="../tags/tag335.xml"/><Relationship Id="rId28" Type="http://schemas.openxmlformats.org/officeDocument/2006/relationships/tags" Target="../tags/tag334.xml"/><Relationship Id="rId27" Type="http://schemas.openxmlformats.org/officeDocument/2006/relationships/tags" Target="../tags/tag333.xml"/><Relationship Id="rId26" Type="http://schemas.openxmlformats.org/officeDocument/2006/relationships/tags" Target="../tags/tag332.xml"/><Relationship Id="rId25" Type="http://schemas.openxmlformats.org/officeDocument/2006/relationships/tags" Target="../tags/tag331.xml"/><Relationship Id="rId24" Type="http://schemas.openxmlformats.org/officeDocument/2006/relationships/tags" Target="../tags/tag330.xml"/><Relationship Id="rId23" Type="http://schemas.openxmlformats.org/officeDocument/2006/relationships/tags" Target="../tags/tag329.xml"/><Relationship Id="rId22" Type="http://schemas.openxmlformats.org/officeDocument/2006/relationships/tags" Target="../tags/tag328.xml"/><Relationship Id="rId21" Type="http://schemas.openxmlformats.org/officeDocument/2006/relationships/tags" Target="../tags/tag327.xml"/><Relationship Id="rId20" Type="http://schemas.openxmlformats.org/officeDocument/2006/relationships/tags" Target="../tags/tag326.xml"/><Relationship Id="rId2" Type="http://schemas.openxmlformats.org/officeDocument/2006/relationships/tags" Target="../tags/tag308.xml"/><Relationship Id="rId19" Type="http://schemas.openxmlformats.org/officeDocument/2006/relationships/tags" Target="../tags/tag325.xml"/><Relationship Id="rId18" Type="http://schemas.openxmlformats.org/officeDocument/2006/relationships/tags" Target="../tags/tag324.xml"/><Relationship Id="rId17" Type="http://schemas.openxmlformats.org/officeDocument/2006/relationships/tags" Target="../tags/tag323.xml"/><Relationship Id="rId16" Type="http://schemas.openxmlformats.org/officeDocument/2006/relationships/tags" Target="../tags/tag322.xml"/><Relationship Id="rId15" Type="http://schemas.openxmlformats.org/officeDocument/2006/relationships/tags" Target="../tags/tag321.xml"/><Relationship Id="rId14" Type="http://schemas.openxmlformats.org/officeDocument/2006/relationships/tags" Target="../tags/tag320.xml"/><Relationship Id="rId13" Type="http://schemas.openxmlformats.org/officeDocument/2006/relationships/tags" Target="../tags/tag319.xml"/><Relationship Id="rId12" Type="http://schemas.openxmlformats.org/officeDocument/2006/relationships/tags" Target="../tags/tag318.xml"/><Relationship Id="rId11" Type="http://schemas.openxmlformats.org/officeDocument/2006/relationships/tags" Target="../tags/tag317.xml"/><Relationship Id="rId10" Type="http://schemas.openxmlformats.org/officeDocument/2006/relationships/tags" Target="../tags/tag316.xml"/><Relationship Id="rId1" Type="http://schemas.openxmlformats.org/officeDocument/2006/relationships/tags" Target="../tags/tag307.xml"/></Relationships>
</file>

<file path=ppt/slides/_rels/slide16.xml.rels><?xml version="1.0" encoding="UTF-8" standalone="yes"?>
<Relationships xmlns="http://schemas.openxmlformats.org/package/2006/relationships"><Relationship Id="rId9" Type="http://schemas.openxmlformats.org/officeDocument/2006/relationships/tags" Target="../tags/tag352.xml"/><Relationship Id="rId8" Type="http://schemas.openxmlformats.org/officeDocument/2006/relationships/tags" Target="../tags/tag351.xml"/><Relationship Id="rId7" Type="http://schemas.openxmlformats.org/officeDocument/2006/relationships/tags" Target="../tags/tag350.xml"/><Relationship Id="rId6" Type="http://schemas.openxmlformats.org/officeDocument/2006/relationships/tags" Target="../tags/tag349.xml"/><Relationship Id="rId5" Type="http://schemas.openxmlformats.org/officeDocument/2006/relationships/tags" Target="../tags/tag348.xml"/><Relationship Id="rId4" Type="http://schemas.openxmlformats.org/officeDocument/2006/relationships/tags" Target="../tags/tag347.xml"/><Relationship Id="rId39" Type="http://schemas.openxmlformats.org/officeDocument/2006/relationships/notesSlide" Target="../notesSlides/notesSlide3.xml"/><Relationship Id="rId38" Type="http://schemas.openxmlformats.org/officeDocument/2006/relationships/slideLayout" Target="../slideLayouts/slideLayout5.xml"/><Relationship Id="rId37" Type="http://schemas.openxmlformats.org/officeDocument/2006/relationships/tags" Target="../tags/tag380.xml"/><Relationship Id="rId36" Type="http://schemas.openxmlformats.org/officeDocument/2006/relationships/tags" Target="../tags/tag379.xml"/><Relationship Id="rId35" Type="http://schemas.openxmlformats.org/officeDocument/2006/relationships/tags" Target="../tags/tag378.xml"/><Relationship Id="rId34" Type="http://schemas.openxmlformats.org/officeDocument/2006/relationships/tags" Target="../tags/tag377.xml"/><Relationship Id="rId33" Type="http://schemas.openxmlformats.org/officeDocument/2006/relationships/tags" Target="../tags/tag376.xml"/><Relationship Id="rId32" Type="http://schemas.openxmlformats.org/officeDocument/2006/relationships/tags" Target="../tags/tag375.xml"/><Relationship Id="rId31" Type="http://schemas.openxmlformats.org/officeDocument/2006/relationships/tags" Target="../tags/tag374.xml"/><Relationship Id="rId30" Type="http://schemas.openxmlformats.org/officeDocument/2006/relationships/tags" Target="../tags/tag373.xml"/><Relationship Id="rId3" Type="http://schemas.openxmlformats.org/officeDocument/2006/relationships/tags" Target="../tags/tag346.xml"/><Relationship Id="rId29" Type="http://schemas.openxmlformats.org/officeDocument/2006/relationships/tags" Target="../tags/tag372.xml"/><Relationship Id="rId28" Type="http://schemas.openxmlformats.org/officeDocument/2006/relationships/tags" Target="../tags/tag371.xml"/><Relationship Id="rId27" Type="http://schemas.openxmlformats.org/officeDocument/2006/relationships/tags" Target="../tags/tag370.xml"/><Relationship Id="rId26" Type="http://schemas.openxmlformats.org/officeDocument/2006/relationships/tags" Target="../tags/tag369.xml"/><Relationship Id="rId25" Type="http://schemas.openxmlformats.org/officeDocument/2006/relationships/tags" Target="../tags/tag368.xml"/><Relationship Id="rId24" Type="http://schemas.openxmlformats.org/officeDocument/2006/relationships/tags" Target="../tags/tag367.xml"/><Relationship Id="rId23" Type="http://schemas.openxmlformats.org/officeDocument/2006/relationships/tags" Target="../tags/tag366.xml"/><Relationship Id="rId22" Type="http://schemas.openxmlformats.org/officeDocument/2006/relationships/tags" Target="../tags/tag365.xml"/><Relationship Id="rId21" Type="http://schemas.openxmlformats.org/officeDocument/2006/relationships/tags" Target="../tags/tag364.xml"/><Relationship Id="rId20" Type="http://schemas.openxmlformats.org/officeDocument/2006/relationships/tags" Target="../tags/tag363.xml"/><Relationship Id="rId2" Type="http://schemas.openxmlformats.org/officeDocument/2006/relationships/tags" Target="../tags/tag345.xml"/><Relationship Id="rId19" Type="http://schemas.openxmlformats.org/officeDocument/2006/relationships/tags" Target="../tags/tag362.xml"/><Relationship Id="rId18" Type="http://schemas.openxmlformats.org/officeDocument/2006/relationships/tags" Target="../tags/tag361.xml"/><Relationship Id="rId17" Type="http://schemas.openxmlformats.org/officeDocument/2006/relationships/tags" Target="../tags/tag360.xml"/><Relationship Id="rId16" Type="http://schemas.openxmlformats.org/officeDocument/2006/relationships/tags" Target="../tags/tag359.xml"/><Relationship Id="rId15" Type="http://schemas.openxmlformats.org/officeDocument/2006/relationships/tags" Target="../tags/tag358.xml"/><Relationship Id="rId14" Type="http://schemas.openxmlformats.org/officeDocument/2006/relationships/tags" Target="../tags/tag357.xml"/><Relationship Id="rId13" Type="http://schemas.openxmlformats.org/officeDocument/2006/relationships/tags" Target="../tags/tag356.xml"/><Relationship Id="rId12" Type="http://schemas.openxmlformats.org/officeDocument/2006/relationships/tags" Target="../tags/tag355.xml"/><Relationship Id="rId11" Type="http://schemas.openxmlformats.org/officeDocument/2006/relationships/tags" Target="../tags/tag354.xml"/><Relationship Id="rId10" Type="http://schemas.openxmlformats.org/officeDocument/2006/relationships/tags" Target="../tags/tag353.xml"/><Relationship Id="rId1" Type="http://schemas.openxmlformats.org/officeDocument/2006/relationships/tags" Target="../tags/tag344.xml"/></Relationships>
</file>

<file path=ppt/slides/_rels/slide17.xml.rels><?xml version="1.0" encoding="UTF-8" standalone="yes"?>
<Relationships xmlns="http://schemas.openxmlformats.org/package/2006/relationships"><Relationship Id="rId9" Type="http://schemas.openxmlformats.org/officeDocument/2006/relationships/tags" Target="../tags/tag389.xml"/><Relationship Id="rId8" Type="http://schemas.openxmlformats.org/officeDocument/2006/relationships/tags" Target="../tags/tag388.xml"/><Relationship Id="rId7" Type="http://schemas.openxmlformats.org/officeDocument/2006/relationships/tags" Target="../tags/tag387.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3" Type="http://schemas.openxmlformats.org/officeDocument/2006/relationships/tags" Target="../tags/tag383.xml"/><Relationship Id="rId20" Type="http://schemas.openxmlformats.org/officeDocument/2006/relationships/slideLayout" Target="../slideLayouts/slideLayout5.xml"/><Relationship Id="rId2" Type="http://schemas.openxmlformats.org/officeDocument/2006/relationships/tags" Target="../tags/tag382.xml"/><Relationship Id="rId19" Type="http://schemas.openxmlformats.org/officeDocument/2006/relationships/tags" Target="../tags/tag399.xml"/><Relationship Id="rId18" Type="http://schemas.openxmlformats.org/officeDocument/2006/relationships/tags" Target="../tags/tag398.xml"/><Relationship Id="rId17" Type="http://schemas.openxmlformats.org/officeDocument/2006/relationships/tags" Target="../tags/tag397.xml"/><Relationship Id="rId16" Type="http://schemas.openxmlformats.org/officeDocument/2006/relationships/tags" Target="../tags/tag396.xml"/><Relationship Id="rId15" Type="http://schemas.openxmlformats.org/officeDocument/2006/relationships/tags" Target="../tags/tag395.xml"/><Relationship Id="rId14" Type="http://schemas.openxmlformats.org/officeDocument/2006/relationships/tags" Target="../tags/tag394.xml"/><Relationship Id="rId13" Type="http://schemas.openxmlformats.org/officeDocument/2006/relationships/tags" Target="../tags/tag393.xml"/><Relationship Id="rId12" Type="http://schemas.openxmlformats.org/officeDocument/2006/relationships/tags" Target="../tags/tag392.xml"/><Relationship Id="rId11" Type="http://schemas.openxmlformats.org/officeDocument/2006/relationships/tags" Target="../tags/tag391.xml"/><Relationship Id="rId10" Type="http://schemas.openxmlformats.org/officeDocument/2006/relationships/tags" Target="../tags/tag390.xml"/><Relationship Id="rId1" Type="http://schemas.openxmlformats.org/officeDocument/2006/relationships/tags" Target="../tags/tag381.xml"/></Relationships>
</file>

<file path=ppt/slides/_rels/slide18.xml.rels><?xml version="1.0" encoding="UTF-8" standalone="yes"?>
<Relationships xmlns="http://schemas.openxmlformats.org/package/2006/relationships"><Relationship Id="rId9" Type="http://schemas.openxmlformats.org/officeDocument/2006/relationships/tags" Target="../tags/tag408.xml"/><Relationship Id="rId8" Type="http://schemas.openxmlformats.org/officeDocument/2006/relationships/tags" Target="../tags/tag407.xml"/><Relationship Id="rId7" Type="http://schemas.openxmlformats.org/officeDocument/2006/relationships/tags" Target="../tags/tag406.xml"/><Relationship Id="rId6" Type="http://schemas.openxmlformats.org/officeDocument/2006/relationships/tags" Target="../tags/tag405.xml"/><Relationship Id="rId5" Type="http://schemas.openxmlformats.org/officeDocument/2006/relationships/tags" Target="../tags/tag404.xml"/><Relationship Id="rId4" Type="http://schemas.openxmlformats.org/officeDocument/2006/relationships/tags" Target="../tags/tag403.xml"/><Relationship Id="rId3" Type="http://schemas.openxmlformats.org/officeDocument/2006/relationships/tags" Target="../tags/tag402.xml"/><Relationship Id="rId2" Type="http://schemas.openxmlformats.org/officeDocument/2006/relationships/tags" Target="../tags/tag401.xml"/><Relationship Id="rId18" Type="http://schemas.openxmlformats.org/officeDocument/2006/relationships/slideLayout" Target="../slideLayouts/slideLayout5.xml"/><Relationship Id="rId17" Type="http://schemas.openxmlformats.org/officeDocument/2006/relationships/tags" Target="../tags/tag416.xml"/><Relationship Id="rId16" Type="http://schemas.openxmlformats.org/officeDocument/2006/relationships/tags" Target="../tags/tag415.xml"/><Relationship Id="rId15" Type="http://schemas.openxmlformats.org/officeDocument/2006/relationships/tags" Target="../tags/tag414.xml"/><Relationship Id="rId14" Type="http://schemas.openxmlformats.org/officeDocument/2006/relationships/tags" Target="../tags/tag413.xml"/><Relationship Id="rId13" Type="http://schemas.openxmlformats.org/officeDocument/2006/relationships/tags" Target="../tags/tag412.xml"/><Relationship Id="rId12" Type="http://schemas.openxmlformats.org/officeDocument/2006/relationships/tags" Target="../tags/tag411.xml"/><Relationship Id="rId11" Type="http://schemas.openxmlformats.org/officeDocument/2006/relationships/tags" Target="../tags/tag410.xml"/><Relationship Id="rId10" Type="http://schemas.openxmlformats.org/officeDocument/2006/relationships/tags" Target="../tags/tag409.xml"/><Relationship Id="rId1" Type="http://schemas.openxmlformats.org/officeDocument/2006/relationships/tags" Target="../tags/tag400.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20.xml.rels><?xml version="1.0" encoding="UTF-8" standalone="yes"?>
<Relationships xmlns="http://schemas.openxmlformats.org/package/2006/relationships"><Relationship Id="rId9" Type="http://schemas.openxmlformats.org/officeDocument/2006/relationships/tags" Target="../tags/tag426.xml"/><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tags" Target="../tags/tag425.xml"/><Relationship Id="rId4" Type="http://schemas.openxmlformats.org/officeDocument/2006/relationships/tags" Target="../tags/tag424.xml"/><Relationship Id="rId3" Type="http://schemas.openxmlformats.org/officeDocument/2006/relationships/tags" Target="../tags/tag423.xml"/><Relationship Id="rId2" Type="http://schemas.openxmlformats.org/officeDocument/2006/relationships/tags" Target="../tags/tag422.xml"/><Relationship Id="rId18" Type="http://schemas.openxmlformats.org/officeDocument/2006/relationships/slideLayout" Target="../slideLayouts/slideLayout5.xml"/><Relationship Id="rId17" Type="http://schemas.openxmlformats.org/officeDocument/2006/relationships/tags" Target="../tags/tag433.xml"/><Relationship Id="rId16" Type="http://schemas.openxmlformats.org/officeDocument/2006/relationships/tags" Target="../tags/tag432.xml"/><Relationship Id="rId15" Type="http://schemas.openxmlformats.org/officeDocument/2006/relationships/tags" Target="../tags/tag431.xml"/><Relationship Id="rId14" Type="http://schemas.openxmlformats.org/officeDocument/2006/relationships/tags" Target="../tags/tag430.xml"/><Relationship Id="rId13" Type="http://schemas.openxmlformats.org/officeDocument/2006/relationships/image" Target="../media/image19.png"/><Relationship Id="rId12" Type="http://schemas.openxmlformats.org/officeDocument/2006/relationships/tags" Target="../tags/tag429.xml"/><Relationship Id="rId11" Type="http://schemas.openxmlformats.org/officeDocument/2006/relationships/tags" Target="../tags/tag428.xml"/><Relationship Id="rId10" Type="http://schemas.openxmlformats.org/officeDocument/2006/relationships/tags" Target="../tags/tag427.xml"/><Relationship Id="rId1" Type="http://schemas.openxmlformats.org/officeDocument/2006/relationships/tags" Target="../tags/tag421.xml"/></Relationships>
</file>

<file path=ppt/slides/_rels/slide21.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21.png"/><Relationship Id="rId7" Type="http://schemas.openxmlformats.org/officeDocument/2006/relationships/image" Target="../media/image20.jpeg"/><Relationship Id="rId6" Type="http://schemas.openxmlformats.org/officeDocument/2006/relationships/image" Target="../media/image16.png"/><Relationship Id="rId5" Type="http://schemas.openxmlformats.org/officeDocument/2006/relationships/tags" Target="../tags/tag438.xml"/><Relationship Id="rId4" Type="http://schemas.openxmlformats.org/officeDocument/2006/relationships/tags" Target="../tags/tag437.xml"/><Relationship Id="rId3" Type="http://schemas.openxmlformats.org/officeDocument/2006/relationships/tags" Target="../tags/tag436.xml"/><Relationship Id="rId2" Type="http://schemas.openxmlformats.org/officeDocument/2006/relationships/tags" Target="../tags/tag435.xml"/><Relationship Id="rId18" Type="http://schemas.openxmlformats.org/officeDocument/2006/relationships/slideLayout" Target="../slideLayouts/slideLayout5.xml"/><Relationship Id="rId17" Type="http://schemas.openxmlformats.org/officeDocument/2006/relationships/tags" Target="../tags/tag446.xml"/><Relationship Id="rId16" Type="http://schemas.openxmlformats.org/officeDocument/2006/relationships/tags" Target="../tags/tag445.xml"/><Relationship Id="rId15" Type="http://schemas.openxmlformats.org/officeDocument/2006/relationships/tags" Target="../tags/tag444.xml"/><Relationship Id="rId14" Type="http://schemas.openxmlformats.org/officeDocument/2006/relationships/tags" Target="../tags/tag443.xml"/><Relationship Id="rId13" Type="http://schemas.openxmlformats.org/officeDocument/2006/relationships/tags" Target="../tags/tag442.xml"/><Relationship Id="rId12" Type="http://schemas.openxmlformats.org/officeDocument/2006/relationships/tags" Target="../tags/tag441.xml"/><Relationship Id="rId11" Type="http://schemas.openxmlformats.org/officeDocument/2006/relationships/tags" Target="../tags/tag440.xml"/><Relationship Id="rId10" Type="http://schemas.openxmlformats.org/officeDocument/2006/relationships/tags" Target="../tags/tag439.xml"/><Relationship Id="rId1" Type="http://schemas.openxmlformats.org/officeDocument/2006/relationships/tags" Target="../tags/tag434.xml"/></Relationships>
</file>

<file path=ppt/slides/_rels/slide22.xml.rels><?xml version="1.0" encoding="UTF-8" standalone="yes"?>
<Relationships xmlns="http://schemas.openxmlformats.org/package/2006/relationships"><Relationship Id="rId9" Type="http://schemas.openxmlformats.org/officeDocument/2006/relationships/tags" Target="../tags/tag453.xml"/><Relationship Id="rId8" Type="http://schemas.openxmlformats.org/officeDocument/2006/relationships/tags" Target="../tags/tag452.xml"/><Relationship Id="rId7" Type="http://schemas.openxmlformats.org/officeDocument/2006/relationships/image" Target="../media/image18.png"/><Relationship Id="rId6" Type="http://schemas.openxmlformats.org/officeDocument/2006/relationships/image" Target="../media/image16.png"/><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8" Type="http://schemas.openxmlformats.org/officeDocument/2006/relationships/slideLayout" Target="../slideLayouts/slideLayout5.xml"/><Relationship Id="rId17" Type="http://schemas.openxmlformats.org/officeDocument/2006/relationships/tags" Target="../tags/tag459.xml"/><Relationship Id="rId16" Type="http://schemas.openxmlformats.org/officeDocument/2006/relationships/tags" Target="../tags/tag458.xml"/><Relationship Id="rId15" Type="http://schemas.openxmlformats.org/officeDocument/2006/relationships/tags" Target="../tags/tag457.xml"/><Relationship Id="rId14" Type="http://schemas.openxmlformats.org/officeDocument/2006/relationships/tags" Target="../tags/tag456.xml"/><Relationship Id="rId13" Type="http://schemas.openxmlformats.org/officeDocument/2006/relationships/image" Target="../media/image23.png"/><Relationship Id="rId12" Type="http://schemas.openxmlformats.org/officeDocument/2006/relationships/image" Target="../media/image22.png"/><Relationship Id="rId11" Type="http://schemas.openxmlformats.org/officeDocument/2006/relationships/tags" Target="../tags/tag455.xml"/><Relationship Id="rId10" Type="http://schemas.openxmlformats.org/officeDocument/2006/relationships/tags" Target="../tags/tag454.xml"/><Relationship Id="rId1" Type="http://schemas.openxmlformats.org/officeDocument/2006/relationships/tags" Target="../tags/tag447.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465.xml"/><Relationship Id="rId6" Type="http://schemas.openxmlformats.org/officeDocument/2006/relationships/tags" Target="../tags/tag464.xml"/><Relationship Id="rId5" Type="http://schemas.openxmlformats.org/officeDocument/2006/relationships/tags" Target="../tags/tag463.xml"/><Relationship Id="rId4" Type="http://schemas.openxmlformats.org/officeDocument/2006/relationships/image" Target="../media/image24.png"/><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5.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image" Target="../media/image25.png"/><Relationship Id="rId3" Type="http://schemas.openxmlformats.org/officeDocument/2006/relationships/tags" Target="../tags/tag468.xml"/><Relationship Id="rId2" Type="http://schemas.openxmlformats.org/officeDocument/2006/relationships/tags" Target="../tags/tag467.xml"/><Relationship Id="rId1" Type="http://schemas.openxmlformats.org/officeDocument/2006/relationships/tags" Target="../tags/tag466.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47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tags" Target="../tags/tag473.xml"/><Relationship Id="rId2" Type="http://schemas.openxmlformats.org/officeDocument/2006/relationships/tags" Target="../tags/tag472.xml"/><Relationship Id="rId1" Type="http://schemas.openxmlformats.org/officeDocument/2006/relationships/tags" Target="../tags/tag471.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479.xml"/><Relationship Id="rId7" Type="http://schemas.openxmlformats.org/officeDocument/2006/relationships/tags" Target="../tags/tag47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 Id="rId3" Type="http://schemas.openxmlformats.org/officeDocument/2006/relationships/tags" Target="../tags/tag477.xml"/><Relationship Id="rId2" Type="http://schemas.openxmlformats.org/officeDocument/2006/relationships/tags" Target="../tags/tag476.xml"/><Relationship Id="rId1" Type="http://schemas.openxmlformats.org/officeDocument/2006/relationships/tags" Target="../tags/tag475.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484.xml"/><Relationship Id="rId7" Type="http://schemas.openxmlformats.org/officeDocument/2006/relationships/tags" Target="../tags/tag48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tags" Target="../tags/tag480.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489.xml"/><Relationship Id="rId7" Type="http://schemas.openxmlformats.org/officeDocument/2006/relationships/tags" Target="../tags/tag48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tags" Target="../tags/tag487.xml"/><Relationship Id="rId2" Type="http://schemas.openxmlformats.org/officeDocument/2006/relationships/tags" Target="../tags/tag486.xml"/><Relationship Id="rId1" Type="http://schemas.openxmlformats.org/officeDocument/2006/relationships/tags" Target="../tags/tag485.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494.xml"/><Relationship Id="rId7" Type="http://schemas.openxmlformats.org/officeDocument/2006/relationships/tags" Target="../tags/tag49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tags" Target="../tags/tag492.xml"/><Relationship Id="rId2" Type="http://schemas.openxmlformats.org/officeDocument/2006/relationships/tags" Target="../tags/tag491.xml"/><Relationship Id="rId1" Type="http://schemas.openxmlformats.org/officeDocument/2006/relationships/tags" Target="../tags/tag490.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499.xml"/><Relationship Id="rId7" Type="http://schemas.openxmlformats.org/officeDocument/2006/relationships/tags" Target="../tags/tag49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tags" Target="../tags/tag497.xml"/><Relationship Id="rId3" Type="http://schemas.openxmlformats.org/officeDocument/2006/relationships/tags" Target="../tags/tag496.xml"/><Relationship Id="rId2" Type="http://schemas.openxmlformats.org/officeDocument/2006/relationships/tags" Target="../tags/tag495.xml"/><Relationship Id="rId10" Type="http://schemas.openxmlformats.org/officeDocument/2006/relationships/notesSlide" Target="../notesSlides/notesSlide5.xml"/><Relationship Id="rId1" Type="http://schemas.openxmlformats.org/officeDocument/2006/relationships/image" Target="../media/image41.jpeg"/></Relationships>
</file>

<file path=ppt/slides/_rels/slide4.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tags" Target="../tags/tag75.xml"/><Relationship Id="rId2" Type="http://schemas.openxmlformats.org/officeDocument/2006/relationships/tags" Target="../tags/tag74.xml"/><Relationship Id="rId12" Type="http://schemas.openxmlformats.org/officeDocument/2006/relationships/notesSlide" Target="../notesSlides/notesSlide1.xml"/><Relationship Id="rId11" Type="http://schemas.openxmlformats.org/officeDocument/2006/relationships/slideLayout" Target="../slideLayouts/slideLayout4.xml"/><Relationship Id="rId10" Type="http://schemas.openxmlformats.org/officeDocument/2006/relationships/tags" Target="../tags/tag80.xml"/><Relationship Id="rId1" Type="http://schemas.openxmlformats.org/officeDocument/2006/relationships/tags" Target="../tags/tag73.xml"/></Relationships>
</file>

<file path=ppt/slides/_rels/slide5.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9" Type="http://schemas.openxmlformats.org/officeDocument/2006/relationships/notesSlide" Target="../notesSlides/notesSlide2.xml"/><Relationship Id="rId18" Type="http://schemas.openxmlformats.org/officeDocument/2006/relationships/slideLayout" Target="../slideLayouts/slideLayout4.xml"/><Relationship Id="rId17" Type="http://schemas.openxmlformats.org/officeDocument/2006/relationships/image" Target="../media/image9.png"/><Relationship Id="rId16" Type="http://schemas.openxmlformats.org/officeDocument/2006/relationships/tags" Target="../tags/tag93.xml"/><Relationship Id="rId15" Type="http://schemas.openxmlformats.org/officeDocument/2006/relationships/image" Target="../media/image8.png"/><Relationship Id="rId14" Type="http://schemas.openxmlformats.org/officeDocument/2006/relationships/tags" Target="../tags/tag92.xml"/><Relationship Id="rId13" Type="http://schemas.openxmlformats.org/officeDocument/2006/relationships/image" Target="../media/image7.png"/><Relationship Id="rId12" Type="http://schemas.openxmlformats.org/officeDocument/2006/relationships/tags" Target="../tags/tag91.xml"/><Relationship Id="rId11" Type="http://schemas.openxmlformats.org/officeDocument/2006/relationships/image" Target="../media/image6.png"/><Relationship Id="rId10" Type="http://schemas.openxmlformats.org/officeDocument/2006/relationships/tags" Target="../tags/tag90.xml"/><Relationship Id="rId1" Type="http://schemas.openxmlformats.org/officeDocument/2006/relationships/tags" Target="../tags/tag81.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_rels/slide7.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3" Type="http://schemas.openxmlformats.org/officeDocument/2006/relationships/slideLayout" Target="../slideLayouts/slideLayout5.xml"/><Relationship Id="rId22" Type="http://schemas.openxmlformats.org/officeDocument/2006/relationships/tags" Target="../tags/tag117.xml"/><Relationship Id="rId21" Type="http://schemas.openxmlformats.org/officeDocument/2006/relationships/tags" Target="../tags/tag116.xml"/><Relationship Id="rId20" Type="http://schemas.openxmlformats.org/officeDocument/2006/relationships/tags" Target="../tags/tag115.xml"/><Relationship Id="rId2" Type="http://schemas.openxmlformats.org/officeDocument/2006/relationships/tags" Target="../tags/tag99.xml"/><Relationship Id="rId19" Type="http://schemas.openxmlformats.org/officeDocument/2006/relationships/tags" Target="../tags/tag114.xml"/><Relationship Id="rId18" Type="http://schemas.openxmlformats.org/officeDocument/2006/relationships/tags" Target="../tags/tag113.xml"/><Relationship Id="rId17" Type="http://schemas.openxmlformats.org/officeDocument/2006/relationships/tags" Target="../tags/tag112.xml"/><Relationship Id="rId16" Type="http://schemas.openxmlformats.org/officeDocument/2006/relationships/tags" Target="../tags/tag111.xml"/><Relationship Id="rId15" Type="http://schemas.openxmlformats.org/officeDocument/2006/relationships/image" Target="../media/image11.png"/><Relationship Id="rId14" Type="http://schemas.openxmlformats.org/officeDocument/2006/relationships/image" Target="../media/image10.png"/><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98.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 name="文本框 40"/>
          <p:cNvSpPr txBox="1"/>
          <p:nvPr>
            <p:custDataLst>
              <p:tags r:id="rId1"/>
            </p:custDataLst>
          </p:nvPr>
        </p:nvSpPr>
        <p:spPr>
          <a:xfrm>
            <a:off x="3545840" y="1647825"/>
            <a:ext cx="7072630" cy="1088390"/>
          </a:xfrm>
          <a:prstGeom prst="rect">
            <a:avLst/>
          </a:prstGeom>
          <a:noFill/>
        </p:spPr>
        <p:txBody>
          <a:bodyPr wrap="none" rtlCol="0">
            <a:spAutoFit/>
            <a:scene3d>
              <a:camera prst="orthographicFront"/>
              <a:lightRig rig="threePt" dir="t"/>
            </a:scene3d>
          </a:bodyPr>
          <a:p>
            <a:pPr algn="l">
              <a:lnSpc>
                <a:spcPct val="120000"/>
              </a:lnSpc>
              <a:spcBef>
                <a:spcPts val="0"/>
              </a:spcBef>
              <a:spcAft>
                <a:spcPts val="0"/>
              </a:spcAft>
            </a:pPr>
            <a:r>
              <a:rPr lang="zh-CN" altLang="en-US" sz="5400" b="1">
                <a:solidFill>
                  <a:schemeClr val="tx1"/>
                </a:solidFill>
                <a:effectLst>
                  <a:outerShdw blurRad="38100" dist="19050" dir="2700000" algn="tl" rotWithShape="0">
                    <a:schemeClr val="dk1">
                      <a:alpha val="40000"/>
                    </a:schemeClr>
                  </a:outerShdw>
                </a:effectLst>
                <a:latin typeface="汉仪大黑简" panose="02010600000101010101" charset="-122"/>
                <a:ea typeface="汉仪大黑简" panose="02010600000101010101" charset="-122"/>
              </a:rPr>
              <a:t>个税综合所得汇算清缴</a:t>
            </a:r>
            <a:endParaRPr lang="zh-CN" altLang="en-US" sz="5400" b="1">
              <a:solidFill>
                <a:schemeClr val="tx1"/>
              </a:solidFill>
              <a:effectLst>
                <a:outerShdw blurRad="38100" dist="19050" dir="2700000" algn="tl" rotWithShape="0">
                  <a:schemeClr val="dk1">
                    <a:alpha val="40000"/>
                  </a:schemeClr>
                </a:outerShdw>
              </a:effectLst>
              <a:latin typeface="汉仪大黑简" panose="02010600000101010101" charset="-122"/>
              <a:ea typeface="汉仪大黑简" panose="0201060000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椭圆 1"/>
          <p:cNvSpPr/>
          <p:nvPr>
            <p:custDataLst>
              <p:tags r:id="rId1"/>
            </p:custDataLst>
          </p:nvPr>
        </p:nvSpPr>
        <p:spPr>
          <a:xfrm>
            <a:off x="3867150" y="1174750"/>
            <a:ext cx="4326890" cy="4326890"/>
          </a:xfrm>
          <a:prstGeom prst="ellipse">
            <a:avLst/>
          </a:prstGeom>
          <a:gradFill>
            <a:gsLst>
              <a:gs pos="0">
                <a:schemeClr val="accent1">
                  <a:lumMod val="20000"/>
                  <a:lumOff val="80000"/>
                  <a:alpha val="0"/>
                </a:schemeClr>
              </a:gs>
              <a:gs pos="100000">
                <a:schemeClr val="accent1">
                  <a:lumMod val="20000"/>
                  <a:lumOff val="80000"/>
                  <a:alpha val="51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6" name="椭圆 55"/>
          <p:cNvSpPr/>
          <p:nvPr>
            <p:custDataLst>
              <p:tags r:id="rId2"/>
            </p:custDataLst>
          </p:nvPr>
        </p:nvSpPr>
        <p:spPr>
          <a:xfrm>
            <a:off x="4906645" y="2214245"/>
            <a:ext cx="2247900" cy="2247900"/>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3" name="椭圆 2"/>
          <p:cNvSpPr/>
          <p:nvPr>
            <p:custDataLst>
              <p:tags r:id="rId3"/>
            </p:custDataLst>
          </p:nvPr>
        </p:nvSpPr>
        <p:spPr>
          <a:xfrm>
            <a:off x="5059045" y="2366010"/>
            <a:ext cx="1944000" cy="1944000"/>
          </a:xfrm>
          <a:prstGeom prst="ellipse">
            <a:avLst/>
          </a:prstGeom>
          <a:gradFill>
            <a:gsLst>
              <a:gs pos="100000">
                <a:schemeClr val="accent1"/>
              </a:gs>
              <a:gs pos="50000">
                <a:schemeClr val="accent1">
                  <a:lumMod val="80000"/>
                  <a:lumOff val="20000"/>
                </a:schemeClr>
              </a:gs>
              <a:gs pos="0">
                <a:schemeClr val="accent1">
                  <a:lumMod val="60000"/>
                  <a:lumOff val="4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mj-ea"/>
              <a:ea typeface="+mj-ea"/>
              <a:cs typeface="微软雅黑" panose="020B0503020204020204" charset="-122"/>
              <a:sym typeface="+mn-ea"/>
            </a:endParaRPr>
          </a:p>
        </p:txBody>
      </p:sp>
      <p:sp>
        <p:nvSpPr>
          <p:cNvPr id="13" name="矩形 12"/>
          <p:cNvSpPr/>
          <p:nvPr>
            <p:custDataLst>
              <p:tags r:id="rId4"/>
            </p:custDataLst>
          </p:nvPr>
        </p:nvSpPr>
        <p:spPr>
          <a:xfrm>
            <a:off x="7416800" y="4551680"/>
            <a:ext cx="3613150" cy="438150"/>
          </a:xfrm>
          <a:prstGeom prst="rect">
            <a:avLst/>
          </a:prstGeom>
          <a:noFill/>
        </p:spPr>
        <p:txBody>
          <a:bodyPr wrap="square" lIns="0" tIns="0" rIns="0" bIns="0" rtlCol="0" anchor="b">
            <a:noAutofit/>
          </a:bodyPr>
          <a:lstStyle/>
          <a:p>
            <a:pPr>
              <a:spcBef>
                <a:spcPct val="0"/>
              </a:spcBef>
              <a:spcAft>
                <a:spcPct val="0"/>
              </a:spcAft>
            </a:pPr>
            <a:r>
              <a:rPr lang="zh-CN" altLang="en-US" sz="2000" b="1">
                <a:solidFill>
                  <a:schemeClr val="accent1"/>
                </a:solidFill>
                <a:latin typeface="+mn-ea"/>
                <a:cs typeface="+mn-ea"/>
              </a:rPr>
              <a:t>扣除方式</a:t>
            </a:r>
            <a:endParaRPr lang="zh-CN" altLang="en-US" sz="2000" b="1">
              <a:solidFill>
                <a:schemeClr val="accent1"/>
              </a:solidFill>
              <a:latin typeface="+mn-ea"/>
              <a:cs typeface="+mn-ea"/>
            </a:endParaRPr>
          </a:p>
        </p:txBody>
      </p:sp>
      <p:sp>
        <p:nvSpPr>
          <p:cNvPr id="7" name="椭圆 6"/>
          <p:cNvSpPr/>
          <p:nvPr>
            <p:custDataLst>
              <p:tags r:id="rId5"/>
            </p:custDataLst>
          </p:nvPr>
        </p:nvSpPr>
        <p:spPr>
          <a:xfrm>
            <a:off x="4312285" y="1619885"/>
            <a:ext cx="3436620" cy="3437255"/>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9" name="椭圆 58"/>
          <p:cNvSpPr/>
          <p:nvPr>
            <p:custDataLst>
              <p:tags r:id="rId6"/>
            </p:custDataLst>
          </p:nvPr>
        </p:nvSpPr>
        <p:spPr>
          <a:xfrm rot="300000">
            <a:off x="4391025" y="196215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0" name="椭圆 59"/>
          <p:cNvSpPr/>
          <p:nvPr>
            <p:custDataLst>
              <p:tags r:id="rId7"/>
            </p:custDataLst>
          </p:nvPr>
        </p:nvSpPr>
        <p:spPr>
          <a:xfrm rot="300000">
            <a:off x="7461250" y="304228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1" name="椭圆 60"/>
          <p:cNvSpPr/>
          <p:nvPr>
            <p:custDataLst>
              <p:tags r:id="rId8"/>
            </p:custDataLst>
          </p:nvPr>
        </p:nvSpPr>
        <p:spPr>
          <a:xfrm rot="300000">
            <a:off x="4391025" y="411416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2" name="椭圆 61"/>
          <p:cNvSpPr/>
          <p:nvPr>
            <p:custDataLst>
              <p:tags r:id="rId9"/>
            </p:custDataLst>
          </p:nvPr>
        </p:nvSpPr>
        <p:spPr>
          <a:xfrm rot="300000">
            <a:off x="6550025" y="455168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4" name="椭圆 63"/>
          <p:cNvSpPr/>
          <p:nvPr>
            <p:custDataLst>
              <p:tags r:id="rId10"/>
            </p:custDataLst>
          </p:nvPr>
        </p:nvSpPr>
        <p:spPr>
          <a:xfrm rot="300000">
            <a:off x="6550025" y="1487805"/>
            <a:ext cx="580390" cy="580390"/>
          </a:xfrm>
          <a:prstGeom prst="ellipse">
            <a:avLst/>
          </a:prstGeom>
          <a:gradFill>
            <a:gsLst>
              <a:gs pos="50000">
                <a:schemeClr val="accent1"/>
              </a:gs>
              <a:gs pos="0">
                <a:schemeClr val="accent1">
                  <a:lumMod val="60000"/>
                  <a:lumOff val="40000"/>
                  <a:alpha val="100000"/>
                </a:schemeClr>
              </a:gs>
              <a:gs pos="100000">
                <a:schemeClr val="accent1"/>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69" name="弧形 68"/>
          <p:cNvSpPr/>
          <p:nvPr>
            <p:custDataLst>
              <p:tags r:id="rId11"/>
            </p:custDataLst>
          </p:nvPr>
        </p:nvSpPr>
        <p:spPr>
          <a:xfrm rot="16200000">
            <a:off x="4601845" y="1908810"/>
            <a:ext cx="2849245" cy="2849245"/>
          </a:xfrm>
          <a:prstGeom prst="arc">
            <a:avLst>
              <a:gd name="adj1" fmla="val 19305001"/>
              <a:gd name="adj2" fmla="val 1087993"/>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0" name="弧形 69"/>
          <p:cNvSpPr/>
          <p:nvPr>
            <p:custDataLst>
              <p:tags r:id="rId12"/>
            </p:custDataLst>
          </p:nvPr>
        </p:nvSpPr>
        <p:spPr>
          <a:xfrm rot="20520000">
            <a:off x="4601845" y="1908175"/>
            <a:ext cx="2849245" cy="2849245"/>
          </a:xfrm>
          <a:prstGeom prst="arc">
            <a:avLst>
              <a:gd name="adj1" fmla="val 19630616"/>
              <a:gd name="adj2" fmla="val 331570"/>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15" name="矩形 14"/>
          <p:cNvSpPr/>
          <p:nvPr>
            <p:custDataLst>
              <p:tags r:id="rId13"/>
            </p:custDataLst>
          </p:nvPr>
        </p:nvSpPr>
        <p:spPr>
          <a:xfrm>
            <a:off x="7602855" y="1178560"/>
            <a:ext cx="3363595" cy="415925"/>
          </a:xfrm>
          <a:prstGeom prst="rect">
            <a:avLst/>
          </a:prstGeom>
          <a:noFill/>
        </p:spPr>
        <p:txBody>
          <a:bodyPr wrap="square" lIns="0" tIns="0" rIns="0" bIns="0" rtlCol="0" anchor="b">
            <a:noAutofit/>
          </a:bodyPr>
          <a:lstStyle/>
          <a:p>
            <a:pPr>
              <a:spcBef>
                <a:spcPct val="0"/>
              </a:spcBef>
              <a:spcAft>
                <a:spcPct val="0"/>
              </a:spcAft>
            </a:pPr>
            <a:r>
              <a:rPr lang="zh-CN" altLang="en-US" sz="2000" b="1" dirty="0">
                <a:solidFill>
                  <a:schemeClr val="accent1"/>
                </a:solidFill>
                <a:latin typeface="+mn-ea"/>
                <a:cs typeface="+mn-ea"/>
              </a:rPr>
              <a:t>扣除标准</a:t>
            </a:r>
            <a:endParaRPr lang="zh-CN" altLang="en-US" sz="2000" b="1" dirty="0">
              <a:solidFill>
                <a:schemeClr val="accent1"/>
              </a:solidFill>
              <a:latin typeface="+mn-ea"/>
              <a:cs typeface="+mn-ea"/>
            </a:endParaRPr>
          </a:p>
        </p:txBody>
      </p:sp>
      <p:sp>
        <p:nvSpPr>
          <p:cNvPr id="10" name="矩形 9"/>
          <p:cNvSpPr/>
          <p:nvPr>
            <p:custDataLst>
              <p:tags r:id="rId14"/>
            </p:custDataLst>
          </p:nvPr>
        </p:nvSpPr>
        <p:spPr>
          <a:xfrm>
            <a:off x="883920" y="1081405"/>
            <a:ext cx="3089275" cy="533400"/>
          </a:xfrm>
          <a:prstGeom prst="rect">
            <a:avLst/>
          </a:prstGeom>
          <a:noFill/>
        </p:spPr>
        <p:txBody>
          <a:bodyPr wrap="square" lIns="0" tIns="0" rIns="0" bIns="0" rtlCol="0" anchor="b">
            <a:noAutofit/>
          </a:bodyPr>
          <a:lstStyle/>
          <a:p>
            <a:pPr algn="r">
              <a:spcBef>
                <a:spcPct val="0"/>
              </a:spcBef>
              <a:spcAft>
                <a:spcPct val="0"/>
              </a:spcAft>
            </a:pPr>
            <a:r>
              <a:rPr lang="zh-CN" altLang="en-US" sz="2000" b="1" dirty="0">
                <a:solidFill>
                  <a:schemeClr val="accent1"/>
                </a:solidFill>
                <a:latin typeface="+mn-ea"/>
                <a:cs typeface="+mn-ea"/>
              </a:rPr>
              <a:t>扣除内容</a:t>
            </a:r>
            <a:endParaRPr lang="zh-CN" altLang="en-US" sz="2000" b="1" dirty="0">
              <a:solidFill>
                <a:schemeClr val="accent1"/>
              </a:solidFill>
              <a:latin typeface="+mn-ea"/>
              <a:cs typeface="+mn-ea"/>
            </a:endParaRPr>
          </a:p>
        </p:txBody>
      </p:sp>
      <p:sp>
        <p:nvSpPr>
          <p:cNvPr id="29" name="矩形 28"/>
          <p:cNvSpPr/>
          <p:nvPr>
            <p:custDataLst>
              <p:tags r:id="rId15"/>
            </p:custDataLst>
          </p:nvPr>
        </p:nvSpPr>
        <p:spPr>
          <a:xfrm>
            <a:off x="1142365" y="4093210"/>
            <a:ext cx="2998470" cy="454660"/>
          </a:xfrm>
          <a:prstGeom prst="rect">
            <a:avLst/>
          </a:prstGeom>
          <a:noFill/>
        </p:spPr>
        <p:txBody>
          <a:bodyPr wrap="square" lIns="0" tIns="0" rIns="0" bIns="0" rtlCol="0" anchor="b">
            <a:noAutofit/>
          </a:bodyPr>
          <a:lstStyle/>
          <a:p>
            <a:pPr algn="r">
              <a:spcBef>
                <a:spcPct val="0"/>
              </a:spcBef>
              <a:spcAft>
                <a:spcPct val="0"/>
              </a:spcAft>
            </a:pPr>
            <a:r>
              <a:rPr lang="zh-CN" altLang="en-US" sz="2000" b="1">
                <a:solidFill>
                  <a:schemeClr val="accent1"/>
                </a:solidFill>
                <a:latin typeface="+mn-ea"/>
                <a:cs typeface="+mn-ea"/>
              </a:rPr>
              <a:t>其他规定</a:t>
            </a:r>
            <a:endParaRPr lang="zh-CN" altLang="en-US" sz="2000" b="1">
              <a:solidFill>
                <a:schemeClr val="accent1"/>
              </a:solidFill>
              <a:latin typeface="+mn-ea"/>
              <a:cs typeface="+mn-ea"/>
            </a:endParaRPr>
          </a:p>
        </p:txBody>
      </p:sp>
      <p:sp>
        <p:nvSpPr>
          <p:cNvPr id="72" name="弧形 71"/>
          <p:cNvSpPr/>
          <p:nvPr>
            <p:custDataLst>
              <p:tags r:id="rId16"/>
            </p:custDataLst>
          </p:nvPr>
        </p:nvSpPr>
        <p:spPr>
          <a:xfrm rot="11880000">
            <a:off x="4601845" y="1908810"/>
            <a:ext cx="2849245" cy="2849245"/>
          </a:xfrm>
          <a:prstGeom prst="arc">
            <a:avLst>
              <a:gd name="adj1" fmla="val 18874957"/>
              <a:gd name="adj2" fmla="val 418709"/>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3" name="弧形 72"/>
          <p:cNvSpPr/>
          <p:nvPr>
            <p:custDataLst>
              <p:tags r:id="rId17"/>
            </p:custDataLst>
          </p:nvPr>
        </p:nvSpPr>
        <p:spPr>
          <a:xfrm rot="7560000">
            <a:off x="4602480" y="1912620"/>
            <a:ext cx="2849245" cy="2849245"/>
          </a:xfrm>
          <a:prstGeom prst="arc">
            <a:avLst>
              <a:gd name="adj1" fmla="val 18435481"/>
              <a:gd name="adj2" fmla="val 229171"/>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4" name="弧形 73"/>
          <p:cNvSpPr/>
          <p:nvPr>
            <p:custDataLst>
              <p:tags r:id="rId18"/>
            </p:custDataLst>
          </p:nvPr>
        </p:nvSpPr>
        <p:spPr>
          <a:xfrm rot="3240000">
            <a:off x="4602480" y="1911985"/>
            <a:ext cx="2849245" cy="2849245"/>
          </a:xfrm>
          <a:prstGeom prst="arc">
            <a:avLst>
              <a:gd name="adj1" fmla="val 18983492"/>
              <a:gd name="adj2" fmla="val 21486586"/>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33" name="矩形 32"/>
          <p:cNvSpPr/>
          <p:nvPr>
            <p:custDataLst>
              <p:tags r:id="rId19"/>
            </p:custDataLst>
          </p:nvPr>
        </p:nvSpPr>
        <p:spPr>
          <a:xfrm>
            <a:off x="5243830" y="2750185"/>
            <a:ext cx="1573530" cy="692785"/>
          </a:xfrm>
          <a:prstGeom prst="rect">
            <a:avLst/>
          </a:prstGeom>
          <a:noFill/>
        </p:spPr>
        <p:txBody>
          <a:bodyPr wrap="square" lIns="0" tIns="0" rIns="0" bIns="0" rtlCol="0" anchor="t" anchorCtr="0">
            <a:noAutofit/>
          </a:bodyPr>
          <a:lstStyle/>
          <a:p>
            <a:pPr indent="0" algn="ctr" fontAlgn="auto">
              <a:lnSpc>
                <a:spcPct val="150000"/>
              </a:lnSpc>
              <a:spcBef>
                <a:spcPct val="0"/>
              </a:spcBef>
              <a:spcAft>
                <a:spcPct val="0"/>
              </a:spcAft>
            </a:pPr>
            <a:r>
              <a:rPr lang="zh-CN" altLang="en-US" sz="2400" b="1">
                <a:solidFill>
                  <a:schemeClr val="lt1">
                    <a:lumMod val="100000"/>
                  </a:schemeClr>
                </a:solidFill>
                <a:latin typeface="+mn-ea"/>
                <a:cs typeface="+mn-ea"/>
              </a:rPr>
              <a:t>（一）</a:t>
            </a:r>
            <a:endParaRPr lang="zh-CN" altLang="en-US" sz="2400" b="1">
              <a:solidFill>
                <a:schemeClr val="lt1">
                  <a:lumMod val="100000"/>
                </a:schemeClr>
              </a:solidFill>
              <a:latin typeface="+mn-ea"/>
              <a:cs typeface="+mn-ea"/>
            </a:endParaRPr>
          </a:p>
          <a:p>
            <a:pPr indent="0" algn="ctr" fontAlgn="auto">
              <a:lnSpc>
                <a:spcPct val="150000"/>
              </a:lnSpc>
              <a:spcBef>
                <a:spcPct val="0"/>
              </a:spcBef>
              <a:spcAft>
                <a:spcPct val="0"/>
              </a:spcAft>
            </a:pPr>
            <a:r>
              <a:rPr lang="zh-CN" sz="2400" b="1">
                <a:solidFill>
                  <a:schemeClr val="lt1">
                    <a:lumMod val="100000"/>
                  </a:schemeClr>
                </a:solidFill>
                <a:latin typeface="+mn-ea"/>
                <a:cs typeface="+mn-ea"/>
              </a:rPr>
              <a:t>子女教育</a:t>
            </a:r>
            <a:endParaRPr lang="zh-CN" sz="2400" b="1">
              <a:solidFill>
                <a:schemeClr val="lt1">
                  <a:lumMod val="100000"/>
                </a:schemeClr>
              </a:solidFill>
              <a:latin typeface="+mn-ea"/>
              <a:cs typeface="+mn-ea"/>
            </a:endParaRPr>
          </a:p>
        </p:txBody>
      </p:sp>
      <p:sp>
        <p:nvSpPr>
          <p:cNvPr id="42" name="任意多边形: 形状 41"/>
          <p:cNvSpPr/>
          <p:nvPr>
            <p:custDataLst>
              <p:tags r:id="rId20"/>
            </p:custDataLst>
          </p:nvPr>
        </p:nvSpPr>
        <p:spPr>
          <a:xfrm>
            <a:off x="4550410" y="2121535"/>
            <a:ext cx="262314" cy="261821"/>
          </a:xfrm>
          <a:custGeom>
            <a:avLst/>
            <a:gdLst>
              <a:gd name="connsiteX0" fmla="*/ 151409 w 262314"/>
              <a:gd name="connsiteY0" fmla="*/ 148533 h 261821"/>
              <a:gd name="connsiteX1" fmla="*/ 229100 w 262314"/>
              <a:gd name="connsiteY1" fmla="*/ 148533 h 261821"/>
              <a:gd name="connsiteX2" fmla="*/ 247329 w 262314"/>
              <a:gd name="connsiteY2" fmla="*/ 166624 h 261821"/>
              <a:gd name="connsiteX3" fmla="*/ 247329 w 262314"/>
              <a:gd name="connsiteY3" fmla="*/ 243730 h 261821"/>
              <a:gd name="connsiteX4" fmla="*/ 229100 w 262314"/>
              <a:gd name="connsiteY4" fmla="*/ 261821 h 261821"/>
              <a:gd name="connsiteX5" fmla="*/ 151409 w 262314"/>
              <a:gd name="connsiteY5" fmla="*/ 261821 h 261821"/>
              <a:gd name="connsiteX6" fmla="*/ 133180 w 262314"/>
              <a:gd name="connsiteY6" fmla="*/ 243730 h 261821"/>
              <a:gd name="connsiteX7" fmla="*/ 133180 w 262314"/>
              <a:gd name="connsiteY7" fmla="*/ 166624 h 261821"/>
              <a:gd name="connsiteX8" fmla="*/ 151409 w 262314"/>
              <a:gd name="connsiteY8" fmla="*/ 148533 h 261821"/>
              <a:gd name="connsiteX9" fmla="*/ 18228 w 262314"/>
              <a:gd name="connsiteY9" fmla="*/ 148533 h 261821"/>
              <a:gd name="connsiteX10" fmla="*/ 95920 w 262314"/>
              <a:gd name="connsiteY10" fmla="*/ 148533 h 261821"/>
              <a:gd name="connsiteX11" fmla="*/ 114148 w 262314"/>
              <a:gd name="connsiteY11" fmla="*/ 166624 h 261821"/>
              <a:gd name="connsiteX12" fmla="*/ 114148 w 262314"/>
              <a:gd name="connsiteY12" fmla="*/ 243730 h 261821"/>
              <a:gd name="connsiteX13" fmla="*/ 95920 w 262314"/>
              <a:gd name="connsiteY13" fmla="*/ 261821 h 261821"/>
              <a:gd name="connsiteX14" fmla="*/ 18228 w 262314"/>
              <a:gd name="connsiteY14" fmla="*/ 261821 h 261821"/>
              <a:gd name="connsiteX15" fmla="*/ 0 w 262314"/>
              <a:gd name="connsiteY15" fmla="*/ 243730 h 261821"/>
              <a:gd name="connsiteX16" fmla="*/ 0 w 262314"/>
              <a:gd name="connsiteY16" fmla="*/ 166624 h 261821"/>
              <a:gd name="connsiteX17" fmla="*/ 18228 w 262314"/>
              <a:gd name="connsiteY17" fmla="*/ 148533 h 261821"/>
              <a:gd name="connsiteX18" fmla="*/ 192519 w 262314"/>
              <a:gd name="connsiteY18" fmla="*/ 43669 h 261821"/>
              <a:gd name="connsiteX19" fmla="*/ 166744 w 262314"/>
              <a:gd name="connsiteY19" fmla="*/ 69250 h 261821"/>
              <a:gd name="connsiteX20" fmla="*/ 192519 w 262314"/>
              <a:gd name="connsiteY20" fmla="*/ 94832 h 261821"/>
              <a:gd name="connsiteX21" fmla="*/ 218295 w 262314"/>
              <a:gd name="connsiteY21" fmla="*/ 69250 h 261821"/>
              <a:gd name="connsiteX22" fmla="*/ 18228 w 262314"/>
              <a:gd name="connsiteY22" fmla="*/ 16357 h 261821"/>
              <a:gd name="connsiteX23" fmla="*/ 95920 w 262314"/>
              <a:gd name="connsiteY23" fmla="*/ 16357 h 261821"/>
              <a:gd name="connsiteX24" fmla="*/ 114148 w 262314"/>
              <a:gd name="connsiteY24" fmla="*/ 34449 h 261821"/>
              <a:gd name="connsiteX25" fmla="*/ 114148 w 262314"/>
              <a:gd name="connsiteY25" fmla="*/ 111554 h 261821"/>
              <a:gd name="connsiteX26" fmla="*/ 95920 w 262314"/>
              <a:gd name="connsiteY26" fmla="*/ 129645 h 261821"/>
              <a:gd name="connsiteX27" fmla="*/ 18228 w 262314"/>
              <a:gd name="connsiteY27" fmla="*/ 129645 h 261821"/>
              <a:gd name="connsiteX28" fmla="*/ 0 w 262314"/>
              <a:gd name="connsiteY28" fmla="*/ 111554 h 261821"/>
              <a:gd name="connsiteX29" fmla="*/ 0 w 262314"/>
              <a:gd name="connsiteY29" fmla="*/ 34449 h 261821"/>
              <a:gd name="connsiteX30" fmla="*/ 18228 w 262314"/>
              <a:gd name="connsiteY30" fmla="*/ 16357 h 261821"/>
              <a:gd name="connsiteX31" fmla="*/ 192502 w 262314"/>
              <a:gd name="connsiteY31" fmla="*/ 0 h 261821"/>
              <a:gd name="connsiteX32" fmla="*/ 205389 w 262314"/>
              <a:gd name="connsiteY32" fmla="*/ 5297 h 261821"/>
              <a:gd name="connsiteX33" fmla="*/ 205407 w 262314"/>
              <a:gd name="connsiteY33" fmla="*/ 5297 h 261821"/>
              <a:gd name="connsiteX34" fmla="*/ 256977 w 262314"/>
              <a:gd name="connsiteY34" fmla="*/ 56460 h 261821"/>
              <a:gd name="connsiteX35" fmla="*/ 256977 w 262314"/>
              <a:gd name="connsiteY35" fmla="*/ 82041 h 261821"/>
              <a:gd name="connsiteX36" fmla="*/ 205407 w 262314"/>
              <a:gd name="connsiteY36" fmla="*/ 133221 h 261821"/>
              <a:gd name="connsiteX37" fmla="*/ 179632 w 262314"/>
              <a:gd name="connsiteY37" fmla="*/ 133221 h 261821"/>
              <a:gd name="connsiteX38" fmla="*/ 128080 w 262314"/>
              <a:gd name="connsiteY38" fmla="*/ 82041 h 261821"/>
              <a:gd name="connsiteX39" fmla="*/ 128080 w 262314"/>
              <a:gd name="connsiteY39" fmla="*/ 56460 h 261821"/>
              <a:gd name="connsiteX40" fmla="*/ 179614 w 262314"/>
              <a:gd name="connsiteY40" fmla="*/ 5297 h 261821"/>
              <a:gd name="connsiteX41" fmla="*/ 192502 w 262314"/>
              <a:gd name="connsiteY41" fmla="*/ 0 h 26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314" h="261821">
                <a:moveTo>
                  <a:pt x="151409" y="148533"/>
                </a:moveTo>
                <a:lnTo>
                  <a:pt x="229100" y="148533"/>
                </a:lnTo>
                <a:cubicBezTo>
                  <a:pt x="239168" y="148533"/>
                  <a:pt x="247329" y="156632"/>
                  <a:pt x="247329" y="166624"/>
                </a:cubicBezTo>
                <a:lnTo>
                  <a:pt x="247329" y="243730"/>
                </a:lnTo>
                <a:cubicBezTo>
                  <a:pt x="247329" y="253721"/>
                  <a:pt x="239168" y="261821"/>
                  <a:pt x="229100" y="261821"/>
                </a:cubicBezTo>
                <a:lnTo>
                  <a:pt x="151409" y="261821"/>
                </a:lnTo>
                <a:cubicBezTo>
                  <a:pt x="141341" y="261821"/>
                  <a:pt x="133180" y="253721"/>
                  <a:pt x="133180" y="243730"/>
                </a:cubicBezTo>
                <a:lnTo>
                  <a:pt x="133180" y="166624"/>
                </a:lnTo>
                <a:cubicBezTo>
                  <a:pt x="133180" y="156632"/>
                  <a:pt x="141341" y="148533"/>
                  <a:pt x="151409" y="148533"/>
                </a:cubicBezTo>
                <a:close/>
                <a:moveTo>
                  <a:pt x="18228" y="148533"/>
                </a:moveTo>
                <a:lnTo>
                  <a:pt x="95920" y="148533"/>
                </a:lnTo>
                <a:cubicBezTo>
                  <a:pt x="105987" y="148533"/>
                  <a:pt x="114148" y="156632"/>
                  <a:pt x="114148" y="166624"/>
                </a:cubicBezTo>
                <a:lnTo>
                  <a:pt x="114148" y="243730"/>
                </a:lnTo>
                <a:cubicBezTo>
                  <a:pt x="114148" y="253721"/>
                  <a:pt x="105987" y="261821"/>
                  <a:pt x="95920" y="261821"/>
                </a:cubicBezTo>
                <a:lnTo>
                  <a:pt x="18228" y="261821"/>
                </a:lnTo>
                <a:cubicBezTo>
                  <a:pt x="8161" y="261821"/>
                  <a:pt x="0" y="253721"/>
                  <a:pt x="0" y="243730"/>
                </a:cubicBezTo>
                <a:lnTo>
                  <a:pt x="0" y="166624"/>
                </a:lnTo>
                <a:cubicBezTo>
                  <a:pt x="0" y="156632"/>
                  <a:pt x="8161" y="148533"/>
                  <a:pt x="18228" y="148533"/>
                </a:cubicBezTo>
                <a:close/>
                <a:moveTo>
                  <a:pt x="192519" y="43669"/>
                </a:moveTo>
                <a:lnTo>
                  <a:pt x="166744" y="69250"/>
                </a:lnTo>
                <a:lnTo>
                  <a:pt x="192519" y="94832"/>
                </a:lnTo>
                <a:lnTo>
                  <a:pt x="218295" y="69250"/>
                </a:lnTo>
                <a:close/>
                <a:moveTo>
                  <a:pt x="18228" y="16357"/>
                </a:moveTo>
                <a:lnTo>
                  <a:pt x="95920" y="16357"/>
                </a:lnTo>
                <a:cubicBezTo>
                  <a:pt x="105987" y="16357"/>
                  <a:pt x="114148" y="24457"/>
                  <a:pt x="114148" y="34449"/>
                </a:cubicBezTo>
                <a:lnTo>
                  <a:pt x="114148" y="111554"/>
                </a:lnTo>
                <a:cubicBezTo>
                  <a:pt x="114148" y="121545"/>
                  <a:pt x="105987" y="129645"/>
                  <a:pt x="95920" y="129645"/>
                </a:cubicBezTo>
                <a:lnTo>
                  <a:pt x="18228" y="129645"/>
                </a:lnTo>
                <a:cubicBezTo>
                  <a:pt x="8161" y="129645"/>
                  <a:pt x="0" y="121545"/>
                  <a:pt x="0" y="111554"/>
                </a:cubicBezTo>
                <a:lnTo>
                  <a:pt x="0" y="34449"/>
                </a:lnTo>
                <a:cubicBezTo>
                  <a:pt x="0" y="24457"/>
                  <a:pt x="8161" y="16357"/>
                  <a:pt x="18228" y="16357"/>
                </a:cubicBezTo>
                <a:close/>
                <a:moveTo>
                  <a:pt x="192502" y="0"/>
                </a:moveTo>
                <a:cubicBezTo>
                  <a:pt x="197166" y="0"/>
                  <a:pt x="201830" y="1766"/>
                  <a:pt x="205389" y="5297"/>
                </a:cubicBezTo>
                <a:lnTo>
                  <a:pt x="205407" y="5297"/>
                </a:lnTo>
                <a:lnTo>
                  <a:pt x="256977" y="56460"/>
                </a:lnTo>
                <a:cubicBezTo>
                  <a:pt x="264093" y="63524"/>
                  <a:pt x="264093" y="74976"/>
                  <a:pt x="256977" y="82041"/>
                </a:cubicBezTo>
                <a:lnTo>
                  <a:pt x="205407" y="133221"/>
                </a:lnTo>
                <a:cubicBezTo>
                  <a:pt x="198289" y="140284"/>
                  <a:pt x="186750" y="140284"/>
                  <a:pt x="179632" y="133221"/>
                </a:cubicBezTo>
                <a:lnTo>
                  <a:pt x="128080" y="82041"/>
                </a:lnTo>
                <a:cubicBezTo>
                  <a:pt x="120964" y="74976"/>
                  <a:pt x="120964" y="63524"/>
                  <a:pt x="128080" y="56460"/>
                </a:cubicBezTo>
                <a:lnTo>
                  <a:pt x="179614" y="5297"/>
                </a:lnTo>
                <a:cubicBezTo>
                  <a:pt x="183173" y="1766"/>
                  <a:pt x="187837" y="0"/>
                  <a:pt x="192502" y="0"/>
                </a:cubicBezTo>
                <a:close/>
              </a:path>
            </a:pathLst>
          </a:custGeom>
          <a:solidFill>
            <a:srgbClr val="FFFFFF"/>
          </a:solidFill>
          <a:ln w="9191" cap="flat">
            <a:noFill/>
            <a:prstDash val="solid"/>
            <a:miter/>
          </a:ln>
        </p:spPr>
        <p:txBody>
          <a:bodyPr rtlCol="0" anchor="ctr"/>
          <a:lstStyle/>
          <a:p>
            <a:endParaRPr lang="zh-CN" altLang="en-US"/>
          </a:p>
        </p:txBody>
      </p:sp>
      <p:sp>
        <p:nvSpPr>
          <p:cNvPr id="37" name="图片 54" descr="343439383331313b343532303032343bb7a2b2bcb9dcc0ed"/>
          <p:cNvSpPr/>
          <p:nvPr>
            <p:custDataLst>
              <p:tags r:id="rId21"/>
            </p:custDataLst>
          </p:nvPr>
        </p:nvSpPr>
        <p:spPr>
          <a:xfrm>
            <a:off x="4551680" y="4316730"/>
            <a:ext cx="259199" cy="175885"/>
          </a:xfrm>
          <a:custGeom>
            <a:avLst/>
            <a:gdLst>
              <a:gd name="connsiteX0" fmla="*/ 218697 w 259199"/>
              <a:gd name="connsiteY0" fmla="*/ 77441 h 175885"/>
              <a:gd name="connsiteX1" fmla="*/ 162906 w 259199"/>
              <a:gd name="connsiteY1" fmla="*/ 541 h 175885"/>
              <a:gd name="connsiteX2" fmla="*/ 95022 w 259199"/>
              <a:gd name="connsiteY2" fmla="*/ 45380 h 175885"/>
              <a:gd name="connsiteX3" fmla="*/ 58131 w 259199"/>
              <a:gd name="connsiteY3" fmla="*/ 42559 h 175885"/>
              <a:gd name="connsiteX4" fmla="*/ 42421 w 259199"/>
              <a:gd name="connsiteY4" fmla="*/ 77294 h 175885"/>
              <a:gd name="connsiteX5" fmla="*/ 114 w 259199"/>
              <a:gd name="connsiteY5" fmla="*/ 130680 h 175885"/>
              <a:gd name="connsiteX6" fmla="*/ 46038 w 259199"/>
              <a:gd name="connsiteY6" fmla="*/ 176004 h 175885"/>
              <a:gd name="connsiteX7" fmla="*/ 116852 w 259199"/>
              <a:gd name="connsiteY7" fmla="*/ 176004 h 175885"/>
              <a:gd name="connsiteX8" fmla="*/ 116852 w 259199"/>
              <a:gd name="connsiteY8" fmla="*/ 129102 h 175885"/>
              <a:gd name="connsiteX9" fmla="*/ 94595 w 259199"/>
              <a:gd name="connsiteY9" fmla="*/ 129102 h 175885"/>
              <a:gd name="connsiteX10" fmla="*/ 132024 w 259199"/>
              <a:gd name="connsiteY10" fmla="*/ 87062 h 175885"/>
              <a:gd name="connsiteX11" fmla="*/ 169453 w 259199"/>
              <a:gd name="connsiteY11" fmla="*/ 129102 h 175885"/>
              <a:gd name="connsiteX12" fmla="*/ 147195 w 259199"/>
              <a:gd name="connsiteY12" fmla="*/ 129102 h 175885"/>
              <a:gd name="connsiteX13" fmla="*/ 147195 w 259199"/>
              <a:gd name="connsiteY13" fmla="*/ 176004 h 175885"/>
              <a:gd name="connsiteX14" fmla="*/ 211463 w 259199"/>
              <a:gd name="connsiteY14" fmla="*/ 176004 h 175885"/>
              <a:gd name="connsiteX15" fmla="*/ 259185 w 259199"/>
              <a:gd name="connsiteY15" fmla="*/ 133354 h 175885"/>
              <a:gd name="connsiteX16" fmla="*/ 218697 w 259199"/>
              <a:gd name="connsiteY16" fmla="*/ 77441 h 17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199" h="175885">
                <a:moveTo>
                  <a:pt x="218697" y="77441"/>
                </a:moveTo>
                <a:cubicBezTo>
                  <a:pt x="218697" y="77441"/>
                  <a:pt x="223574" y="8435"/>
                  <a:pt x="162906" y="541"/>
                </a:cubicBezTo>
                <a:cubicBezTo>
                  <a:pt x="110861" y="-4975"/>
                  <a:pt x="95022" y="45380"/>
                  <a:pt x="95022" y="45380"/>
                </a:cubicBezTo>
                <a:cubicBezTo>
                  <a:pt x="95022" y="45380"/>
                  <a:pt x="79275" y="29592"/>
                  <a:pt x="58131" y="42559"/>
                </a:cubicBezTo>
                <a:cubicBezTo>
                  <a:pt x="39064" y="54706"/>
                  <a:pt x="42421" y="77294"/>
                  <a:pt x="42421" y="77294"/>
                </a:cubicBezTo>
                <a:cubicBezTo>
                  <a:pt x="42421" y="77294"/>
                  <a:pt x="114" y="85673"/>
                  <a:pt x="114" y="130680"/>
                </a:cubicBezTo>
                <a:cubicBezTo>
                  <a:pt x="1097" y="175520"/>
                  <a:pt x="46038" y="176004"/>
                  <a:pt x="46038" y="176004"/>
                </a:cubicBezTo>
                <a:lnTo>
                  <a:pt x="116852" y="176004"/>
                </a:lnTo>
                <a:lnTo>
                  <a:pt x="116852" y="129102"/>
                </a:lnTo>
                <a:lnTo>
                  <a:pt x="94595" y="129102"/>
                </a:lnTo>
                <a:lnTo>
                  <a:pt x="132024" y="87062"/>
                </a:lnTo>
                <a:lnTo>
                  <a:pt x="169453" y="129102"/>
                </a:lnTo>
                <a:lnTo>
                  <a:pt x="147195" y="129102"/>
                </a:lnTo>
                <a:lnTo>
                  <a:pt x="147195" y="176004"/>
                </a:lnTo>
                <a:lnTo>
                  <a:pt x="211463" y="176004"/>
                </a:lnTo>
                <a:cubicBezTo>
                  <a:pt x="211463" y="176004"/>
                  <a:pt x="253343" y="176004"/>
                  <a:pt x="259185" y="133354"/>
                </a:cubicBezTo>
                <a:cubicBezTo>
                  <a:pt x="261967" y="86620"/>
                  <a:pt x="218697" y="77441"/>
                  <a:pt x="218697" y="77441"/>
                </a:cubicBezTo>
                <a:close/>
              </a:path>
            </a:pathLst>
          </a:custGeom>
          <a:solidFill>
            <a:srgbClr val="FFFFFF"/>
          </a:solidFill>
          <a:ln w="9189" cap="flat">
            <a:noFill/>
            <a:prstDash val="solid"/>
            <a:miter/>
          </a:ln>
        </p:spPr>
        <p:txBody>
          <a:bodyPr rtlCol="0" anchor="ctr"/>
          <a:lstStyle/>
          <a:p>
            <a:endParaRPr lang="zh-CN" altLang="en-US"/>
          </a:p>
        </p:txBody>
      </p:sp>
      <p:sp>
        <p:nvSpPr>
          <p:cNvPr id="38" name="图片 1" descr="343439383331313b343532303032383bbfcdbba7b9dcc0ed"/>
          <p:cNvSpPr/>
          <p:nvPr>
            <p:custDataLst>
              <p:tags r:id="rId22"/>
            </p:custDataLst>
          </p:nvPr>
        </p:nvSpPr>
        <p:spPr>
          <a:xfrm>
            <a:off x="6708775" y="4715510"/>
            <a:ext cx="262254" cy="252966"/>
          </a:xfrm>
          <a:custGeom>
            <a:avLst/>
            <a:gdLst>
              <a:gd name="connsiteX0" fmla="*/ 198412 w 262254"/>
              <a:gd name="connsiteY0" fmla="*/ 198045 h 252966"/>
              <a:gd name="connsiteX1" fmla="*/ 142809 w 262254"/>
              <a:gd name="connsiteY1" fmla="*/ 156245 h 252966"/>
              <a:gd name="connsiteX2" fmla="*/ 139516 w 262254"/>
              <a:gd name="connsiteY2" fmla="*/ 147465 h 252966"/>
              <a:gd name="connsiteX3" fmla="*/ 139516 w 262254"/>
              <a:gd name="connsiteY3" fmla="*/ 147334 h 252966"/>
              <a:gd name="connsiteX4" fmla="*/ 139911 w 262254"/>
              <a:gd name="connsiteY4" fmla="*/ 146548 h 252966"/>
              <a:gd name="connsiteX5" fmla="*/ 160729 w 262254"/>
              <a:gd name="connsiteY5" fmla="*/ 90596 h 252966"/>
              <a:gd name="connsiteX6" fmla="*/ 138988 w 262254"/>
              <a:gd name="connsiteY6" fmla="*/ 30843 h 252966"/>
              <a:gd name="connsiteX7" fmla="*/ 137802 w 262254"/>
              <a:gd name="connsiteY7" fmla="*/ 23374 h 252966"/>
              <a:gd name="connsiteX8" fmla="*/ 173905 w 262254"/>
              <a:gd name="connsiteY8" fmla="*/ 181 h 252966"/>
              <a:gd name="connsiteX9" fmla="*/ 221339 w 262254"/>
              <a:gd name="connsiteY9" fmla="*/ 40802 h 252966"/>
              <a:gd name="connsiteX10" fmla="*/ 205527 w 262254"/>
              <a:gd name="connsiteY10" fmla="*/ 101079 h 252966"/>
              <a:gd name="connsiteX11" fmla="*/ 200257 w 262254"/>
              <a:gd name="connsiteY11" fmla="*/ 107630 h 252966"/>
              <a:gd name="connsiteX12" fmla="*/ 199729 w 262254"/>
              <a:gd name="connsiteY12" fmla="*/ 117720 h 252966"/>
              <a:gd name="connsiteX13" fmla="*/ 201706 w 262254"/>
              <a:gd name="connsiteY13" fmla="*/ 120996 h 252966"/>
              <a:gd name="connsiteX14" fmla="*/ 217518 w 262254"/>
              <a:gd name="connsiteY14" fmla="*/ 128727 h 252966"/>
              <a:gd name="connsiteX15" fmla="*/ 234646 w 262254"/>
              <a:gd name="connsiteY15" fmla="*/ 136590 h 252966"/>
              <a:gd name="connsiteX16" fmla="*/ 260998 w 262254"/>
              <a:gd name="connsiteY16" fmla="*/ 160176 h 252966"/>
              <a:gd name="connsiteX17" fmla="*/ 258363 w 262254"/>
              <a:gd name="connsiteY17" fmla="*/ 185072 h 252966"/>
              <a:gd name="connsiteX18" fmla="*/ 204868 w 262254"/>
              <a:gd name="connsiteY18" fmla="*/ 201583 h 252966"/>
              <a:gd name="connsiteX19" fmla="*/ 198412 w 262254"/>
              <a:gd name="connsiteY19" fmla="*/ 198045 h 252966"/>
              <a:gd name="connsiteX20" fmla="*/ 114 w 262254"/>
              <a:gd name="connsiteY20" fmla="*/ 224253 h 252966"/>
              <a:gd name="connsiteX21" fmla="*/ 114 w 262254"/>
              <a:gd name="connsiteY21" fmla="*/ 215080 h 252966"/>
              <a:gd name="connsiteX22" fmla="*/ 2749 w 262254"/>
              <a:gd name="connsiteY22" fmla="*/ 207218 h 252966"/>
              <a:gd name="connsiteX23" fmla="*/ 27388 w 262254"/>
              <a:gd name="connsiteY23" fmla="*/ 183893 h 252966"/>
              <a:gd name="connsiteX24" fmla="*/ 28179 w 262254"/>
              <a:gd name="connsiteY24" fmla="*/ 183369 h 252966"/>
              <a:gd name="connsiteX25" fmla="*/ 52818 w 262254"/>
              <a:gd name="connsiteY25" fmla="*/ 171838 h 252966"/>
              <a:gd name="connsiteX26" fmla="*/ 60723 w 262254"/>
              <a:gd name="connsiteY26" fmla="*/ 168562 h 252966"/>
              <a:gd name="connsiteX27" fmla="*/ 62963 w 262254"/>
              <a:gd name="connsiteY27" fmla="*/ 166858 h 252966"/>
              <a:gd name="connsiteX28" fmla="*/ 67180 w 262254"/>
              <a:gd name="connsiteY28" fmla="*/ 145631 h 252966"/>
              <a:gd name="connsiteX29" fmla="*/ 62041 w 262254"/>
              <a:gd name="connsiteY29" fmla="*/ 139210 h 252966"/>
              <a:gd name="connsiteX30" fmla="*/ 61777 w 262254"/>
              <a:gd name="connsiteY30" fmla="*/ 138948 h 252966"/>
              <a:gd name="connsiteX31" fmla="*/ 42145 w 262254"/>
              <a:gd name="connsiteY31" fmla="*/ 77492 h 252966"/>
              <a:gd name="connsiteX32" fmla="*/ 90896 w 262254"/>
              <a:gd name="connsiteY32" fmla="*/ 32940 h 252966"/>
              <a:gd name="connsiteX33" fmla="*/ 140965 w 262254"/>
              <a:gd name="connsiteY33" fmla="*/ 77230 h 252966"/>
              <a:gd name="connsiteX34" fmla="*/ 141097 w 262254"/>
              <a:gd name="connsiteY34" fmla="*/ 77885 h 252966"/>
              <a:gd name="connsiteX35" fmla="*/ 134509 w 262254"/>
              <a:gd name="connsiteY35" fmla="*/ 116934 h 252966"/>
              <a:gd name="connsiteX36" fmla="*/ 121596 w 262254"/>
              <a:gd name="connsiteY36" fmla="*/ 138817 h 252966"/>
              <a:gd name="connsiteX37" fmla="*/ 121070 w 262254"/>
              <a:gd name="connsiteY37" fmla="*/ 139604 h 252966"/>
              <a:gd name="connsiteX38" fmla="*/ 116326 w 262254"/>
              <a:gd name="connsiteY38" fmla="*/ 145107 h 252966"/>
              <a:gd name="connsiteX39" fmla="*/ 115799 w 262254"/>
              <a:gd name="connsiteY39" fmla="*/ 146417 h 252966"/>
              <a:gd name="connsiteX40" fmla="*/ 118698 w 262254"/>
              <a:gd name="connsiteY40" fmla="*/ 168038 h 252966"/>
              <a:gd name="connsiteX41" fmla="*/ 128975 w 262254"/>
              <a:gd name="connsiteY41" fmla="*/ 171838 h 252966"/>
              <a:gd name="connsiteX42" fmla="*/ 129633 w 262254"/>
              <a:gd name="connsiteY42" fmla="*/ 172100 h 252966"/>
              <a:gd name="connsiteX43" fmla="*/ 172587 w 262254"/>
              <a:gd name="connsiteY43" fmla="*/ 196735 h 252966"/>
              <a:gd name="connsiteX44" fmla="*/ 172982 w 262254"/>
              <a:gd name="connsiteY44" fmla="*/ 196997 h 252966"/>
              <a:gd name="connsiteX45" fmla="*/ 182733 w 262254"/>
              <a:gd name="connsiteY45" fmla="*/ 211280 h 252966"/>
              <a:gd name="connsiteX46" fmla="*/ 183260 w 262254"/>
              <a:gd name="connsiteY46" fmla="*/ 215735 h 252966"/>
              <a:gd name="connsiteX47" fmla="*/ 183260 w 262254"/>
              <a:gd name="connsiteY47" fmla="*/ 225956 h 252966"/>
              <a:gd name="connsiteX48" fmla="*/ 182996 w 262254"/>
              <a:gd name="connsiteY48" fmla="*/ 227791 h 252966"/>
              <a:gd name="connsiteX49" fmla="*/ 143732 w 262254"/>
              <a:gd name="connsiteY49" fmla="*/ 249150 h 252966"/>
              <a:gd name="connsiteX50" fmla="*/ 43595 w 262254"/>
              <a:gd name="connsiteY50" fmla="*/ 249150 h 252966"/>
              <a:gd name="connsiteX51" fmla="*/ 5384 w 262254"/>
              <a:gd name="connsiteY51" fmla="*/ 233425 h 252966"/>
              <a:gd name="connsiteX52" fmla="*/ 114 w 262254"/>
              <a:gd name="connsiteY52" fmla="*/ 224253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254" h="252966">
                <a:moveTo>
                  <a:pt x="198412" y="198045"/>
                </a:moveTo>
                <a:cubicBezTo>
                  <a:pt x="187081" y="176687"/>
                  <a:pt x="166263" y="165549"/>
                  <a:pt x="142809" y="156245"/>
                </a:cubicBezTo>
                <a:cubicBezTo>
                  <a:pt x="139252" y="154804"/>
                  <a:pt x="137802" y="150742"/>
                  <a:pt x="139516" y="147465"/>
                </a:cubicBezTo>
                <a:lnTo>
                  <a:pt x="139516" y="147334"/>
                </a:lnTo>
                <a:lnTo>
                  <a:pt x="139911" y="146548"/>
                </a:lnTo>
                <a:cubicBezTo>
                  <a:pt x="150320" y="132134"/>
                  <a:pt x="159411" y="113920"/>
                  <a:pt x="160729" y="90596"/>
                </a:cubicBezTo>
                <a:cubicBezTo>
                  <a:pt x="163232" y="63864"/>
                  <a:pt x="153087" y="44995"/>
                  <a:pt x="138988" y="30843"/>
                </a:cubicBezTo>
                <a:cubicBezTo>
                  <a:pt x="137012" y="28878"/>
                  <a:pt x="136485" y="25864"/>
                  <a:pt x="137802" y="23374"/>
                </a:cubicBezTo>
                <a:cubicBezTo>
                  <a:pt x="144522" y="11057"/>
                  <a:pt x="154932" y="1360"/>
                  <a:pt x="173905" y="181"/>
                </a:cubicBezTo>
                <a:cubicBezTo>
                  <a:pt x="202892" y="-1130"/>
                  <a:pt x="218704" y="17215"/>
                  <a:pt x="221339" y="40802"/>
                </a:cubicBezTo>
                <a:cubicBezTo>
                  <a:pt x="225291" y="67009"/>
                  <a:pt x="216068" y="87975"/>
                  <a:pt x="205527" y="101079"/>
                </a:cubicBezTo>
                <a:cubicBezTo>
                  <a:pt x="204209" y="103700"/>
                  <a:pt x="201574" y="105009"/>
                  <a:pt x="200257" y="107630"/>
                </a:cubicBezTo>
                <a:cubicBezTo>
                  <a:pt x="199202" y="109727"/>
                  <a:pt x="198939" y="114575"/>
                  <a:pt x="199729" y="117720"/>
                </a:cubicBezTo>
                <a:cubicBezTo>
                  <a:pt x="199994" y="119031"/>
                  <a:pt x="200652" y="120079"/>
                  <a:pt x="201706" y="120996"/>
                </a:cubicBezTo>
                <a:cubicBezTo>
                  <a:pt x="205395" y="124141"/>
                  <a:pt x="212905" y="126368"/>
                  <a:pt x="217518" y="128727"/>
                </a:cubicBezTo>
                <a:cubicBezTo>
                  <a:pt x="224105" y="131348"/>
                  <a:pt x="229376" y="133969"/>
                  <a:pt x="234646" y="136590"/>
                </a:cubicBezTo>
                <a:cubicBezTo>
                  <a:pt x="245187" y="141831"/>
                  <a:pt x="257045" y="149693"/>
                  <a:pt x="260998" y="160176"/>
                </a:cubicBezTo>
                <a:cubicBezTo>
                  <a:pt x="263633" y="166728"/>
                  <a:pt x="262315" y="179831"/>
                  <a:pt x="258363" y="185072"/>
                </a:cubicBezTo>
                <a:cubicBezTo>
                  <a:pt x="249798" y="197259"/>
                  <a:pt x="225159" y="199224"/>
                  <a:pt x="204868" y="201583"/>
                </a:cubicBezTo>
                <a:cubicBezTo>
                  <a:pt x="202233" y="201714"/>
                  <a:pt x="199729" y="200404"/>
                  <a:pt x="198412" y="198045"/>
                </a:cubicBezTo>
                <a:moveTo>
                  <a:pt x="114" y="224253"/>
                </a:moveTo>
                <a:lnTo>
                  <a:pt x="114" y="215080"/>
                </a:lnTo>
                <a:cubicBezTo>
                  <a:pt x="114" y="212459"/>
                  <a:pt x="1432" y="209838"/>
                  <a:pt x="2749" y="207218"/>
                </a:cubicBezTo>
                <a:cubicBezTo>
                  <a:pt x="7888" y="196866"/>
                  <a:pt x="18297" y="190315"/>
                  <a:pt x="27388" y="183893"/>
                </a:cubicBezTo>
                <a:cubicBezTo>
                  <a:pt x="27652" y="183763"/>
                  <a:pt x="27915" y="183500"/>
                  <a:pt x="28179" y="183369"/>
                </a:cubicBezTo>
                <a:cubicBezTo>
                  <a:pt x="35953" y="179570"/>
                  <a:pt x="43726" y="175638"/>
                  <a:pt x="52818" y="171838"/>
                </a:cubicBezTo>
                <a:cubicBezTo>
                  <a:pt x="55058" y="170790"/>
                  <a:pt x="58220" y="169611"/>
                  <a:pt x="60723" y="168562"/>
                </a:cubicBezTo>
                <a:cubicBezTo>
                  <a:pt x="61646" y="168169"/>
                  <a:pt x="62436" y="167645"/>
                  <a:pt x="62963" y="166858"/>
                </a:cubicBezTo>
                <a:cubicBezTo>
                  <a:pt x="66784" y="162272"/>
                  <a:pt x="70869" y="152838"/>
                  <a:pt x="67180" y="145631"/>
                </a:cubicBezTo>
                <a:cubicBezTo>
                  <a:pt x="65862" y="143010"/>
                  <a:pt x="64544" y="141700"/>
                  <a:pt x="62041" y="139210"/>
                </a:cubicBezTo>
                <a:lnTo>
                  <a:pt x="61777" y="138948"/>
                </a:lnTo>
                <a:cubicBezTo>
                  <a:pt x="49919" y="125844"/>
                  <a:pt x="39510" y="103568"/>
                  <a:pt x="42145" y="77492"/>
                </a:cubicBezTo>
                <a:cubicBezTo>
                  <a:pt x="44780" y="51285"/>
                  <a:pt x="61909" y="32940"/>
                  <a:pt x="90896" y="32940"/>
                </a:cubicBezTo>
                <a:cubicBezTo>
                  <a:pt x="119751" y="32940"/>
                  <a:pt x="136881" y="51154"/>
                  <a:pt x="140965" y="77230"/>
                </a:cubicBezTo>
                <a:cubicBezTo>
                  <a:pt x="140965" y="77492"/>
                  <a:pt x="140965" y="77623"/>
                  <a:pt x="141097" y="77885"/>
                </a:cubicBezTo>
                <a:cubicBezTo>
                  <a:pt x="142282" y="93478"/>
                  <a:pt x="138461" y="107762"/>
                  <a:pt x="134509" y="116934"/>
                </a:cubicBezTo>
                <a:cubicBezTo>
                  <a:pt x="130688" y="125976"/>
                  <a:pt x="126735" y="132396"/>
                  <a:pt x="121596" y="138817"/>
                </a:cubicBezTo>
                <a:cubicBezTo>
                  <a:pt x="121333" y="139079"/>
                  <a:pt x="121201" y="139341"/>
                  <a:pt x="121070" y="139604"/>
                </a:cubicBezTo>
                <a:cubicBezTo>
                  <a:pt x="119751" y="141700"/>
                  <a:pt x="117643" y="143010"/>
                  <a:pt x="116326" y="145107"/>
                </a:cubicBezTo>
                <a:cubicBezTo>
                  <a:pt x="116063" y="145500"/>
                  <a:pt x="115930" y="145893"/>
                  <a:pt x="115799" y="146417"/>
                </a:cubicBezTo>
                <a:cubicBezTo>
                  <a:pt x="113559" y="154148"/>
                  <a:pt x="116063" y="164238"/>
                  <a:pt x="118698" y="168038"/>
                </a:cubicBezTo>
                <a:cubicBezTo>
                  <a:pt x="120015" y="170528"/>
                  <a:pt x="125022" y="170659"/>
                  <a:pt x="128975" y="171838"/>
                </a:cubicBezTo>
                <a:cubicBezTo>
                  <a:pt x="129239" y="171970"/>
                  <a:pt x="129370" y="171970"/>
                  <a:pt x="129633" y="172100"/>
                </a:cubicBezTo>
                <a:cubicBezTo>
                  <a:pt x="145313" y="178652"/>
                  <a:pt x="160861" y="186383"/>
                  <a:pt x="172587" y="196735"/>
                </a:cubicBezTo>
                <a:cubicBezTo>
                  <a:pt x="172719" y="196866"/>
                  <a:pt x="172850" y="196997"/>
                  <a:pt x="172982" y="196997"/>
                </a:cubicBezTo>
                <a:cubicBezTo>
                  <a:pt x="176408" y="200404"/>
                  <a:pt x="180888" y="204991"/>
                  <a:pt x="182733" y="211280"/>
                </a:cubicBezTo>
                <a:cubicBezTo>
                  <a:pt x="183128" y="212721"/>
                  <a:pt x="183260" y="214294"/>
                  <a:pt x="183260" y="215735"/>
                </a:cubicBezTo>
                <a:lnTo>
                  <a:pt x="183260" y="225956"/>
                </a:lnTo>
                <a:cubicBezTo>
                  <a:pt x="183260" y="226611"/>
                  <a:pt x="183128" y="227267"/>
                  <a:pt x="182996" y="227791"/>
                </a:cubicBezTo>
                <a:cubicBezTo>
                  <a:pt x="178516" y="241419"/>
                  <a:pt x="160465" y="245349"/>
                  <a:pt x="143732" y="249150"/>
                </a:cubicBezTo>
                <a:cubicBezTo>
                  <a:pt x="114744" y="254391"/>
                  <a:pt x="73899" y="254391"/>
                  <a:pt x="43595" y="249150"/>
                </a:cubicBezTo>
                <a:cubicBezTo>
                  <a:pt x="29101" y="246529"/>
                  <a:pt x="13290" y="242598"/>
                  <a:pt x="5384" y="233425"/>
                </a:cubicBezTo>
                <a:cubicBezTo>
                  <a:pt x="2749" y="232115"/>
                  <a:pt x="1432" y="229494"/>
                  <a:pt x="114" y="224253"/>
                </a:cubicBezTo>
              </a:path>
            </a:pathLst>
          </a:custGeom>
          <a:solidFill>
            <a:srgbClr val="FFFFFF"/>
          </a:solidFill>
          <a:ln w="9197" cap="flat">
            <a:noFill/>
            <a:prstDash val="solid"/>
            <a:miter/>
          </a:ln>
        </p:spPr>
        <p:txBody>
          <a:bodyPr rtlCol="0" anchor="ctr"/>
          <a:lstStyle/>
          <a:p>
            <a:endParaRPr lang="zh-CN" altLang="en-US"/>
          </a:p>
        </p:txBody>
      </p:sp>
      <p:sp>
        <p:nvSpPr>
          <p:cNvPr id="39" name="图片 5" descr="343439383331313b343532303031393bd2b5bca8b9dcc0ed"/>
          <p:cNvSpPr/>
          <p:nvPr>
            <p:custDataLst>
              <p:tags r:id="rId23"/>
            </p:custDataLst>
          </p:nvPr>
        </p:nvSpPr>
        <p:spPr>
          <a:xfrm>
            <a:off x="7620635" y="3210560"/>
            <a:ext cx="262254" cy="243461"/>
          </a:xfrm>
          <a:custGeom>
            <a:avLst/>
            <a:gdLst>
              <a:gd name="connsiteX0" fmla="*/ 231594 w 262254"/>
              <a:gd name="connsiteY0" fmla="*/ 115 h 243461"/>
              <a:gd name="connsiteX1" fmla="*/ 30220 w 262254"/>
              <a:gd name="connsiteY1" fmla="*/ 115 h 243461"/>
              <a:gd name="connsiteX2" fmla="*/ 114 w 262254"/>
              <a:gd name="connsiteY2" fmla="*/ 30463 h 243461"/>
              <a:gd name="connsiteX3" fmla="*/ 114 w 262254"/>
              <a:gd name="connsiteY3" fmla="*/ 161299 h 243461"/>
              <a:gd name="connsiteX4" fmla="*/ 30220 w 262254"/>
              <a:gd name="connsiteY4" fmla="*/ 191647 h 243461"/>
              <a:gd name="connsiteX5" fmla="*/ 105819 w 262254"/>
              <a:gd name="connsiteY5" fmla="*/ 191647 h 243461"/>
              <a:gd name="connsiteX6" fmla="*/ 105819 w 262254"/>
              <a:gd name="connsiteY6" fmla="*/ 228740 h 243461"/>
              <a:gd name="connsiteX7" fmla="*/ 64340 w 262254"/>
              <a:gd name="connsiteY7" fmla="*/ 228740 h 243461"/>
              <a:gd name="connsiteX8" fmla="*/ 56981 w 262254"/>
              <a:gd name="connsiteY8" fmla="*/ 236158 h 243461"/>
              <a:gd name="connsiteX9" fmla="*/ 64340 w 262254"/>
              <a:gd name="connsiteY9" fmla="*/ 243577 h 243461"/>
              <a:gd name="connsiteX10" fmla="*/ 192122 w 262254"/>
              <a:gd name="connsiteY10" fmla="*/ 243577 h 243461"/>
              <a:gd name="connsiteX11" fmla="*/ 199481 w 262254"/>
              <a:gd name="connsiteY11" fmla="*/ 236158 h 243461"/>
              <a:gd name="connsiteX12" fmla="*/ 192122 w 262254"/>
              <a:gd name="connsiteY12" fmla="*/ 228740 h 243461"/>
              <a:gd name="connsiteX13" fmla="*/ 151313 w 262254"/>
              <a:gd name="connsiteY13" fmla="*/ 228740 h 243461"/>
              <a:gd name="connsiteX14" fmla="*/ 151313 w 262254"/>
              <a:gd name="connsiteY14" fmla="*/ 191647 h 243461"/>
              <a:gd name="connsiteX15" fmla="*/ 232263 w 262254"/>
              <a:gd name="connsiteY15" fmla="*/ 191647 h 243461"/>
              <a:gd name="connsiteX16" fmla="*/ 262369 w 262254"/>
              <a:gd name="connsiteY16" fmla="*/ 161299 h 243461"/>
              <a:gd name="connsiteX17" fmla="*/ 262369 w 262254"/>
              <a:gd name="connsiteY17" fmla="*/ 30463 h 243461"/>
              <a:gd name="connsiteX18" fmla="*/ 231594 w 262254"/>
              <a:gd name="connsiteY18" fmla="*/ 115 h 243461"/>
              <a:gd name="connsiteX19" fmla="*/ 218213 w 262254"/>
              <a:gd name="connsiteY19" fmla="*/ 45300 h 243461"/>
              <a:gd name="connsiteX20" fmla="*/ 218213 w 262254"/>
              <a:gd name="connsiteY20" fmla="*/ 45300 h 243461"/>
              <a:gd name="connsiteX21" fmla="*/ 218213 w 262254"/>
              <a:gd name="connsiteY21" fmla="*/ 45975 h 243461"/>
              <a:gd name="connsiteX22" fmla="*/ 143284 w 262254"/>
              <a:gd name="connsiteY22" fmla="*/ 146462 h 243461"/>
              <a:gd name="connsiteX23" fmla="*/ 141277 w 262254"/>
              <a:gd name="connsiteY23" fmla="*/ 145113 h 243461"/>
              <a:gd name="connsiteX24" fmla="*/ 82403 w 262254"/>
              <a:gd name="connsiteY24" fmla="*/ 101951 h 243461"/>
              <a:gd name="connsiteX25" fmla="*/ 61664 w 262254"/>
              <a:gd name="connsiteY25" fmla="*/ 128927 h 243461"/>
              <a:gd name="connsiteX26" fmla="*/ 52297 w 262254"/>
              <a:gd name="connsiteY26" fmla="*/ 132299 h 243461"/>
              <a:gd name="connsiteX27" fmla="*/ 47614 w 262254"/>
              <a:gd name="connsiteY27" fmla="*/ 122183 h 243461"/>
              <a:gd name="connsiteX28" fmla="*/ 48283 w 262254"/>
              <a:gd name="connsiteY28" fmla="*/ 120834 h 243461"/>
              <a:gd name="connsiteX29" fmla="*/ 76382 w 262254"/>
              <a:gd name="connsiteY29" fmla="*/ 83742 h 243461"/>
              <a:gd name="connsiteX30" fmla="*/ 79058 w 262254"/>
              <a:gd name="connsiteY30" fmla="*/ 80370 h 243461"/>
              <a:gd name="connsiteX31" fmla="*/ 139939 w 262254"/>
              <a:gd name="connsiteY31" fmla="*/ 125555 h 243461"/>
              <a:gd name="connsiteX32" fmla="*/ 206172 w 262254"/>
              <a:gd name="connsiteY32" fmla="*/ 37207 h 243461"/>
              <a:gd name="connsiteX33" fmla="*/ 214199 w 262254"/>
              <a:gd name="connsiteY33" fmla="*/ 35859 h 243461"/>
              <a:gd name="connsiteX34" fmla="*/ 218213 w 262254"/>
              <a:gd name="connsiteY34" fmla="*/ 45300 h 24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254" h="243461">
                <a:moveTo>
                  <a:pt x="231594" y="115"/>
                </a:moveTo>
                <a:lnTo>
                  <a:pt x="30220" y="115"/>
                </a:lnTo>
                <a:cubicBezTo>
                  <a:pt x="13494" y="115"/>
                  <a:pt x="114" y="13603"/>
                  <a:pt x="114" y="30463"/>
                </a:cubicBezTo>
                <a:lnTo>
                  <a:pt x="114" y="161299"/>
                </a:lnTo>
                <a:cubicBezTo>
                  <a:pt x="114" y="178159"/>
                  <a:pt x="13494" y="191647"/>
                  <a:pt x="30220" y="191647"/>
                </a:cubicBezTo>
                <a:lnTo>
                  <a:pt x="105819" y="191647"/>
                </a:lnTo>
                <a:lnTo>
                  <a:pt x="105819" y="228740"/>
                </a:lnTo>
                <a:lnTo>
                  <a:pt x="64340" y="228740"/>
                </a:lnTo>
                <a:cubicBezTo>
                  <a:pt x="60326" y="228740"/>
                  <a:pt x="56981" y="232112"/>
                  <a:pt x="56981" y="236158"/>
                </a:cubicBezTo>
                <a:cubicBezTo>
                  <a:pt x="56981" y="240205"/>
                  <a:pt x="60326" y="243577"/>
                  <a:pt x="64340" y="243577"/>
                </a:cubicBezTo>
                <a:lnTo>
                  <a:pt x="192122" y="243577"/>
                </a:lnTo>
                <a:cubicBezTo>
                  <a:pt x="196137" y="243577"/>
                  <a:pt x="199481" y="240205"/>
                  <a:pt x="199481" y="236158"/>
                </a:cubicBezTo>
                <a:cubicBezTo>
                  <a:pt x="199481" y="232112"/>
                  <a:pt x="196137" y="228740"/>
                  <a:pt x="192122" y="228740"/>
                </a:cubicBezTo>
                <a:lnTo>
                  <a:pt x="151313" y="228740"/>
                </a:lnTo>
                <a:lnTo>
                  <a:pt x="151313" y="191647"/>
                </a:lnTo>
                <a:lnTo>
                  <a:pt x="232263" y="191647"/>
                </a:lnTo>
                <a:cubicBezTo>
                  <a:pt x="248989" y="191647"/>
                  <a:pt x="262369" y="178159"/>
                  <a:pt x="262369" y="161299"/>
                </a:cubicBezTo>
                <a:lnTo>
                  <a:pt x="262369" y="30463"/>
                </a:lnTo>
                <a:cubicBezTo>
                  <a:pt x="261700" y="14278"/>
                  <a:pt x="248319" y="115"/>
                  <a:pt x="231594" y="115"/>
                </a:cubicBezTo>
                <a:moveTo>
                  <a:pt x="218213" y="45300"/>
                </a:moveTo>
                <a:cubicBezTo>
                  <a:pt x="218213" y="45300"/>
                  <a:pt x="218213" y="45975"/>
                  <a:pt x="218213" y="45300"/>
                </a:cubicBezTo>
                <a:lnTo>
                  <a:pt x="218213" y="45975"/>
                </a:lnTo>
                <a:lnTo>
                  <a:pt x="143284" y="146462"/>
                </a:lnTo>
                <a:lnTo>
                  <a:pt x="141277" y="145113"/>
                </a:lnTo>
                <a:lnTo>
                  <a:pt x="82403" y="101951"/>
                </a:lnTo>
                <a:lnTo>
                  <a:pt x="61664" y="128927"/>
                </a:lnTo>
                <a:cubicBezTo>
                  <a:pt x="59657" y="132299"/>
                  <a:pt x="55643" y="133648"/>
                  <a:pt x="52297" y="132299"/>
                </a:cubicBezTo>
                <a:cubicBezTo>
                  <a:pt x="48283" y="130950"/>
                  <a:pt x="46276" y="126229"/>
                  <a:pt x="47614" y="122183"/>
                </a:cubicBezTo>
                <a:cubicBezTo>
                  <a:pt x="47614" y="121509"/>
                  <a:pt x="47614" y="121509"/>
                  <a:pt x="48283" y="120834"/>
                </a:cubicBezTo>
                <a:lnTo>
                  <a:pt x="76382" y="83742"/>
                </a:lnTo>
                <a:lnTo>
                  <a:pt x="79058" y="80370"/>
                </a:lnTo>
                <a:lnTo>
                  <a:pt x="139939" y="125555"/>
                </a:lnTo>
                <a:lnTo>
                  <a:pt x="206172" y="37207"/>
                </a:lnTo>
                <a:cubicBezTo>
                  <a:pt x="208179" y="35184"/>
                  <a:pt x="211524" y="34510"/>
                  <a:pt x="214199" y="35859"/>
                </a:cubicBezTo>
                <a:cubicBezTo>
                  <a:pt x="218213" y="37207"/>
                  <a:pt x="220220" y="41254"/>
                  <a:pt x="218213" y="45300"/>
                </a:cubicBezTo>
              </a:path>
            </a:pathLst>
          </a:custGeom>
          <a:solidFill>
            <a:srgbClr val="FFFFFF"/>
          </a:solidFill>
          <a:ln w="9197" cap="flat">
            <a:noFill/>
            <a:prstDash val="solid"/>
            <a:miter/>
          </a:ln>
        </p:spPr>
        <p:txBody>
          <a:bodyPr rtlCol="0" anchor="ctr"/>
          <a:lstStyle/>
          <a:p>
            <a:endParaRPr lang="zh-CN" altLang="en-US"/>
          </a:p>
        </p:txBody>
      </p:sp>
      <p:sp>
        <p:nvSpPr>
          <p:cNvPr id="40" name="图片 8" descr="343439383331313b343532303032303bb8f6c8cbd0c5cfa2"/>
          <p:cNvSpPr/>
          <p:nvPr>
            <p:custDataLst>
              <p:tags r:id="rId24"/>
            </p:custDataLst>
          </p:nvPr>
        </p:nvSpPr>
        <p:spPr>
          <a:xfrm>
            <a:off x="6708775" y="1645920"/>
            <a:ext cx="262149" cy="262254"/>
          </a:xfrm>
          <a:custGeom>
            <a:avLst/>
            <a:gdLst>
              <a:gd name="connsiteX0" fmla="*/ 238163 w 262149"/>
              <a:gd name="connsiteY0" fmla="*/ 114 h 262254"/>
              <a:gd name="connsiteX1" fmla="*/ 191653 w 262149"/>
              <a:gd name="connsiteY1" fmla="*/ 114 h 262254"/>
              <a:gd name="connsiteX2" fmla="*/ 190384 w 262149"/>
              <a:gd name="connsiteY2" fmla="*/ 114 h 262254"/>
              <a:gd name="connsiteX3" fmla="*/ 41128 w 262149"/>
              <a:gd name="connsiteY3" fmla="*/ 538 h 262254"/>
              <a:gd name="connsiteX4" fmla="*/ 17450 w 262149"/>
              <a:gd name="connsiteY4" fmla="*/ 24264 h 262254"/>
              <a:gd name="connsiteX5" fmla="*/ 17450 w 262149"/>
              <a:gd name="connsiteY5" fmla="*/ 59852 h 262254"/>
              <a:gd name="connsiteX6" fmla="*/ 44510 w 262149"/>
              <a:gd name="connsiteY6" fmla="*/ 59852 h 262254"/>
              <a:gd name="connsiteX7" fmla="*/ 53390 w 262149"/>
              <a:gd name="connsiteY7" fmla="*/ 68749 h 262254"/>
              <a:gd name="connsiteX8" fmla="*/ 53390 w 262149"/>
              <a:gd name="connsiteY8" fmla="*/ 74681 h 262254"/>
              <a:gd name="connsiteX9" fmla="*/ 44510 w 262149"/>
              <a:gd name="connsiteY9" fmla="*/ 83578 h 262254"/>
              <a:gd name="connsiteX10" fmla="*/ 41551 w 262149"/>
              <a:gd name="connsiteY10" fmla="*/ 83578 h 262254"/>
              <a:gd name="connsiteX11" fmla="*/ 41551 w 262149"/>
              <a:gd name="connsiteY11" fmla="*/ 80612 h 262254"/>
              <a:gd name="connsiteX12" fmla="*/ 32671 w 262149"/>
              <a:gd name="connsiteY12" fmla="*/ 71715 h 262254"/>
              <a:gd name="connsiteX13" fmla="*/ 8148 w 262149"/>
              <a:gd name="connsiteY13" fmla="*/ 71715 h 262254"/>
              <a:gd name="connsiteX14" fmla="*/ 537 w 262149"/>
              <a:gd name="connsiteY14" fmla="*/ 77647 h 262254"/>
              <a:gd name="connsiteX15" fmla="*/ 114 w 262149"/>
              <a:gd name="connsiteY15" fmla="*/ 80612 h 262254"/>
              <a:gd name="connsiteX16" fmla="*/ 114 w 262149"/>
              <a:gd name="connsiteY16" fmla="*/ 86544 h 262254"/>
              <a:gd name="connsiteX17" fmla="*/ 8993 w 262149"/>
              <a:gd name="connsiteY17" fmla="*/ 95441 h 262254"/>
              <a:gd name="connsiteX18" fmla="*/ 17873 w 262149"/>
              <a:gd name="connsiteY18" fmla="*/ 95441 h 262254"/>
              <a:gd name="connsiteX19" fmla="*/ 17873 w 262149"/>
              <a:gd name="connsiteY19" fmla="*/ 161111 h 262254"/>
              <a:gd name="connsiteX20" fmla="*/ 44933 w 262149"/>
              <a:gd name="connsiteY20" fmla="*/ 161111 h 262254"/>
              <a:gd name="connsiteX21" fmla="*/ 53812 w 262149"/>
              <a:gd name="connsiteY21" fmla="*/ 170008 h 262254"/>
              <a:gd name="connsiteX22" fmla="*/ 53812 w 262149"/>
              <a:gd name="connsiteY22" fmla="*/ 175939 h 262254"/>
              <a:gd name="connsiteX23" fmla="*/ 44933 w 262149"/>
              <a:gd name="connsiteY23" fmla="*/ 184837 h 262254"/>
              <a:gd name="connsiteX24" fmla="*/ 41973 w 262149"/>
              <a:gd name="connsiteY24" fmla="*/ 184837 h 262254"/>
              <a:gd name="connsiteX25" fmla="*/ 41973 w 262149"/>
              <a:gd name="connsiteY25" fmla="*/ 182295 h 262254"/>
              <a:gd name="connsiteX26" fmla="*/ 33094 w 262149"/>
              <a:gd name="connsiteY26" fmla="*/ 173397 h 262254"/>
              <a:gd name="connsiteX27" fmla="*/ 8570 w 262149"/>
              <a:gd name="connsiteY27" fmla="*/ 173397 h 262254"/>
              <a:gd name="connsiteX28" fmla="*/ 960 w 262149"/>
              <a:gd name="connsiteY28" fmla="*/ 179329 h 262254"/>
              <a:gd name="connsiteX29" fmla="*/ 537 w 262149"/>
              <a:gd name="connsiteY29" fmla="*/ 182295 h 262254"/>
              <a:gd name="connsiteX30" fmla="*/ 537 w 262149"/>
              <a:gd name="connsiteY30" fmla="*/ 188225 h 262254"/>
              <a:gd name="connsiteX31" fmla="*/ 9416 w 262149"/>
              <a:gd name="connsiteY31" fmla="*/ 197123 h 262254"/>
              <a:gd name="connsiteX32" fmla="*/ 18295 w 262149"/>
              <a:gd name="connsiteY32" fmla="*/ 197123 h 262254"/>
              <a:gd name="connsiteX33" fmla="*/ 18295 w 262149"/>
              <a:gd name="connsiteY33" fmla="*/ 238644 h 262254"/>
              <a:gd name="connsiteX34" fmla="*/ 41973 w 262149"/>
              <a:gd name="connsiteY34" fmla="*/ 262369 h 262254"/>
              <a:gd name="connsiteX35" fmla="*/ 238585 w 262149"/>
              <a:gd name="connsiteY35" fmla="*/ 262369 h 262254"/>
              <a:gd name="connsiteX36" fmla="*/ 262264 w 262149"/>
              <a:gd name="connsiteY36" fmla="*/ 238644 h 262254"/>
              <a:gd name="connsiteX37" fmla="*/ 262264 w 262149"/>
              <a:gd name="connsiteY37" fmla="*/ 23840 h 262254"/>
              <a:gd name="connsiteX38" fmla="*/ 238163 w 262149"/>
              <a:gd name="connsiteY38" fmla="*/ 114 h 262254"/>
              <a:gd name="connsiteX39" fmla="*/ 220827 w 262149"/>
              <a:gd name="connsiteY39" fmla="*/ 194157 h 262254"/>
              <a:gd name="connsiteX40" fmla="*/ 220405 w 262149"/>
              <a:gd name="connsiteY40" fmla="*/ 195429 h 262254"/>
              <a:gd name="connsiteX41" fmla="*/ 217868 w 262149"/>
              <a:gd name="connsiteY41" fmla="*/ 198394 h 262254"/>
              <a:gd name="connsiteX42" fmla="*/ 215331 w 262149"/>
              <a:gd name="connsiteY42" fmla="*/ 199665 h 262254"/>
              <a:gd name="connsiteX43" fmla="*/ 213639 w 262149"/>
              <a:gd name="connsiteY43" fmla="*/ 200088 h 262254"/>
              <a:gd name="connsiteX44" fmla="*/ 85947 w 262149"/>
              <a:gd name="connsiteY44" fmla="*/ 200088 h 262254"/>
              <a:gd name="connsiteX45" fmla="*/ 82987 w 262149"/>
              <a:gd name="connsiteY45" fmla="*/ 198818 h 262254"/>
              <a:gd name="connsiteX46" fmla="*/ 80873 w 262149"/>
              <a:gd name="connsiteY46" fmla="*/ 195852 h 262254"/>
              <a:gd name="connsiteX47" fmla="*/ 80450 w 262149"/>
              <a:gd name="connsiteY47" fmla="*/ 194581 h 262254"/>
              <a:gd name="connsiteX48" fmla="*/ 80450 w 262149"/>
              <a:gd name="connsiteY48" fmla="*/ 182719 h 262254"/>
              <a:gd name="connsiteX49" fmla="*/ 80450 w 262149"/>
              <a:gd name="connsiteY49" fmla="*/ 182295 h 262254"/>
              <a:gd name="connsiteX50" fmla="*/ 80873 w 262149"/>
              <a:gd name="connsiteY50" fmla="*/ 181870 h 262254"/>
              <a:gd name="connsiteX51" fmla="*/ 106242 w 262149"/>
              <a:gd name="connsiteY51" fmla="*/ 164500 h 262254"/>
              <a:gd name="connsiteX52" fmla="*/ 131189 w 262149"/>
              <a:gd name="connsiteY52" fmla="*/ 146282 h 262254"/>
              <a:gd name="connsiteX53" fmla="*/ 131189 w 262149"/>
              <a:gd name="connsiteY53" fmla="*/ 143740 h 262254"/>
              <a:gd name="connsiteX54" fmla="*/ 129921 w 262149"/>
              <a:gd name="connsiteY54" fmla="*/ 140774 h 262254"/>
              <a:gd name="connsiteX55" fmla="*/ 116390 w 262149"/>
              <a:gd name="connsiteY55" fmla="*/ 106456 h 262254"/>
              <a:gd name="connsiteX56" fmla="*/ 150638 w 262149"/>
              <a:gd name="connsiteY56" fmla="*/ 63242 h 262254"/>
              <a:gd name="connsiteX57" fmla="*/ 184887 w 262149"/>
              <a:gd name="connsiteY57" fmla="*/ 106456 h 262254"/>
              <a:gd name="connsiteX58" fmla="*/ 171357 w 262149"/>
              <a:gd name="connsiteY58" fmla="*/ 140774 h 262254"/>
              <a:gd name="connsiteX59" fmla="*/ 170089 w 262149"/>
              <a:gd name="connsiteY59" fmla="*/ 143740 h 262254"/>
              <a:gd name="connsiteX60" fmla="*/ 170089 w 262149"/>
              <a:gd name="connsiteY60" fmla="*/ 146282 h 262254"/>
              <a:gd name="connsiteX61" fmla="*/ 195035 w 262149"/>
              <a:gd name="connsiteY61" fmla="*/ 164500 h 262254"/>
              <a:gd name="connsiteX62" fmla="*/ 220405 w 262149"/>
              <a:gd name="connsiteY62" fmla="*/ 181870 h 262254"/>
              <a:gd name="connsiteX63" fmla="*/ 220827 w 262149"/>
              <a:gd name="connsiteY63" fmla="*/ 182295 h 262254"/>
              <a:gd name="connsiteX64" fmla="*/ 220827 w 262149"/>
              <a:gd name="connsiteY64" fmla="*/ 182719 h 262254"/>
              <a:gd name="connsiteX65" fmla="*/ 220827 w 262149"/>
              <a:gd name="connsiteY65" fmla="*/ 194157 h 2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2149" h="262254">
                <a:moveTo>
                  <a:pt x="238163" y="114"/>
                </a:moveTo>
                <a:lnTo>
                  <a:pt x="191653" y="114"/>
                </a:lnTo>
                <a:lnTo>
                  <a:pt x="190384" y="114"/>
                </a:lnTo>
                <a:lnTo>
                  <a:pt x="41128" y="538"/>
                </a:lnTo>
                <a:cubicBezTo>
                  <a:pt x="28020" y="538"/>
                  <a:pt x="17450" y="11130"/>
                  <a:pt x="17450" y="24264"/>
                </a:cubicBezTo>
                <a:lnTo>
                  <a:pt x="17450" y="59852"/>
                </a:lnTo>
                <a:lnTo>
                  <a:pt x="44510" y="59852"/>
                </a:lnTo>
                <a:cubicBezTo>
                  <a:pt x="49584" y="59852"/>
                  <a:pt x="53390" y="63665"/>
                  <a:pt x="53390" y="68749"/>
                </a:cubicBezTo>
                <a:lnTo>
                  <a:pt x="53390" y="74681"/>
                </a:lnTo>
                <a:cubicBezTo>
                  <a:pt x="53390" y="79765"/>
                  <a:pt x="49584" y="83578"/>
                  <a:pt x="44510" y="83578"/>
                </a:cubicBezTo>
                <a:lnTo>
                  <a:pt x="41551" y="83578"/>
                </a:lnTo>
                <a:lnTo>
                  <a:pt x="41551" y="80612"/>
                </a:lnTo>
                <a:cubicBezTo>
                  <a:pt x="41551" y="75528"/>
                  <a:pt x="37745" y="71715"/>
                  <a:pt x="32671" y="71715"/>
                </a:cubicBezTo>
                <a:lnTo>
                  <a:pt x="8148" y="71715"/>
                </a:lnTo>
                <a:cubicBezTo>
                  <a:pt x="4765" y="72139"/>
                  <a:pt x="1805" y="74257"/>
                  <a:pt x="537" y="77647"/>
                </a:cubicBezTo>
                <a:cubicBezTo>
                  <a:pt x="114" y="78494"/>
                  <a:pt x="114" y="79765"/>
                  <a:pt x="114" y="80612"/>
                </a:cubicBezTo>
                <a:lnTo>
                  <a:pt x="114" y="86544"/>
                </a:lnTo>
                <a:cubicBezTo>
                  <a:pt x="114" y="91628"/>
                  <a:pt x="3919" y="95441"/>
                  <a:pt x="8993" y="95441"/>
                </a:cubicBezTo>
                <a:lnTo>
                  <a:pt x="17873" y="95441"/>
                </a:lnTo>
                <a:lnTo>
                  <a:pt x="17873" y="161111"/>
                </a:lnTo>
                <a:lnTo>
                  <a:pt x="44933" y="161111"/>
                </a:lnTo>
                <a:cubicBezTo>
                  <a:pt x="50007" y="161111"/>
                  <a:pt x="53812" y="164924"/>
                  <a:pt x="53812" y="170008"/>
                </a:cubicBezTo>
                <a:lnTo>
                  <a:pt x="53812" y="175939"/>
                </a:lnTo>
                <a:cubicBezTo>
                  <a:pt x="53812" y="181023"/>
                  <a:pt x="50007" y="184837"/>
                  <a:pt x="44933" y="184837"/>
                </a:cubicBezTo>
                <a:lnTo>
                  <a:pt x="41973" y="184837"/>
                </a:lnTo>
                <a:lnTo>
                  <a:pt x="41973" y="182295"/>
                </a:lnTo>
                <a:cubicBezTo>
                  <a:pt x="41973" y="177211"/>
                  <a:pt x="38168" y="173397"/>
                  <a:pt x="33094" y="173397"/>
                </a:cubicBezTo>
                <a:lnTo>
                  <a:pt x="8570" y="173397"/>
                </a:lnTo>
                <a:cubicBezTo>
                  <a:pt x="5188" y="173821"/>
                  <a:pt x="2228" y="175939"/>
                  <a:pt x="960" y="179329"/>
                </a:cubicBezTo>
                <a:cubicBezTo>
                  <a:pt x="537" y="180176"/>
                  <a:pt x="537" y="181447"/>
                  <a:pt x="537" y="182295"/>
                </a:cubicBezTo>
                <a:lnTo>
                  <a:pt x="537" y="188225"/>
                </a:lnTo>
                <a:cubicBezTo>
                  <a:pt x="537" y="193310"/>
                  <a:pt x="4342" y="197123"/>
                  <a:pt x="9416" y="197123"/>
                </a:cubicBezTo>
                <a:lnTo>
                  <a:pt x="18295" y="197123"/>
                </a:lnTo>
                <a:lnTo>
                  <a:pt x="18295" y="238644"/>
                </a:lnTo>
                <a:cubicBezTo>
                  <a:pt x="18295" y="251777"/>
                  <a:pt x="28866" y="262369"/>
                  <a:pt x="41973" y="262369"/>
                </a:cubicBezTo>
                <a:lnTo>
                  <a:pt x="238585" y="262369"/>
                </a:lnTo>
                <a:cubicBezTo>
                  <a:pt x="251693" y="262369"/>
                  <a:pt x="262264" y="251777"/>
                  <a:pt x="262264" y="238644"/>
                </a:cubicBezTo>
                <a:lnTo>
                  <a:pt x="262264" y="23840"/>
                </a:lnTo>
                <a:cubicBezTo>
                  <a:pt x="261841" y="10706"/>
                  <a:pt x="251270" y="114"/>
                  <a:pt x="238163" y="114"/>
                </a:cubicBezTo>
                <a:moveTo>
                  <a:pt x="220827" y="194157"/>
                </a:moveTo>
                <a:cubicBezTo>
                  <a:pt x="220827" y="194157"/>
                  <a:pt x="220405" y="195005"/>
                  <a:pt x="220405" y="195429"/>
                </a:cubicBezTo>
                <a:cubicBezTo>
                  <a:pt x="219981" y="196276"/>
                  <a:pt x="218713" y="197547"/>
                  <a:pt x="217868" y="198394"/>
                </a:cubicBezTo>
                <a:lnTo>
                  <a:pt x="215331" y="199665"/>
                </a:lnTo>
                <a:lnTo>
                  <a:pt x="213639" y="200088"/>
                </a:lnTo>
                <a:lnTo>
                  <a:pt x="85947" y="200088"/>
                </a:lnTo>
                <a:cubicBezTo>
                  <a:pt x="85101" y="199665"/>
                  <a:pt x="83833" y="199241"/>
                  <a:pt x="82987" y="198818"/>
                </a:cubicBezTo>
                <a:cubicBezTo>
                  <a:pt x="82142" y="198394"/>
                  <a:pt x="81296" y="197123"/>
                  <a:pt x="80873" y="195852"/>
                </a:cubicBezTo>
                <a:cubicBezTo>
                  <a:pt x="80873" y="195429"/>
                  <a:pt x="80450" y="194581"/>
                  <a:pt x="80450" y="194581"/>
                </a:cubicBezTo>
                <a:cubicBezTo>
                  <a:pt x="80027" y="194157"/>
                  <a:pt x="78759" y="188650"/>
                  <a:pt x="80450" y="182719"/>
                </a:cubicBezTo>
                <a:lnTo>
                  <a:pt x="80450" y="182295"/>
                </a:lnTo>
                <a:lnTo>
                  <a:pt x="80873" y="181870"/>
                </a:lnTo>
                <a:cubicBezTo>
                  <a:pt x="85101" y="176363"/>
                  <a:pt x="95249" y="170432"/>
                  <a:pt x="106242" y="164500"/>
                </a:cubicBezTo>
                <a:cubicBezTo>
                  <a:pt x="116390" y="158993"/>
                  <a:pt x="131189" y="150518"/>
                  <a:pt x="131189" y="146282"/>
                </a:cubicBezTo>
                <a:lnTo>
                  <a:pt x="131189" y="143740"/>
                </a:lnTo>
                <a:cubicBezTo>
                  <a:pt x="131189" y="142469"/>
                  <a:pt x="130766" y="141622"/>
                  <a:pt x="129921" y="140774"/>
                </a:cubicBezTo>
                <a:cubicBezTo>
                  <a:pt x="121041" y="131877"/>
                  <a:pt x="116390" y="119590"/>
                  <a:pt x="116390" y="106456"/>
                </a:cubicBezTo>
                <a:cubicBezTo>
                  <a:pt x="116390" y="85273"/>
                  <a:pt x="120618" y="63242"/>
                  <a:pt x="150638" y="63242"/>
                </a:cubicBezTo>
                <a:cubicBezTo>
                  <a:pt x="180659" y="63242"/>
                  <a:pt x="184887" y="84849"/>
                  <a:pt x="184887" y="106456"/>
                </a:cubicBezTo>
                <a:cubicBezTo>
                  <a:pt x="184887" y="119590"/>
                  <a:pt x="180237" y="131877"/>
                  <a:pt x="171357" y="140774"/>
                </a:cubicBezTo>
                <a:cubicBezTo>
                  <a:pt x="170511" y="141622"/>
                  <a:pt x="170089" y="142469"/>
                  <a:pt x="170089" y="143740"/>
                </a:cubicBezTo>
                <a:lnTo>
                  <a:pt x="170089" y="146282"/>
                </a:lnTo>
                <a:cubicBezTo>
                  <a:pt x="170089" y="150518"/>
                  <a:pt x="185310" y="158993"/>
                  <a:pt x="195035" y="164500"/>
                </a:cubicBezTo>
                <a:cubicBezTo>
                  <a:pt x="206028" y="170432"/>
                  <a:pt x="216176" y="176363"/>
                  <a:pt x="220405" y="181870"/>
                </a:cubicBezTo>
                <a:lnTo>
                  <a:pt x="220827" y="182295"/>
                </a:lnTo>
                <a:lnTo>
                  <a:pt x="220827" y="182719"/>
                </a:lnTo>
                <a:cubicBezTo>
                  <a:pt x="222942" y="188225"/>
                  <a:pt x="221250" y="193733"/>
                  <a:pt x="220827" y="194157"/>
                </a:cubicBezTo>
              </a:path>
            </a:pathLst>
          </a:custGeom>
          <a:solidFill>
            <a:srgbClr val="FFFFFF"/>
          </a:solidFill>
          <a:ln w="9194" cap="flat">
            <a:noFill/>
            <a:prstDash val="solid"/>
            <a:miter/>
          </a:ln>
        </p:spPr>
        <p:txBody>
          <a:bodyPr rtlCol="0" anchor="ctr"/>
          <a:lstStyle/>
          <a:p>
            <a:endParaRPr lang="zh-CN" altLang="en-US"/>
          </a:p>
        </p:txBody>
      </p:sp>
      <p:sp>
        <p:nvSpPr>
          <p:cNvPr id="26" name="文本框 25"/>
          <p:cNvSpPr txBox="1"/>
          <p:nvPr>
            <p:custDataLst>
              <p:tags r:id="rId25"/>
            </p:custDataLst>
          </p:nvPr>
        </p:nvSpPr>
        <p:spPr>
          <a:xfrm>
            <a:off x="97790" y="1570355"/>
            <a:ext cx="4018280" cy="2075815"/>
          </a:xfrm>
          <a:prstGeom prst="rect">
            <a:avLst/>
          </a:prstGeom>
          <a:noFill/>
          <a:ln>
            <a:noFill/>
          </a:ln>
        </p:spPr>
        <p:txBody>
          <a:bodyPr wrap="square" rtlCol="0">
            <a:noAutofit/>
          </a:bodyPr>
          <a:p>
            <a:pPr algn="r">
              <a:lnSpc>
                <a:spcPct val="150000"/>
              </a:lnSpc>
            </a:pP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纳税人年满3</a:t>
            </a:r>
            <a:r>
              <a:rPr 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周</a:t>
            </a: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岁的子女接受</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学前教育</a:t>
            </a: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和</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全日制学历教育</a:t>
            </a: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的相关支出（满3</a:t>
            </a:r>
            <a:r>
              <a:rPr 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周</a:t>
            </a: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岁到博士）</a:t>
            </a:r>
            <a:endPar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学历教育：</a:t>
            </a:r>
            <a:endPar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义务教育（小学、初中教育）</a:t>
            </a:r>
            <a:endPar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高中阶段教育（普通高中、中等职业、技工教育）</a:t>
            </a:r>
            <a:endPar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高等教育（大学专科、大学本科、硕士研究生、博士研究生教育）</a:t>
            </a:r>
            <a:endPar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1" name="文本框 10"/>
          <p:cNvSpPr txBox="1"/>
          <p:nvPr>
            <p:custDataLst>
              <p:tags r:id="rId26"/>
            </p:custDataLst>
          </p:nvPr>
        </p:nvSpPr>
        <p:spPr>
          <a:xfrm>
            <a:off x="7759065" y="1632585"/>
            <a:ext cx="3364865" cy="1323340"/>
          </a:xfrm>
          <a:prstGeom prst="rect">
            <a:avLst/>
          </a:prstGeom>
          <a:noFill/>
          <a:ln>
            <a:noFill/>
          </a:ln>
        </p:spPr>
        <p:txBody>
          <a:bodyPr wrap="square" rtlCol="0">
            <a:noAutofit/>
          </a:bodyPr>
          <a:p>
            <a:pPr algn="l">
              <a:lnSpc>
                <a:spcPct val="150000"/>
              </a:lnSpc>
            </a:pP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每个</a:t>
            </a:r>
            <a:r>
              <a:rPr lang="zh-CN"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子女</a:t>
            </a: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每月</a:t>
            </a:r>
            <a:r>
              <a:rPr lang="en-US"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2</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000元</a:t>
            </a: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的标准定额扣除</a:t>
            </a:r>
            <a:endPar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alt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2019-2022</a:t>
            </a:r>
            <a:r>
              <a:rPr lang="zh-CN" altLang="en-US"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年度：</a:t>
            </a:r>
            <a:r>
              <a:rPr lang="en-US" alt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1000</a:t>
            </a:r>
            <a:r>
              <a:rPr lang="zh-CN" altLang="en-US"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元</a:t>
            </a:r>
            <a:r>
              <a:rPr lang="en-US" alt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月</a:t>
            </a:r>
            <a:r>
              <a:rPr 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2" name="文本框 11"/>
          <p:cNvSpPr txBox="1"/>
          <p:nvPr>
            <p:custDataLst>
              <p:tags r:id="rId27"/>
            </p:custDataLst>
          </p:nvPr>
        </p:nvSpPr>
        <p:spPr>
          <a:xfrm>
            <a:off x="6837680" y="4996180"/>
            <a:ext cx="4867910" cy="132334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父母可选择由</a:t>
            </a: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其中</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一方按扣除标准的100%扣除也可分别按扣除标准的50%扣除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具体扣除方式在</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一个纳税年度内不得变更</a:t>
            </a:r>
            <a:endPar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4" name="文本框 13"/>
          <p:cNvSpPr txBox="1"/>
          <p:nvPr>
            <p:custDataLst>
              <p:tags r:id="rId28"/>
            </p:custDataLst>
          </p:nvPr>
        </p:nvSpPr>
        <p:spPr>
          <a:xfrm>
            <a:off x="407035" y="4576445"/>
            <a:ext cx="4511675" cy="2155190"/>
          </a:xfrm>
          <a:prstGeom prst="rect">
            <a:avLst/>
          </a:prstGeom>
          <a:noFill/>
          <a:ln>
            <a:noFill/>
          </a:ln>
        </p:spPr>
        <p:txBody>
          <a:bodyPr wrap="square" rtlCol="0">
            <a:noAutofit/>
          </a:bodyPr>
          <a:p>
            <a:pPr marL="285750" indent="-285750" algn="l">
              <a:lnSpc>
                <a:spcPct val="150000"/>
              </a:lnSpc>
              <a:buFont typeface="Wingdings" panose="05000000000000000000" charset="0"/>
              <a:buChar char="Ø"/>
            </a:pP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扣除时间</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包含因病或其他非主观原因休学但学籍继续保留的休学期间，以及施教机构按规定组织实施的寒暑假等假期</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纳税人子女在境外接受教育的，应留存境外学校录取通知书、留学签证等相关教育的证明资料备查</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6" name="文本框 15"/>
          <p:cNvSpPr txBox="1"/>
          <p:nvPr>
            <p:custDataLst>
              <p:tags r:id="rId29"/>
            </p:custDataLst>
          </p:nvPr>
        </p:nvSpPr>
        <p:spPr>
          <a:xfrm>
            <a:off x="8051800" y="3138170"/>
            <a:ext cx="3980815" cy="115316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学前教育：满3周岁当月至小学入学前一月</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学历教育：子女接受全日制学历教育入学的当月至全日制学历教育结束的当月</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9" name="矩形 18"/>
          <p:cNvSpPr/>
          <p:nvPr>
            <p:custDataLst>
              <p:tags r:id="rId30"/>
            </p:custDataLst>
          </p:nvPr>
        </p:nvSpPr>
        <p:spPr>
          <a:xfrm>
            <a:off x="8404225" y="2765425"/>
            <a:ext cx="3108325" cy="438150"/>
          </a:xfrm>
          <a:prstGeom prst="rect">
            <a:avLst/>
          </a:prstGeom>
          <a:noFill/>
        </p:spPr>
        <p:txBody>
          <a:bodyPr wrap="square" lIns="0" tIns="0" rIns="0" bIns="0" rtlCol="0" anchor="b">
            <a:noAutofit/>
          </a:bodyPr>
          <a:p>
            <a:pPr>
              <a:spcBef>
                <a:spcPct val="0"/>
              </a:spcBef>
              <a:spcAft>
                <a:spcPct val="0"/>
              </a:spcAft>
            </a:pPr>
            <a:r>
              <a:rPr lang="zh-CN" altLang="en-US" sz="2000" b="1">
                <a:solidFill>
                  <a:schemeClr val="accent1"/>
                </a:solidFill>
                <a:latin typeface="+mn-ea"/>
                <a:cs typeface="+mn-ea"/>
              </a:rPr>
              <a:t>扣除时间</a:t>
            </a:r>
            <a:endParaRPr lang="zh-CN" altLang="en-US" sz="2000" b="1">
              <a:solidFill>
                <a:schemeClr val="accent1"/>
              </a:solidFill>
              <a:latin typeface="+mn-ea"/>
              <a:cs typeface="+mn-ea"/>
            </a:endParaRPr>
          </a:p>
        </p:txBody>
      </p:sp>
      <p:grpSp>
        <p:nvGrpSpPr>
          <p:cNvPr id="28" name="组合 27"/>
          <p:cNvGrpSpPr/>
          <p:nvPr/>
        </p:nvGrpSpPr>
        <p:grpSpPr>
          <a:xfrm>
            <a:off x="2557780" y="6168390"/>
            <a:ext cx="7075805" cy="619125"/>
            <a:chOff x="871" y="2272"/>
            <a:chExt cx="17877" cy="975"/>
          </a:xfrm>
        </p:grpSpPr>
        <p:grpSp>
          <p:nvGrpSpPr>
            <p:cNvPr id="83" name="组合 56"/>
            <p:cNvGrpSpPr/>
            <p:nvPr/>
          </p:nvGrpSpPr>
          <p:grpSpPr>
            <a:xfrm rot="0">
              <a:off x="871" y="2337"/>
              <a:ext cx="17877" cy="794"/>
              <a:chOff x="4532138" y="2977854"/>
              <a:chExt cx="1564211" cy="379451"/>
            </a:xfrm>
          </p:grpSpPr>
          <p:sp>
            <p:nvSpPr>
              <p:cNvPr id="124" name="MH_SubTitle_1"/>
              <p:cNvSpPr/>
              <p:nvPr>
                <p:custDataLst>
                  <p:tags r:id="rId3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sz="1400" b="1" dirty="0">
                  <a:solidFill>
                    <a:schemeClr val="accent1"/>
                  </a:solidFill>
                </a:endParaRPr>
              </a:p>
            </p:txBody>
          </p:sp>
          <p:sp>
            <p:nvSpPr>
              <p:cNvPr id="125" name="MH_SubTitle_1"/>
              <p:cNvSpPr/>
              <p:nvPr>
                <p:custDataLst>
                  <p:tags r:id="rId32"/>
                </p:custDataLst>
              </p:nvPr>
            </p:nvSpPr>
            <p:spPr>
              <a:xfrm>
                <a:off x="4541461" y="3001271"/>
                <a:ext cx="1546813" cy="343615"/>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sz="1400" dirty="0">
                  <a:latin typeface="Impact" panose="020B0806030902050204" pitchFamily="34" charset="0"/>
                  <a:ea typeface="微软雅黑" panose="020B0503020204020204" charset="-122"/>
                </a:endParaRPr>
              </a:p>
            </p:txBody>
          </p:sp>
        </p:grpSp>
        <p:sp>
          <p:nvSpPr>
            <p:cNvPr id="17" name="文本框 16"/>
            <p:cNvSpPr txBox="1"/>
            <p:nvPr>
              <p:custDataLst>
                <p:tags r:id="rId33"/>
              </p:custDataLst>
            </p:nvPr>
          </p:nvSpPr>
          <p:spPr>
            <a:xfrm>
              <a:off x="1176" y="2272"/>
              <a:ext cx="17360" cy="975"/>
            </a:xfrm>
            <a:prstGeom prst="rect">
              <a:avLst/>
            </a:prstGeom>
            <a:noFill/>
            <a:ln>
              <a:noFill/>
            </a:ln>
          </p:spPr>
          <p:txBody>
            <a:bodyPr wrap="square" rtlCol="0">
              <a:noAutofit/>
            </a:bodyPr>
            <a:p>
              <a:pPr>
                <a:lnSpc>
                  <a:spcPct val="150000"/>
                </a:lnSpc>
              </a:pPr>
              <a:r>
                <a:rPr 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2</a:t>
              </a:r>
              <a:r>
                <a:rPr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000元/月×人头，</a:t>
              </a:r>
              <a:r>
                <a:rPr 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3</a:t>
              </a:r>
              <a:r>
                <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岁到博士</a:t>
              </a:r>
              <a:r>
                <a:rPr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，父母分扣各一半、约定一方可全扣</a:t>
              </a:r>
              <a:endParaRPr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grpSp>
      <p:grpSp>
        <p:nvGrpSpPr>
          <p:cNvPr id="18" name="组合 17"/>
          <p:cNvGrpSpPr/>
          <p:nvPr/>
        </p:nvGrpSpPr>
        <p:grpSpPr>
          <a:xfrm>
            <a:off x="4657725" y="196850"/>
            <a:ext cx="3283585" cy="504190"/>
            <a:chOff x="5777334" y="1131589"/>
            <a:chExt cx="2971130" cy="671041"/>
          </a:xfrm>
        </p:grpSpPr>
        <p:grpSp>
          <p:nvGrpSpPr>
            <p:cNvPr id="21" name="组合 56"/>
            <p:cNvGrpSpPr/>
            <p:nvPr/>
          </p:nvGrpSpPr>
          <p:grpSpPr>
            <a:xfrm>
              <a:off x="5777334" y="1131589"/>
              <a:ext cx="2971130" cy="671041"/>
              <a:chOff x="4532138" y="2977854"/>
              <a:chExt cx="1564211" cy="379451"/>
            </a:xfrm>
          </p:grpSpPr>
          <p:sp>
            <p:nvSpPr>
              <p:cNvPr id="22" name="MH_SubTitle_1"/>
              <p:cNvSpPr/>
              <p:nvPr>
                <p:custDataLst>
                  <p:tags r:id="rId3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23" name="MH_SubTitle_1"/>
              <p:cNvSpPr/>
              <p:nvPr>
                <p:custDataLst>
                  <p:tags r:id="rId35"/>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24" name="文本框 23"/>
            <p:cNvSpPr txBox="1"/>
            <p:nvPr>
              <p:custDataLst>
                <p:tags r:id="rId36"/>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专项附加扣除</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25" name="文本框 24"/>
          <p:cNvSpPr txBox="1"/>
          <p:nvPr>
            <p:custDataLst>
              <p:tags r:id="rId37"/>
            </p:custDataLst>
          </p:nvPr>
        </p:nvSpPr>
        <p:spPr>
          <a:xfrm>
            <a:off x="788035" y="236855"/>
            <a:ext cx="276352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应纳税额的计算</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657725"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专项附加扣除</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2" name="椭圆 1"/>
          <p:cNvSpPr/>
          <p:nvPr>
            <p:custDataLst>
              <p:tags r:id="rId4"/>
            </p:custDataLst>
          </p:nvPr>
        </p:nvSpPr>
        <p:spPr>
          <a:xfrm>
            <a:off x="3862705" y="1178560"/>
            <a:ext cx="4326890" cy="4326890"/>
          </a:xfrm>
          <a:prstGeom prst="ellipse">
            <a:avLst/>
          </a:prstGeom>
          <a:gradFill>
            <a:gsLst>
              <a:gs pos="0">
                <a:schemeClr val="accent1">
                  <a:lumMod val="20000"/>
                  <a:lumOff val="80000"/>
                  <a:alpha val="0"/>
                </a:schemeClr>
              </a:gs>
              <a:gs pos="100000">
                <a:schemeClr val="accent1">
                  <a:lumMod val="20000"/>
                  <a:lumOff val="80000"/>
                  <a:alpha val="51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6" name="椭圆 55"/>
          <p:cNvSpPr/>
          <p:nvPr>
            <p:custDataLst>
              <p:tags r:id="rId5"/>
            </p:custDataLst>
          </p:nvPr>
        </p:nvSpPr>
        <p:spPr>
          <a:xfrm>
            <a:off x="4906645" y="2214245"/>
            <a:ext cx="2247900" cy="2247900"/>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3" name="椭圆 2"/>
          <p:cNvSpPr/>
          <p:nvPr>
            <p:custDataLst>
              <p:tags r:id="rId6"/>
            </p:custDataLst>
          </p:nvPr>
        </p:nvSpPr>
        <p:spPr>
          <a:xfrm>
            <a:off x="5059045" y="2366010"/>
            <a:ext cx="1944000" cy="1944000"/>
          </a:xfrm>
          <a:prstGeom prst="ellipse">
            <a:avLst/>
          </a:prstGeom>
          <a:gradFill>
            <a:gsLst>
              <a:gs pos="100000">
                <a:schemeClr val="accent1"/>
              </a:gs>
              <a:gs pos="50000">
                <a:schemeClr val="accent1">
                  <a:lumMod val="80000"/>
                  <a:lumOff val="20000"/>
                </a:schemeClr>
              </a:gs>
              <a:gs pos="0">
                <a:schemeClr val="accent1">
                  <a:lumMod val="60000"/>
                  <a:lumOff val="4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mj-ea"/>
              <a:ea typeface="+mj-ea"/>
              <a:cs typeface="微软雅黑" panose="020B0503020204020204" charset="-122"/>
              <a:sym typeface="+mn-ea"/>
            </a:endParaRPr>
          </a:p>
        </p:txBody>
      </p:sp>
      <p:sp>
        <p:nvSpPr>
          <p:cNvPr id="13" name="矩形 12"/>
          <p:cNvSpPr/>
          <p:nvPr>
            <p:custDataLst>
              <p:tags r:id="rId7"/>
            </p:custDataLst>
          </p:nvPr>
        </p:nvSpPr>
        <p:spPr>
          <a:xfrm>
            <a:off x="7466330" y="4452620"/>
            <a:ext cx="3613150" cy="438150"/>
          </a:xfrm>
          <a:prstGeom prst="rect">
            <a:avLst/>
          </a:prstGeom>
          <a:noFill/>
        </p:spPr>
        <p:txBody>
          <a:bodyPr wrap="square" lIns="0" tIns="0" rIns="0" bIns="0" rtlCol="0" anchor="b">
            <a:noAutofit/>
          </a:bodyPr>
          <a:lstStyle/>
          <a:p>
            <a:pPr>
              <a:spcBef>
                <a:spcPct val="0"/>
              </a:spcBef>
              <a:spcAft>
                <a:spcPct val="0"/>
              </a:spcAft>
            </a:pPr>
            <a:r>
              <a:rPr lang="zh-CN" altLang="en-US" sz="2000" b="1">
                <a:solidFill>
                  <a:schemeClr val="accent1"/>
                </a:solidFill>
                <a:latin typeface="+mn-ea"/>
                <a:cs typeface="+mn-ea"/>
              </a:rPr>
              <a:t>扣除方式</a:t>
            </a:r>
            <a:endParaRPr lang="zh-CN" altLang="en-US" sz="2000" b="1">
              <a:solidFill>
                <a:schemeClr val="accent1"/>
              </a:solidFill>
              <a:latin typeface="+mn-ea"/>
              <a:cs typeface="+mn-ea"/>
            </a:endParaRPr>
          </a:p>
        </p:txBody>
      </p:sp>
      <p:sp>
        <p:nvSpPr>
          <p:cNvPr id="7" name="椭圆 6"/>
          <p:cNvSpPr/>
          <p:nvPr>
            <p:custDataLst>
              <p:tags r:id="rId8"/>
            </p:custDataLst>
          </p:nvPr>
        </p:nvSpPr>
        <p:spPr>
          <a:xfrm>
            <a:off x="4312285" y="1619885"/>
            <a:ext cx="3436620" cy="3437255"/>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9" name="椭圆 58"/>
          <p:cNvSpPr/>
          <p:nvPr>
            <p:custDataLst>
              <p:tags r:id="rId9"/>
            </p:custDataLst>
          </p:nvPr>
        </p:nvSpPr>
        <p:spPr>
          <a:xfrm rot="300000">
            <a:off x="4391025" y="196215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0" name="椭圆 59"/>
          <p:cNvSpPr/>
          <p:nvPr>
            <p:custDataLst>
              <p:tags r:id="rId10"/>
            </p:custDataLst>
          </p:nvPr>
        </p:nvSpPr>
        <p:spPr>
          <a:xfrm rot="300000">
            <a:off x="7461250" y="304228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1" name="椭圆 60"/>
          <p:cNvSpPr/>
          <p:nvPr>
            <p:custDataLst>
              <p:tags r:id="rId11"/>
            </p:custDataLst>
          </p:nvPr>
        </p:nvSpPr>
        <p:spPr>
          <a:xfrm rot="300000">
            <a:off x="4391025" y="411416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2" name="椭圆 61"/>
          <p:cNvSpPr/>
          <p:nvPr>
            <p:custDataLst>
              <p:tags r:id="rId12"/>
            </p:custDataLst>
          </p:nvPr>
        </p:nvSpPr>
        <p:spPr>
          <a:xfrm rot="300000">
            <a:off x="6550025" y="455168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4" name="椭圆 63"/>
          <p:cNvSpPr/>
          <p:nvPr>
            <p:custDataLst>
              <p:tags r:id="rId13"/>
            </p:custDataLst>
          </p:nvPr>
        </p:nvSpPr>
        <p:spPr>
          <a:xfrm rot="300000">
            <a:off x="6550025" y="1487805"/>
            <a:ext cx="580390" cy="580390"/>
          </a:xfrm>
          <a:prstGeom prst="ellipse">
            <a:avLst/>
          </a:prstGeom>
          <a:gradFill>
            <a:gsLst>
              <a:gs pos="50000">
                <a:schemeClr val="accent1"/>
              </a:gs>
              <a:gs pos="0">
                <a:schemeClr val="accent1">
                  <a:lumMod val="60000"/>
                  <a:lumOff val="40000"/>
                  <a:alpha val="100000"/>
                </a:schemeClr>
              </a:gs>
              <a:gs pos="100000">
                <a:schemeClr val="accent1"/>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69" name="弧形 68"/>
          <p:cNvSpPr/>
          <p:nvPr>
            <p:custDataLst>
              <p:tags r:id="rId14"/>
            </p:custDataLst>
          </p:nvPr>
        </p:nvSpPr>
        <p:spPr>
          <a:xfrm rot="16200000">
            <a:off x="4601845" y="1908810"/>
            <a:ext cx="2849245" cy="2849245"/>
          </a:xfrm>
          <a:prstGeom prst="arc">
            <a:avLst>
              <a:gd name="adj1" fmla="val 19305001"/>
              <a:gd name="adj2" fmla="val 1087993"/>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0" name="弧形 69"/>
          <p:cNvSpPr/>
          <p:nvPr>
            <p:custDataLst>
              <p:tags r:id="rId15"/>
            </p:custDataLst>
          </p:nvPr>
        </p:nvSpPr>
        <p:spPr>
          <a:xfrm rot="20520000">
            <a:off x="4601845" y="1908175"/>
            <a:ext cx="2849245" cy="2849245"/>
          </a:xfrm>
          <a:prstGeom prst="arc">
            <a:avLst>
              <a:gd name="adj1" fmla="val 19630616"/>
              <a:gd name="adj2" fmla="val 331570"/>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15" name="矩形 14"/>
          <p:cNvSpPr/>
          <p:nvPr>
            <p:custDataLst>
              <p:tags r:id="rId16"/>
            </p:custDataLst>
          </p:nvPr>
        </p:nvSpPr>
        <p:spPr>
          <a:xfrm>
            <a:off x="7602855" y="1178560"/>
            <a:ext cx="3363595" cy="415925"/>
          </a:xfrm>
          <a:prstGeom prst="rect">
            <a:avLst/>
          </a:prstGeom>
          <a:noFill/>
        </p:spPr>
        <p:txBody>
          <a:bodyPr wrap="square" lIns="0" tIns="0" rIns="0" bIns="0" rtlCol="0" anchor="b">
            <a:noAutofit/>
          </a:bodyPr>
          <a:lstStyle/>
          <a:p>
            <a:pPr>
              <a:spcBef>
                <a:spcPct val="0"/>
              </a:spcBef>
              <a:spcAft>
                <a:spcPct val="0"/>
              </a:spcAft>
            </a:pPr>
            <a:r>
              <a:rPr lang="zh-CN" altLang="en-US" sz="2000" b="1" dirty="0">
                <a:solidFill>
                  <a:schemeClr val="accent1"/>
                </a:solidFill>
                <a:latin typeface="+mn-ea"/>
                <a:cs typeface="+mn-ea"/>
              </a:rPr>
              <a:t>扣除标准</a:t>
            </a:r>
            <a:endParaRPr lang="zh-CN" altLang="en-US" sz="2000" b="1" dirty="0">
              <a:solidFill>
                <a:schemeClr val="accent1"/>
              </a:solidFill>
              <a:latin typeface="+mn-ea"/>
              <a:cs typeface="+mn-ea"/>
            </a:endParaRPr>
          </a:p>
        </p:txBody>
      </p:sp>
      <p:sp>
        <p:nvSpPr>
          <p:cNvPr id="17" name="矩形 16"/>
          <p:cNvSpPr/>
          <p:nvPr>
            <p:custDataLst>
              <p:tags r:id="rId17"/>
            </p:custDataLst>
          </p:nvPr>
        </p:nvSpPr>
        <p:spPr>
          <a:xfrm>
            <a:off x="8404225" y="2831465"/>
            <a:ext cx="3108325" cy="438150"/>
          </a:xfrm>
          <a:prstGeom prst="rect">
            <a:avLst/>
          </a:prstGeom>
          <a:noFill/>
        </p:spPr>
        <p:txBody>
          <a:bodyPr wrap="square" lIns="0" tIns="0" rIns="0" bIns="0" rtlCol="0" anchor="b">
            <a:noAutofit/>
          </a:bodyPr>
          <a:lstStyle/>
          <a:p>
            <a:pPr>
              <a:spcBef>
                <a:spcPct val="0"/>
              </a:spcBef>
              <a:spcAft>
                <a:spcPct val="0"/>
              </a:spcAft>
            </a:pPr>
            <a:r>
              <a:rPr lang="zh-CN" altLang="en-US" sz="2000" b="1">
                <a:solidFill>
                  <a:schemeClr val="accent1"/>
                </a:solidFill>
                <a:latin typeface="+mn-ea"/>
                <a:cs typeface="+mn-ea"/>
              </a:rPr>
              <a:t>扣除时间</a:t>
            </a:r>
            <a:endParaRPr lang="zh-CN" altLang="en-US" sz="2000" b="1">
              <a:solidFill>
                <a:schemeClr val="accent1"/>
              </a:solidFill>
              <a:latin typeface="+mn-ea"/>
              <a:cs typeface="+mn-ea"/>
            </a:endParaRPr>
          </a:p>
        </p:txBody>
      </p:sp>
      <p:sp>
        <p:nvSpPr>
          <p:cNvPr id="10" name="矩形 9"/>
          <p:cNvSpPr/>
          <p:nvPr>
            <p:custDataLst>
              <p:tags r:id="rId18"/>
            </p:custDataLst>
          </p:nvPr>
        </p:nvSpPr>
        <p:spPr>
          <a:xfrm>
            <a:off x="883920" y="1081405"/>
            <a:ext cx="3089275" cy="533400"/>
          </a:xfrm>
          <a:prstGeom prst="rect">
            <a:avLst/>
          </a:prstGeom>
          <a:noFill/>
        </p:spPr>
        <p:txBody>
          <a:bodyPr wrap="square" lIns="0" tIns="0" rIns="0" bIns="0" rtlCol="0" anchor="b">
            <a:noAutofit/>
          </a:bodyPr>
          <a:lstStyle/>
          <a:p>
            <a:pPr algn="r">
              <a:spcBef>
                <a:spcPct val="0"/>
              </a:spcBef>
              <a:spcAft>
                <a:spcPct val="0"/>
              </a:spcAft>
            </a:pPr>
            <a:r>
              <a:rPr lang="zh-CN" altLang="en-US" sz="2000" b="1" dirty="0">
                <a:solidFill>
                  <a:schemeClr val="accent1"/>
                </a:solidFill>
                <a:latin typeface="+mn-ea"/>
                <a:cs typeface="+mn-ea"/>
              </a:rPr>
              <a:t>扣除内容</a:t>
            </a:r>
            <a:endParaRPr lang="zh-CN" altLang="en-US" sz="2000" b="1" dirty="0">
              <a:solidFill>
                <a:schemeClr val="accent1"/>
              </a:solidFill>
              <a:latin typeface="+mn-ea"/>
              <a:cs typeface="+mn-ea"/>
            </a:endParaRPr>
          </a:p>
        </p:txBody>
      </p:sp>
      <p:sp>
        <p:nvSpPr>
          <p:cNvPr id="29" name="矩形 28"/>
          <p:cNvSpPr/>
          <p:nvPr>
            <p:custDataLst>
              <p:tags r:id="rId19"/>
            </p:custDataLst>
          </p:nvPr>
        </p:nvSpPr>
        <p:spPr>
          <a:xfrm>
            <a:off x="985520" y="2921000"/>
            <a:ext cx="2998470" cy="533400"/>
          </a:xfrm>
          <a:prstGeom prst="rect">
            <a:avLst/>
          </a:prstGeom>
          <a:noFill/>
        </p:spPr>
        <p:txBody>
          <a:bodyPr wrap="square" lIns="0" tIns="0" rIns="0" bIns="0" rtlCol="0" anchor="b">
            <a:noAutofit/>
          </a:bodyPr>
          <a:lstStyle/>
          <a:p>
            <a:pPr algn="r">
              <a:spcBef>
                <a:spcPct val="0"/>
              </a:spcBef>
              <a:spcAft>
                <a:spcPct val="0"/>
              </a:spcAft>
            </a:pPr>
            <a:r>
              <a:rPr lang="zh-CN" altLang="en-US" sz="2000" b="1">
                <a:solidFill>
                  <a:schemeClr val="accent1"/>
                </a:solidFill>
                <a:latin typeface="+mn-ea"/>
                <a:cs typeface="+mn-ea"/>
              </a:rPr>
              <a:t>其他规定</a:t>
            </a:r>
            <a:endParaRPr lang="zh-CN" altLang="en-US" sz="2000" b="1">
              <a:solidFill>
                <a:schemeClr val="accent1"/>
              </a:solidFill>
              <a:latin typeface="+mn-ea"/>
              <a:cs typeface="+mn-ea"/>
            </a:endParaRPr>
          </a:p>
        </p:txBody>
      </p:sp>
      <p:sp>
        <p:nvSpPr>
          <p:cNvPr id="72" name="弧形 71"/>
          <p:cNvSpPr/>
          <p:nvPr>
            <p:custDataLst>
              <p:tags r:id="rId20"/>
            </p:custDataLst>
          </p:nvPr>
        </p:nvSpPr>
        <p:spPr>
          <a:xfrm rot="11880000">
            <a:off x="4601845" y="1908810"/>
            <a:ext cx="2849245" cy="2849245"/>
          </a:xfrm>
          <a:prstGeom prst="arc">
            <a:avLst>
              <a:gd name="adj1" fmla="val 18874957"/>
              <a:gd name="adj2" fmla="val 418709"/>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3" name="弧形 72"/>
          <p:cNvSpPr/>
          <p:nvPr>
            <p:custDataLst>
              <p:tags r:id="rId21"/>
            </p:custDataLst>
          </p:nvPr>
        </p:nvSpPr>
        <p:spPr>
          <a:xfrm rot="7560000">
            <a:off x="4602480" y="1912620"/>
            <a:ext cx="2849245" cy="2849245"/>
          </a:xfrm>
          <a:prstGeom prst="arc">
            <a:avLst>
              <a:gd name="adj1" fmla="val 18435481"/>
              <a:gd name="adj2" fmla="val 229171"/>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4" name="弧形 73"/>
          <p:cNvSpPr/>
          <p:nvPr>
            <p:custDataLst>
              <p:tags r:id="rId22"/>
            </p:custDataLst>
          </p:nvPr>
        </p:nvSpPr>
        <p:spPr>
          <a:xfrm rot="3240000">
            <a:off x="4602480" y="1911985"/>
            <a:ext cx="2849245" cy="2849245"/>
          </a:xfrm>
          <a:prstGeom prst="arc">
            <a:avLst>
              <a:gd name="adj1" fmla="val 18983492"/>
              <a:gd name="adj2" fmla="val 21486586"/>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33" name="矩形 32"/>
          <p:cNvSpPr/>
          <p:nvPr>
            <p:custDataLst>
              <p:tags r:id="rId23"/>
            </p:custDataLst>
          </p:nvPr>
        </p:nvSpPr>
        <p:spPr>
          <a:xfrm>
            <a:off x="5194300" y="2755900"/>
            <a:ext cx="1727835" cy="1102360"/>
          </a:xfrm>
          <a:prstGeom prst="rect">
            <a:avLst/>
          </a:prstGeom>
          <a:noFill/>
        </p:spPr>
        <p:txBody>
          <a:bodyPr wrap="square" lIns="0" tIns="0" rIns="0" bIns="0" rtlCol="0" anchor="t" anchorCtr="0">
            <a:noAutofit/>
          </a:bodyPr>
          <a:lstStyle/>
          <a:p>
            <a:pPr algn="ctr">
              <a:spcBef>
                <a:spcPct val="0"/>
              </a:spcBef>
              <a:spcAft>
                <a:spcPct val="0"/>
              </a:spcAft>
            </a:pPr>
            <a:r>
              <a:rPr lang="zh-CN" altLang="en-US" sz="2400" b="1">
                <a:solidFill>
                  <a:schemeClr val="lt1">
                    <a:lumMod val="100000"/>
                  </a:schemeClr>
                </a:solidFill>
                <a:latin typeface="+mn-ea"/>
                <a:cs typeface="+mn-ea"/>
              </a:rPr>
              <a:t>（二）</a:t>
            </a:r>
            <a:endParaRPr lang="zh-CN" altLang="en-US" sz="2400" b="1">
              <a:solidFill>
                <a:schemeClr val="lt1">
                  <a:lumMod val="100000"/>
                </a:schemeClr>
              </a:solidFill>
              <a:latin typeface="+mn-ea"/>
              <a:cs typeface="+mn-ea"/>
            </a:endParaRPr>
          </a:p>
          <a:p>
            <a:pPr algn="ctr">
              <a:spcBef>
                <a:spcPct val="0"/>
              </a:spcBef>
              <a:spcAft>
                <a:spcPct val="0"/>
              </a:spcAft>
            </a:pPr>
            <a:r>
              <a:rPr lang="en-US" sz="2400" b="1">
                <a:solidFill>
                  <a:schemeClr val="lt1">
                    <a:lumMod val="100000"/>
                  </a:schemeClr>
                </a:solidFill>
                <a:latin typeface="+mn-ea"/>
                <a:cs typeface="+mn-ea"/>
              </a:rPr>
              <a:t>3</a:t>
            </a:r>
            <a:r>
              <a:rPr lang="zh-CN" altLang="en-US" sz="2400" b="1">
                <a:solidFill>
                  <a:schemeClr val="lt1">
                    <a:lumMod val="100000"/>
                  </a:schemeClr>
                </a:solidFill>
                <a:latin typeface="+mn-ea"/>
                <a:cs typeface="+mn-ea"/>
              </a:rPr>
              <a:t>岁以下</a:t>
            </a:r>
            <a:endParaRPr lang="zh-CN" altLang="en-US" sz="2400" b="1">
              <a:solidFill>
                <a:schemeClr val="lt1">
                  <a:lumMod val="100000"/>
                </a:schemeClr>
              </a:solidFill>
              <a:latin typeface="+mn-ea"/>
              <a:cs typeface="+mn-ea"/>
            </a:endParaRPr>
          </a:p>
          <a:p>
            <a:pPr algn="ctr">
              <a:spcBef>
                <a:spcPct val="0"/>
              </a:spcBef>
              <a:spcAft>
                <a:spcPct val="0"/>
              </a:spcAft>
            </a:pPr>
            <a:r>
              <a:rPr lang="zh-CN" altLang="en-US" sz="2400" b="1">
                <a:solidFill>
                  <a:schemeClr val="lt1">
                    <a:lumMod val="100000"/>
                  </a:schemeClr>
                </a:solidFill>
                <a:latin typeface="+mn-ea"/>
                <a:cs typeface="+mn-ea"/>
              </a:rPr>
              <a:t>婴幼儿照护</a:t>
            </a:r>
            <a:endParaRPr lang="zh-CN" altLang="en-US" sz="2400" b="1">
              <a:solidFill>
                <a:schemeClr val="lt1">
                  <a:lumMod val="100000"/>
                </a:schemeClr>
              </a:solidFill>
              <a:latin typeface="+mn-ea"/>
              <a:cs typeface="+mn-ea"/>
            </a:endParaRPr>
          </a:p>
        </p:txBody>
      </p:sp>
      <p:sp>
        <p:nvSpPr>
          <p:cNvPr id="42" name="任意多边形: 形状 41"/>
          <p:cNvSpPr/>
          <p:nvPr>
            <p:custDataLst>
              <p:tags r:id="rId24"/>
            </p:custDataLst>
          </p:nvPr>
        </p:nvSpPr>
        <p:spPr>
          <a:xfrm>
            <a:off x="4550410" y="2121535"/>
            <a:ext cx="262314" cy="261821"/>
          </a:xfrm>
          <a:custGeom>
            <a:avLst/>
            <a:gdLst>
              <a:gd name="connsiteX0" fmla="*/ 151409 w 262314"/>
              <a:gd name="connsiteY0" fmla="*/ 148533 h 261821"/>
              <a:gd name="connsiteX1" fmla="*/ 229100 w 262314"/>
              <a:gd name="connsiteY1" fmla="*/ 148533 h 261821"/>
              <a:gd name="connsiteX2" fmla="*/ 247329 w 262314"/>
              <a:gd name="connsiteY2" fmla="*/ 166624 h 261821"/>
              <a:gd name="connsiteX3" fmla="*/ 247329 w 262314"/>
              <a:gd name="connsiteY3" fmla="*/ 243730 h 261821"/>
              <a:gd name="connsiteX4" fmla="*/ 229100 w 262314"/>
              <a:gd name="connsiteY4" fmla="*/ 261821 h 261821"/>
              <a:gd name="connsiteX5" fmla="*/ 151409 w 262314"/>
              <a:gd name="connsiteY5" fmla="*/ 261821 h 261821"/>
              <a:gd name="connsiteX6" fmla="*/ 133180 w 262314"/>
              <a:gd name="connsiteY6" fmla="*/ 243730 h 261821"/>
              <a:gd name="connsiteX7" fmla="*/ 133180 w 262314"/>
              <a:gd name="connsiteY7" fmla="*/ 166624 h 261821"/>
              <a:gd name="connsiteX8" fmla="*/ 151409 w 262314"/>
              <a:gd name="connsiteY8" fmla="*/ 148533 h 261821"/>
              <a:gd name="connsiteX9" fmla="*/ 18228 w 262314"/>
              <a:gd name="connsiteY9" fmla="*/ 148533 h 261821"/>
              <a:gd name="connsiteX10" fmla="*/ 95920 w 262314"/>
              <a:gd name="connsiteY10" fmla="*/ 148533 h 261821"/>
              <a:gd name="connsiteX11" fmla="*/ 114148 w 262314"/>
              <a:gd name="connsiteY11" fmla="*/ 166624 h 261821"/>
              <a:gd name="connsiteX12" fmla="*/ 114148 w 262314"/>
              <a:gd name="connsiteY12" fmla="*/ 243730 h 261821"/>
              <a:gd name="connsiteX13" fmla="*/ 95920 w 262314"/>
              <a:gd name="connsiteY13" fmla="*/ 261821 h 261821"/>
              <a:gd name="connsiteX14" fmla="*/ 18228 w 262314"/>
              <a:gd name="connsiteY14" fmla="*/ 261821 h 261821"/>
              <a:gd name="connsiteX15" fmla="*/ 0 w 262314"/>
              <a:gd name="connsiteY15" fmla="*/ 243730 h 261821"/>
              <a:gd name="connsiteX16" fmla="*/ 0 w 262314"/>
              <a:gd name="connsiteY16" fmla="*/ 166624 h 261821"/>
              <a:gd name="connsiteX17" fmla="*/ 18228 w 262314"/>
              <a:gd name="connsiteY17" fmla="*/ 148533 h 261821"/>
              <a:gd name="connsiteX18" fmla="*/ 192519 w 262314"/>
              <a:gd name="connsiteY18" fmla="*/ 43669 h 261821"/>
              <a:gd name="connsiteX19" fmla="*/ 166744 w 262314"/>
              <a:gd name="connsiteY19" fmla="*/ 69250 h 261821"/>
              <a:gd name="connsiteX20" fmla="*/ 192519 w 262314"/>
              <a:gd name="connsiteY20" fmla="*/ 94832 h 261821"/>
              <a:gd name="connsiteX21" fmla="*/ 218295 w 262314"/>
              <a:gd name="connsiteY21" fmla="*/ 69250 h 261821"/>
              <a:gd name="connsiteX22" fmla="*/ 18228 w 262314"/>
              <a:gd name="connsiteY22" fmla="*/ 16357 h 261821"/>
              <a:gd name="connsiteX23" fmla="*/ 95920 w 262314"/>
              <a:gd name="connsiteY23" fmla="*/ 16357 h 261821"/>
              <a:gd name="connsiteX24" fmla="*/ 114148 w 262314"/>
              <a:gd name="connsiteY24" fmla="*/ 34449 h 261821"/>
              <a:gd name="connsiteX25" fmla="*/ 114148 w 262314"/>
              <a:gd name="connsiteY25" fmla="*/ 111554 h 261821"/>
              <a:gd name="connsiteX26" fmla="*/ 95920 w 262314"/>
              <a:gd name="connsiteY26" fmla="*/ 129645 h 261821"/>
              <a:gd name="connsiteX27" fmla="*/ 18228 w 262314"/>
              <a:gd name="connsiteY27" fmla="*/ 129645 h 261821"/>
              <a:gd name="connsiteX28" fmla="*/ 0 w 262314"/>
              <a:gd name="connsiteY28" fmla="*/ 111554 h 261821"/>
              <a:gd name="connsiteX29" fmla="*/ 0 w 262314"/>
              <a:gd name="connsiteY29" fmla="*/ 34449 h 261821"/>
              <a:gd name="connsiteX30" fmla="*/ 18228 w 262314"/>
              <a:gd name="connsiteY30" fmla="*/ 16357 h 261821"/>
              <a:gd name="connsiteX31" fmla="*/ 192502 w 262314"/>
              <a:gd name="connsiteY31" fmla="*/ 0 h 261821"/>
              <a:gd name="connsiteX32" fmla="*/ 205389 w 262314"/>
              <a:gd name="connsiteY32" fmla="*/ 5297 h 261821"/>
              <a:gd name="connsiteX33" fmla="*/ 205407 w 262314"/>
              <a:gd name="connsiteY33" fmla="*/ 5297 h 261821"/>
              <a:gd name="connsiteX34" fmla="*/ 256977 w 262314"/>
              <a:gd name="connsiteY34" fmla="*/ 56460 h 261821"/>
              <a:gd name="connsiteX35" fmla="*/ 256977 w 262314"/>
              <a:gd name="connsiteY35" fmla="*/ 82041 h 261821"/>
              <a:gd name="connsiteX36" fmla="*/ 205407 w 262314"/>
              <a:gd name="connsiteY36" fmla="*/ 133221 h 261821"/>
              <a:gd name="connsiteX37" fmla="*/ 179632 w 262314"/>
              <a:gd name="connsiteY37" fmla="*/ 133221 h 261821"/>
              <a:gd name="connsiteX38" fmla="*/ 128080 w 262314"/>
              <a:gd name="connsiteY38" fmla="*/ 82041 h 261821"/>
              <a:gd name="connsiteX39" fmla="*/ 128080 w 262314"/>
              <a:gd name="connsiteY39" fmla="*/ 56460 h 261821"/>
              <a:gd name="connsiteX40" fmla="*/ 179614 w 262314"/>
              <a:gd name="connsiteY40" fmla="*/ 5297 h 261821"/>
              <a:gd name="connsiteX41" fmla="*/ 192502 w 262314"/>
              <a:gd name="connsiteY41" fmla="*/ 0 h 26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314" h="261821">
                <a:moveTo>
                  <a:pt x="151409" y="148533"/>
                </a:moveTo>
                <a:lnTo>
                  <a:pt x="229100" y="148533"/>
                </a:lnTo>
                <a:cubicBezTo>
                  <a:pt x="239168" y="148533"/>
                  <a:pt x="247329" y="156632"/>
                  <a:pt x="247329" y="166624"/>
                </a:cubicBezTo>
                <a:lnTo>
                  <a:pt x="247329" y="243730"/>
                </a:lnTo>
                <a:cubicBezTo>
                  <a:pt x="247329" y="253721"/>
                  <a:pt x="239168" y="261821"/>
                  <a:pt x="229100" y="261821"/>
                </a:cubicBezTo>
                <a:lnTo>
                  <a:pt x="151409" y="261821"/>
                </a:lnTo>
                <a:cubicBezTo>
                  <a:pt x="141341" y="261821"/>
                  <a:pt x="133180" y="253721"/>
                  <a:pt x="133180" y="243730"/>
                </a:cubicBezTo>
                <a:lnTo>
                  <a:pt x="133180" y="166624"/>
                </a:lnTo>
                <a:cubicBezTo>
                  <a:pt x="133180" y="156632"/>
                  <a:pt x="141341" y="148533"/>
                  <a:pt x="151409" y="148533"/>
                </a:cubicBezTo>
                <a:close/>
                <a:moveTo>
                  <a:pt x="18228" y="148533"/>
                </a:moveTo>
                <a:lnTo>
                  <a:pt x="95920" y="148533"/>
                </a:lnTo>
                <a:cubicBezTo>
                  <a:pt x="105987" y="148533"/>
                  <a:pt x="114148" y="156632"/>
                  <a:pt x="114148" y="166624"/>
                </a:cubicBezTo>
                <a:lnTo>
                  <a:pt x="114148" y="243730"/>
                </a:lnTo>
                <a:cubicBezTo>
                  <a:pt x="114148" y="253721"/>
                  <a:pt x="105987" y="261821"/>
                  <a:pt x="95920" y="261821"/>
                </a:cubicBezTo>
                <a:lnTo>
                  <a:pt x="18228" y="261821"/>
                </a:lnTo>
                <a:cubicBezTo>
                  <a:pt x="8161" y="261821"/>
                  <a:pt x="0" y="253721"/>
                  <a:pt x="0" y="243730"/>
                </a:cubicBezTo>
                <a:lnTo>
                  <a:pt x="0" y="166624"/>
                </a:lnTo>
                <a:cubicBezTo>
                  <a:pt x="0" y="156632"/>
                  <a:pt x="8161" y="148533"/>
                  <a:pt x="18228" y="148533"/>
                </a:cubicBezTo>
                <a:close/>
                <a:moveTo>
                  <a:pt x="192519" y="43669"/>
                </a:moveTo>
                <a:lnTo>
                  <a:pt x="166744" y="69250"/>
                </a:lnTo>
                <a:lnTo>
                  <a:pt x="192519" y="94832"/>
                </a:lnTo>
                <a:lnTo>
                  <a:pt x="218295" y="69250"/>
                </a:lnTo>
                <a:close/>
                <a:moveTo>
                  <a:pt x="18228" y="16357"/>
                </a:moveTo>
                <a:lnTo>
                  <a:pt x="95920" y="16357"/>
                </a:lnTo>
                <a:cubicBezTo>
                  <a:pt x="105987" y="16357"/>
                  <a:pt x="114148" y="24457"/>
                  <a:pt x="114148" y="34449"/>
                </a:cubicBezTo>
                <a:lnTo>
                  <a:pt x="114148" y="111554"/>
                </a:lnTo>
                <a:cubicBezTo>
                  <a:pt x="114148" y="121545"/>
                  <a:pt x="105987" y="129645"/>
                  <a:pt x="95920" y="129645"/>
                </a:cubicBezTo>
                <a:lnTo>
                  <a:pt x="18228" y="129645"/>
                </a:lnTo>
                <a:cubicBezTo>
                  <a:pt x="8161" y="129645"/>
                  <a:pt x="0" y="121545"/>
                  <a:pt x="0" y="111554"/>
                </a:cubicBezTo>
                <a:lnTo>
                  <a:pt x="0" y="34449"/>
                </a:lnTo>
                <a:cubicBezTo>
                  <a:pt x="0" y="24457"/>
                  <a:pt x="8161" y="16357"/>
                  <a:pt x="18228" y="16357"/>
                </a:cubicBezTo>
                <a:close/>
                <a:moveTo>
                  <a:pt x="192502" y="0"/>
                </a:moveTo>
                <a:cubicBezTo>
                  <a:pt x="197166" y="0"/>
                  <a:pt x="201830" y="1766"/>
                  <a:pt x="205389" y="5297"/>
                </a:cubicBezTo>
                <a:lnTo>
                  <a:pt x="205407" y="5297"/>
                </a:lnTo>
                <a:lnTo>
                  <a:pt x="256977" y="56460"/>
                </a:lnTo>
                <a:cubicBezTo>
                  <a:pt x="264093" y="63524"/>
                  <a:pt x="264093" y="74976"/>
                  <a:pt x="256977" y="82041"/>
                </a:cubicBezTo>
                <a:lnTo>
                  <a:pt x="205407" y="133221"/>
                </a:lnTo>
                <a:cubicBezTo>
                  <a:pt x="198289" y="140284"/>
                  <a:pt x="186750" y="140284"/>
                  <a:pt x="179632" y="133221"/>
                </a:cubicBezTo>
                <a:lnTo>
                  <a:pt x="128080" y="82041"/>
                </a:lnTo>
                <a:cubicBezTo>
                  <a:pt x="120964" y="74976"/>
                  <a:pt x="120964" y="63524"/>
                  <a:pt x="128080" y="56460"/>
                </a:cubicBezTo>
                <a:lnTo>
                  <a:pt x="179614" y="5297"/>
                </a:lnTo>
                <a:cubicBezTo>
                  <a:pt x="183173" y="1766"/>
                  <a:pt x="187837" y="0"/>
                  <a:pt x="192502" y="0"/>
                </a:cubicBezTo>
                <a:close/>
              </a:path>
            </a:pathLst>
          </a:custGeom>
          <a:solidFill>
            <a:srgbClr val="FFFFFF"/>
          </a:solidFill>
          <a:ln w="9191" cap="flat">
            <a:noFill/>
            <a:prstDash val="solid"/>
            <a:miter/>
          </a:ln>
        </p:spPr>
        <p:txBody>
          <a:bodyPr rtlCol="0" anchor="ctr"/>
          <a:lstStyle/>
          <a:p>
            <a:endParaRPr lang="zh-CN" altLang="en-US"/>
          </a:p>
        </p:txBody>
      </p:sp>
      <p:sp>
        <p:nvSpPr>
          <p:cNvPr id="37" name="图片 54" descr="343439383331313b343532303032343bb7a2b2bcb9dcc0ed"/>
          <p:cNvSpPr/>
          <p:nvPr>
            <p:custDataLst>
              <p:tags r:id="rId25"/>
            </p:custDataLst>
          </p:nvPr>
        </p:nvSpPr>
        <p:spPr>
          <a:xfrm>
            <a:off x="4551680" y="4316730"/>
            <a:ext cx="259199" cy="175885"/>
          </a:xfrm>
          <a:custGeom>
            <a:avLst/>
            <a:gdLst>
              <a:gd name="connsiteX0" fmla="*/ 218697 w 259199"/>
              <a:gd name="connsiteY0" fmla="*/ 77441 h 175885"/>
              <a:gd name="connsiteX1" fmla="*/ 162906 w 259199"/>
              <a:gd name="connsiteY1" fmla="*/ 541 h 175885"/>
              <a:gd name="connsiteX2" fmla="*/ 95022 w 259199"/>
              <a:gd name="connsiteY2" fmla="*/ 45380 h 175885"/>
              <a:gd name="connsiteX3" fmla="*/ 58131 w 259199"/>
              <a:gd name="connsiteY3" fmla="*/ 42559 h 175885"/>
              <a:gd name="connsiteX4" fmla="*/ 42421 w 259199"/>
              <a:gd name="connsiteY4" fmla="*/ 77294 h 175885"/>
              <a:gd name="connsiteX5" fmla="*/ 114 w 259199"/>
              <a:gd name="connsiteY5" fmla="*/ 130680 h 175885"/>
              <a:gd name="connsiteX6" fmla="*/ 46038 w 259199"/>
              <a:gd name="connsiteY6" fmla="*/ 176004 h 175885"/>
              <a:gd name="connsiteX7" fmla="*/ 116852 w 259199"/>
              <a:gd name="connsiteY7" fmla="*/ 176004 h 175885"/>
              <a:gd name="connsiteX8" fmla="*/ 116852 w 259199"/>
              <a:gd name="connsiteY8" fmla="*/ 129102 h 175885"/>
              <a:gd name="connsiteX9" fmla="*/ 94595 w 259199"/>
              <a:gd name="connsiteY9" fmla="*/ 129102 h 175885"/>
              <a:gd name="connsiteX10" fmla="*/ 132024 w 259199"/>
              <a:gd name="connsiteY10" fmla="*/ 87062 h 175885"/>
              <a:gd name="connsiteX11" fmla="*/ 169453 w 259199"/>
              <a:gd name="connsiteY11" fmla="*/ 129102 h 175885"/>
              <a:gd name="connsiteX12" fmla="*/ 147195 w 259199"/>
              <a:gd name="connsiteY12" fmla="*/ 129102 h 175885"/>
              <a:gd name="connsiteX13" fmla="*/ 147195 w 259199"/>
              <a:gd name="connsiteY13" fmla="*/ 176004 h 175885"/>
              <a:gd name="connsiteX14" fmla="*/ 211463 w 259199"/>
              <a:gd name="connsiteY14" fmla="*/ 176004 h 175885"/>
              <a:gd name="connsiteX15" fmla="*/ 259185 w 259199"/>
              <a:gd name="connsiteY15" fmla="*/ 133354 h 175885"/>
              <a:gd name="connsiteX16" fmla="*/ 218697 w 259199"/>
              <a:gd name="connsiteY16" fmla="*/ 77441 h 17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199" h="175885">
                <a:moveTo>
                  <a:pt x="218697" y="77441"/>
                </a:moveTo>
                <a:cubicBezTo>
                  <a:pt x="218697" y="77441"/>
                  <a:pt x="223574" y="8435"/>
                  <a:pt x="162906" y="541"/>
                </a:cubicBezTo>
                <a:cubicBezTo>
                  <a:pt x="110861" y="-4975"/>
                  <a:pt x="95022" y="45380"/>
                  <a:pt x="95022" y="45380"/>
                </a:cubicBezTo>
                <a:cubicBezTo>
                  <a:pt x="95022" y="45380"/>
                  <a:pt x="79275" y="29592"/>
                  <a:pt x="58131" y="42559"/>
                </a:cubicBezTo>
                <a:cubicBezTo>
                  <a:pt x="39064" y="54706"/>
                  <a:pt x="42421" y="77294"/>
                  <a:pt x="42421" y="77294"/>
                </a:cubicBezTo>
                <a:cubicBezTo>
                  <a:pt x="42421" y="77294"/>
                  <a:pt x="114" y="85673"/>
                  <a:pt x="114" y="130680"/>
                </a:cubicBezTo>
                <a:cubicBezTo>
                  <a:pt x="1097" y="175520"/>
                  <a:pt x="46038" y="176004"/>
                  <a:pt x="46038" y="176004"/>
                </a:cubicBezTo>
                <a:lnTo>
                  <a:pt x="116852" y="176004"/>
                </a:lnTo>
                <a:lnTo>
                  <a:pt x="116852" y="129102"/>
                </a:lnTo>
                <a:lnTo>
                  <a:pt x="94595" y="129102"/>
                </a:lnTo>
                <a:lnTo>
                  <a:pt x="132024" y="87062"/>
                </a:lnTo>
                <a:lnTo>
                  <a:pt x="169453" y="129102"/>
                </a:lnTo>
                <a:lnTo>
                  <a:pt x="147195" y="129102"/>
                </a:lnTo>
                <a:lnTo>
                  <a:pt x="147195" y="176004"/>
                </a:lnTo>
                <a:lnTo>
                  <a:pt x="211463" y="176004"/>
                </a:lnTo>
                <a:cubicBezTo>
                  <a:pt x="211463" y="176004"/>
                  <a:pt x="253343" y="176004"/>
                  <a:pt x="259185" y="133354"/>
                </a:cubicBezTo>
                <a:cubicBezTo>
                  <a:pt x="261967" y="86620"/>
                  <a:pt x="218697" y="77441"/>
                  <a:pt x="218697" y="77441"/>
                </a:cubicBezTo>
                <a:close/>
              </a:path>
            </a:pathLst>
          </a:custGeom>
          <a:solidFill>
            <a:srgbClr val="FFFFFF"/>
          </a:solidFill>
          <a:ln w="9189" cap="flat">
            <a:noFill/>
            <a:prstDash val="solid"/>
            <a:miter/>
          </a:ln>
        </p:spPr>
        <p:txBody>
          <a:bodyPr rtlCol="0" anchor="ctr"/>
          <a:lstStyle/>
          <a:p>
            <a:endParaRPr lang="zh-CN" altLang="en-US"/>
          </a:p>
        </p:txBody>
      </p:sp>
      <p:sp>
        <p:nvSpPr>
          <p:cNvPr id="38" name="图片 1" descr="343439383331313b343532303032383bbfcdbba7b9dcc0ed"/>
          <p:cNvSpPr/>
          <p:nvPr>
            <p:custDataLst>
              <p:tags r:id="rId26"/>
            </p:custDataLst>
          </p:nvPr>
        </p:nvSpPr>
        <p:spPr>
          <a:xfrm>
            <a:off x="6708775" y="4715510"/>
            <a:ext cx="262254" cy="252966"/>
          </a:xfrm>
          <a:custGeom>
            <a:avLst/>
            <a:gdLst>
              <a:gd name="connsiteX0" fmla="*/ 198412 w 262254"/>
              <a:gd name="connsiteY0" fmla="*/ 198045 h 252966"/>
              <a:gd name="connsiteX1" fmla="*/ 142809 w 262254"/>
              <a:gd name="connsiteY1" fmla="*/ 156245 h 252966"/>
              <a:gd name="connsiteX2" fmla="*/ 139516 w 262254"/>
              <a:gd name="connsiteY2" fmla="*/ 147465 h 252966"/>
              <a:gd name="connsiteX3" fmla="*/ 139516 w 262254"/>
              <a:gd name="connsiteY3" fmla="*/ 147334 h 252966"/>
              <a:gd name="connsiteX4" fmla="*/ 139911 w 262254"/>
              <a:gd name="connsiteY4" fmla="*/ 146548 h 252966"/>
              <a:gd name="connsiteX5" fmla="*/ 160729 w 262254"/>
              <a:gd name="connsiteY5" fmla="*/ 90596 h 252966"/>
              <a:gd name="connsiteX6" fmla="*/ 138988 w 262254"/>
              <a:gd name="connsiteY6" fmla="*/ 30843 h 252966"/>
              <a:gd name="connsiteX7" fmla="*/ 137802 w 262254"/>
              <a:gd name="connsiteY7" fmla="*/ 23374 h 252966"/>
              <a:gd name="connsiteX8" fmla="*/ 173905 w 262254"/>
              <a:gd name="connsiteY8" fmla="*/ 181 h 252966"/>
              <a:gd name="connsiteX9" fmla="*/ 221339 w 262254"/>
              <a:gd name="connsiteY9" fmla="*/ 40802 h 252966"/>
              <a:gd name="connsiteX10" fmla="*/ 205527 w 262254"/>
              <a:gd name="connsiteY10" fmla="*/ 101079 h 252966"/>
              <a:gd name="connsiteX11" fmla="*/ 200257 w 262254"/>
              <a:gd name="connsiteY11" fmla="*/ 107630 h 252966"/>
              <a:gd name="connsiteX12" fmla="*/ 199729 w 262254"/>
              <a:gd name="connsiteY12" fmla="*/ 117720 h 252966"/>
              <a:gd name="connsiteX13" fmla="*/ 201706 w 262254"/>
              <a:gd name="connsiteY13" fmla="*/ 120996 h 252966"/>
              <a:gd name="connsiteX14" fmla="*/ 217518 w 262254"/>
              <a:gd name="connsiteY14" fmla="*/ 128727 h 252966"/>
              <a:gd name="connsiteX15" fmla="*/ 234646 w 262254"/>
              <a:gd name="connsiteY15" fmla="*/ 136590 h 252966"/>
              <a:gd name="connsiteX16" fmla="*/ 260998 w 262254"/>
              <a:gd name="connsiteY16" fmla="*/ 160176 h 252966"/>
              <a:gd name="connsiteX17" fmla="*/ 258363 w 262254"/>
              <a:gd name="connsiteY17" fmla="*/ 185072 h 252966"/>
              <a:gd name="connsiteX18" fmla="*/ 204868 w 262254"/>
              <a:gd name="connsiteY18" fmla="*/ 201583 h 252966"/>
              <a:gd name="connsiteX19" fmla="*/ 198412 w 262254"/>
              <a:gd name="connsiteY19" fmla="*/ 198045 h 252966"/>
              <a:gd name="connsiteX20" fmla="*/ 114 w 262254"/>
              <a:gd name="connsiteY20" fmla="*/ 224253 h 252966"/>
              <a:gd name="connsiteX21" fmla="*/ 114 w 262254"/>
              <a:gd name="connsiteY21" fmla="*/ 215080 h 252966"/>
              <a:gd name="connsiteX22" fmla="*/ 2749 w 262254"/>
              <a:gd name="connsiteY22" fmla="*/ 207218 h 252966"/>
              <a:gd name="connsiteX23" fmla="*/ 27388 w 262254"/>
              <a:gd name="connsiteY23" fmla="*/ 183893 h 252966"/>
              <a:gd name="connsiteX24" fmla="*/ 28179 w 262254"/>
              <a:gd name="connsiteY24" fmla="*/ 183369 h 252966"/>
              <a:gd name="connsiteX25" fmla="*/ 52818 w 262254"/>
              <a:gd name="connsiteY25" fmla="*/ 171838 h 252966"/>
              <a:gd name="connsiteX26" fmla="*/ 60723 w 262254"/>
              <a:gd name="connsiteY26" fmla="*/ 168562 h 252966"/>
              <a:gd name="connsiteX27" fmla="*/ 62963 w 262254"/>
              <a:gd name="connsiteY27" fmla="*/ 166858 h 252966"/>
              <a:gd name="connsiteX28" fmla="*/ 67180 w 262254"/>
              <a:gd name="connsiteY28" fmla="*/ 145631 h 252966"/>
              <a:gd name="connsiteX29" fmla="*/ 62041 w 262254"/>
              <a:gd name="connsiteY29" fmla="*/ 139210 h 252966"/>
              <a:gd name="connsiteX30" fmla="*/ 61777 w 262254"/>
              <a:gd name="connsiteY30" fmla="*/ 138948 h 252966"/>
              <a:gd name="connsiteX31" fmla="*/ 42145 w 262254"/>
              <a:gd name="connsiteY31" fmla="*/ 77492 h 252966"/>
              <a:gd name="connsiteX32" fmla="*/ 90896 w 262254"/>
              <a:gd name="connsiteY32" fmla="*/ 32940 h 252966"/>
              <a:gd name="connsiteX33" fmla="*/ 140965 w 262254"/>
              <a:gd name="connsiteY33" fmla="*/ 77230 h 252966"/>
              <a:gd name="connsiteX34" fmla="*/ 141097 w 262254"/>
              <a:gd name="connsiteY34" fmla="*/ 77885 h 252966"/>
              <a:gd name="connsiteX35" fmla="*/ 134509 w 262254"/>
              <a:gd name="connsiteY35" fmla="*/ 116934 h 252966"/>
              <a:gd name="connsiteX36" fmla="*/ 121596 w 262254"/>
              <a:gd name="connsiteY36" fmla="*/ 138817 h 252966"/>
              <a:gd name="connsiteX37" fmla="*/ 121070 w 262254"/>
              <a:gd name="connsiteY37" fmla="*/ 139604 h 252966"/>
              <a:gd name="connsiteX38" fmla="*/ 116326 w 262254"/>
              <a:gd name="connsiteY38" fmla="*/ 145107 h 252966"/>
              <a:gd name="connsiteX39" fmla="*/ 115799 w 262254"/>
              <a:gd name="connsiteY39" fmla="*/ 146417 h 252966"/>
              <a:gd name="connsiteX40" fmla="*/ 118698 w 262254"/>
              <a:gd name="connsiteY40" fmla="*/ 168038 h 252966"/>
              <a:gd name="connsiteX41" fmla="*/ 128975 w 262254"/>
              <a:gd name="connsiteY41" fmla="*/ 171838 h 252966"/>
              <a:gd name="connsiteX42" fmla="*/ 129633 w 262254"/>
              <a:gd name="connsiteY42" fmla="*/ 172100 h 252966"/>
              <a:gd name="connsiteX43" fmla="*/ 172587 w 262254"/>
              <a:gd name="connsiteY43" fmla="*/ 196735 h 252966"/>
              <a:gd name="connsiteX44" fmla="*/ 172982 w 262254"/>
              <a:gd name="connsiteY44" fmla="*/ 196997 h 252966"/>
              <a:gd name="connsiteX45" fmla="*/ 182733 w 262254"/>
              <a:gd name="connsiteY45" fmla="*/ 211280 h 252966"/>
              <a:gd name="connsiteX46" fmla="*/ 183260 w 262254"/>
              <a:gd name="connsiteY46" fmla="*/ 215735 h 252966"/>
              <a:gd name="connsiteX47" fmla="*/ 183260 w 262254"/>
              <a:gd name="connsiteY47" fmla="*/ 225956 h 252966"/>
              <a:gd name="connsiteX48" fmla="*/ 182996 w 262254"/>
              <a:gd name="connsiteY48" fmla="*/ 227791 h 252966"/>
              <a:gd name="connsiteX49" fmla="*/ 143732 w 262254"/>
              <a:gd name="connsiteY49" fmla="*/ 249150 h 252966"/>
              <a:gd name="connsiteX50" fmla="*/ 43595 w 262254"/>
              <a:gd name="connsiteY50" fmla="*/ 249150 h 252966"/>
              <a:gd name="connsiteX51" fmla="*/ 5384 w 262254"/>
              <a:gd name="connsiteY51" fmla="*/ 233425 h 252966"/>
              <a:gd name="connsiteX52" fmla="*/ 114 w 262254"/>
              <a:gd name="connsiteY52" fmla="*/ 224253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254" h="252966">
                <a:moveTo>
                  <a:pt x="198412" y="198045"/>
                </a:moveTo>
                <a:cubicBezTo>
                  <a:pt x="187081" y="176687"/>
                  <a:pt x="166263" y="165549"/>
                  <a:pt x="142809" y="156245"/>
                </a:cubicBezTo>
                <a:cubicBezTo>
                  <a:pt x="139252" y="154804"/>
                  <a:pt x="137802" y="150742"/>
                  <a:pt x="139516" y="147465"/>
                </a:cubicBezTo>
                <a:lnTo>
                  <a:pt x="139516" y="147334"/>
                </a:lnTo>
                <a:lnTo>
                  <a:pt x="139911" y="146548"/>
                </a:lnTo>
                <a:cubicBezTo>
                  <a:pt x="150320" y="132134"/>
                  <a:pt x="159411" y="113920"/>
                  <a:pt x="160729" y="90596"/>
                </a:cubicBezTo>
                <a:cubicBezTo>
                  <a:pt x="163232" y="63864"/>
                  <a:pt x="153087" y="44995"/>
                  <a:pt x="138988" y="30843"/>
                </a:cubicBezTo>
                <a:cubicBezTo>
                  <a:pt x="137012" y="28878"/>
                  <a:pt x="136485" y="25864"/>
                  <a:pt x="137802" y="23374"/>
                </a:cubicBezTo>
                <a:cubicBezTo>
                  <a:pt x="144522" y="11057"/>
                  <a:pt x="154932" y="1360"/>
                  <a:pt x="173905" y="181"/>
                </a:cubicBezTo>
                <a:cubicBezTo>
                  <a:pt x="202892" y="-1130"/>
                  <a:pt x="218704" y="17215"/>
                  <a:pt x="221339" y="40802"/>
                </a:cubicBezTo>
                <a:cubicBezTo>
                  <a:pt x="225291" y="67009"/>
                  <a:pt x="216068" y="87975"/>
                  <a:pt x="205527" y="101079"/>
                </a:cubicBezTo>
                <a:cubicBezTo>
                  <a:pt x="204209" y="103700"/>
                  <a:pt x="201574" y="105009"/>
                  <a:pt x="200257" y="107630"/>
                </a:cubicBezTo>
                <a:cubicBezTo>
                  <a:pt x="199202" y="109727"/>
                  <a:pt x="198939" y="114575"/>
                  <a:pt x="199729" y="117720"/>
                </a:cubicBezTo>
                <a:cubicBezTo>
                  <a:pt x="199994" y="119031"/>
                  <a:pt x="200652" y="120079"/>
                  <a:pt x="201706" y="120996"/>
                </a:cubicBezTo>
                <a:cubicBezTo>
                  <a:pt x="205395" y="124141"/>
                  <a:pt x="212905" y="126368"/>
                  <a:pt x="217518" y="128727"/>
                </a:cubicBezTo>
                <a:cubicBezTo>
                  <a:pt x="224105" y="131348"/>
                  <a:pt x="229376" y="133969"/>
                  <a:pt x="234646" y="136590"/>
                </a:cubicBezTo>
                <a:cubicBezTo>
                  <a:pt x="245187" y="141831"/>
                  <a:pt x="257045" y="149693"/>
                  <a:pt x="260998" y="160176"/>
                </a:cubicBezTo>
                <a:cubicBezTo>
                  <a:pt x="263633" y="166728"/>
                  <a:pt x="262315" y="179831"/>
                  <a:pt x="258363" y="185072"/>
                </a:cubicBezTo>
                <a:cubicBezTo>
                  <a:pt x="249798" y="197259"/>
                  <a:pt x="225159" y="199224"/>
                  <a:pt x="204868" y="201583"/>
                </a:cubicBezTo>
                <a:cubicBezTo>
                  <a:pt x="202233" y="201714"/>
                  <a:pt x="199729" y="200404"/>
                  <a:pt x="198412" y="198045"/>
                </a:cubicBezTo>
                <a:moveTo>
                  <a:pt x="114" y="224253"/>
                </a:moveTo>
                <a:lnTo>
                  <a:pt x="114" y="215080"/>
                </a:lnTo>
                <a:cubicBezTo>
                  <a:pt x="114" y="212459"/>
                  <a:pt x="1432" y="209838"/>
                  <a:pt x="2749" y="207218"/>
                </a:cubicBezTo>
                <a:cubicBezTo>
                  <a:pt x="7888" y="196866"/>
                  <a:pt x="18297" y="190315"/>
                  <a:pt x="27388" y="183893"/>
                </a:cubicBezTo>
                <a:cubicBezTo>
                  <a:pt x="27652" y="183763"/>
                  <a:pt x="27915" y="183500"/>
                  <a:pt x="28179" y="183369"/>
                </a:cubicBezTo>
                <a:cubicBezTo>
                  <a:pt x="35953" y="179570"/>
                  <a:pt x="43726" y="175638"/>
                  <a:pt x="52818" y="171838"/>
                </a:cubicBezTo>
                <a:cubicBezTo>
                  <a:pt x="55058" y="170790"/>
                  <a:pt x="58220" y="169611"/>
                  <a:pt x="60723" y="168562"/>
                </a:cubicBezTo>
                <a:cubicBezTo>
                  <a:pt x="61646" y="168169"/>
                  <a:pt x="62436" y="167645"/>
                  <a:pt x="62963" y="166858"/>
                </a:cubicBezTo>
                <a:cubicBezTo>
                  <a:pt x="66784" y="162272"/>
                  <a:pt x="70869" y="152838"/>
                  <a:pt x="67180" y="145631"/>
                </a:cubicBezTo>
                <a:cubicBezTo>
                  <a:pt x="65862" y="143010"/>
                  <a:pt x="64544" y="141700"/>
                  <a:pt x="62041" y="139210"/>
                </a:cubicBezTo>
                <a:lnTo>
                  <a:pt x="61777" y="138948"/>
                </a:lnTo>
                <a:cubicBezTo>
                  <a:pt x="49919" y="125844"/>
                  <a:pt x="39510" y="103568"/>
                  <a:pt x="42145" y="77492"/>
                </a:cubicBezTo>
                <a:cubicBezTo>
                  <a:pt x="44780" y="51285"/>
                  <a:pt x="61909" y="32940"/>
                  <a:pt x="90896" y="32940"/>
                </a:cubicBezTo>
                <a:cubicBezTo>
                  <a:pt x="119751" y="32940"/>
                  <a:pt x="136881" y="51154"/>
                  <a:pt x="140965" y="77230"/>
                </a:cubicBezTo>
                <a:cubicBezTo>
                  <a:pt x="140965" y="77492"/>
                  <a:pt x="140965" y="77623"/>
                  <a:pt x="141097" y="77885"/>
                </a:cubicBezTo>
                <a:cubicBezTo>
                  <a:pt x="142282" y="93478"/>
                  <a:pt x="138461" y="107762"/>
                  <a:pt x="134509" y="116934"/>
                </a:cubicBezTo>
                <a:cubicBezTo>
                  <a:pt x="130688" y="125976"/>
                  <a:pt x="126735" y="132396"/>
                  <a:pt x="121596" y="138817"/>
                </a:cubicBezTo>
                <a:cubicBezTo>
                  <a:pt x="121333" y="139079"/>
                  <a:pt x="121201" y="139341"/>
                  <a:pt x="121070" y="139604"/>
                </a:cubicBezTo>
                <a:cubicBezTo>
                  <a:pt x="119751" y="141700"/>
                  <a:pt x="117643" y="143010"/>
                  <a:pt x="116326" y="145107"/>
                </a:cubicBezTo>
                <a:cubicBezTo>
                  <a:pt x="116063" y="145500"/>
                  <a:pt x="115930" y="145893"/>
                  <a:pt x="115799" y="146417"/>
                </a:cubicBezTo>
                <a:cubicBezTo>
                  <a:pt x="113559" y="154148"/>
                  <a:pt x="116063" y="164238"/>
                  <a:pt x="118698" y="168038"/>
                </a:cubicBezTo>
                <a:cubicBezTo>
                  <a:pt x="120015" y="170528"/>
                  <a:pt x="125022" y="170659"/>
                  <a:pt x="128975" y="171838"/>
                </a:cubicBezTo>
                <a:cubicBezTo>
                  <a:pt x="129239" y="171970"/>
                  <a:pt x="129370" y="171970"/>
                  <a:pt x="129633" y="172100"/>
                </a:cubicBezTo>
                <a:cubicBezTo>
                  <a:pt x="145313" y="178652"/>
                  <a:pt x="160861" y="186383"/>
                  <a:pt x="172587" y="196735"/>
                </a:cubicBezTo>
                <a:cubicBezTo>
                  <a:pt x="172719" y="196866"/>
                  <a:pt x="172850" y="196997"/>
                  <a:pt x="172982" y="196997"/>
                </a:cubicBezTo>
                <a:cubicBezTo>
                  <a:pt x="176408" y="200404"/>
                  <a:pt x="180888" y="204991"/>
                  <a:pt x="182733" y="211280"/>
                </a:cubicBezTo>
                <a:cubicBezTo>
                  <a:pt x="183128" y="212721"/>
                  <a:pt x="183260" y="214294"/>
                  <a:pt x="183260" y="215735"/>
                </a:cubicBezTo>
                <a:lnTo>
                  <a:pt x="183260" y="225956"/>
                </a:lnTo>
                <a:cubicBezTo>
                  <a:pt x="183260" y="226611"/>
                  <a:pt x="183128" y="227267"/>
                  <a:pt x="182996" y="227791"/>
                </a:cubicBezTo>
                <a:cubicBezTo>
                  <a:pt x="178516" y="241419"/>
                  <a:pt x="160465" y="245349"/>
                  <a:pt x="143732" y="249150"/>
                </a:cubicBezTo>
                <a:cubicBezTo>
                  <a:pt x="114744" y="254391"/>
                  <a:pt x="73899" y="254391"/>
                  <a:pt x="43595" y="249150"/>
                </a:cubicBezTo>
                <a:cubicBezTo>
                  <a:pt x="29101" y="246529"/>
                  <a:pt x="13290" y="242598"/>
                  <a:pt x="5384" y="233425"/>
                </a:cubicBezTo>
                <a:cubicBezTo>
                  <a:pt x="2749" y="232115"/>
                  <a:pt x="1432" y="229494"/>
                  <a:pt x="114" y="224253"/>
                </a:cubicBezTo>
              </a:path>
            </a:pathLst>
          </a:custGeom>
          <a:solidFill>
            <a:srgbClr val="FFFFFF"/>
          </a:solidFill>
          <a:ln w="9197" cap="flat">
            <a:noFill/>
            <a:prstDash val="solid"/>
            <a:miter/>
          </a:ln>
        </p:spPr>
        <p:txBody>
          <a:bodyPr rtlCol="0" anchor="ctr"/>
          <a:lstStyle/>
          <a:p>
            <a:endParaRPr lang="zh-CN" altLang="en-US"/>
          </a:p>
        </p:txBody>
      </p:sp>
      <p:sp>
        <p:nvSpPr>
          <p:cNvPr id="39" name="图片 5" descr="343439383331313b343532303031393bd2b5bca8b9dcc0ed"/>
          <p:cNvSpPr/>
          <p:nvPr>
            <p:custDataLst>
              <p:tags r:id="rId27"/>
            </p:custDataLst>
          </p:nvPr>
        </p:nvSpPr>
        <p:spPr>
          <a:xfrm>
            <a:off x="7620635" y="3210560"/>
            <a:ext cx="262254" cy="243461"/>
          </a:xfrm>
          <a:custGeom>
            <a:avLst/>
            <a:gdLst>
              <a:gd name="connsiteX0" fmla="*/ 231594 w 262254"/>
              <a:gd name="connsiteY0" fmla="*/ 115 h 243461"/>
              <a:gd name="connsiteX1" fmla="*/ 30220 w 262254"/>
              <a:gd name="connsiteY1" fmla="*/ 115 h 243461"/>
              <a:gd name="connsiteX2" fmla="*/ 114 w 262254"/>
              <a:gd name="connsiteY2" fmla="*/ 30463 h 243461"/>
              <a:gd name="connsiteX3" fmla="*/ 114 w 262254"/>
              <a:gd name="connsiteY3" fmla="*/ 161299 h 243461"/>
              <a:gd name="connsiteX4" fmla="*/ 30220 w 262254"/>
              <a:gd name="connsiteY4" fmla="*/ 191647 h 243461"/>
              <a:gd name="connsiteX5" fmla="*/ 105819 w 262254"/>
              <a:gd name="connsiteY5" fmla="*/ 191647 h 243461"/>
              <a:gd name="connsiteX6" fmla="*/ 105819 w 262254"/>
              <a:gd name="connsiteY6" fmla="*/ 228740 h 243461"/>
              <a:gd name="connsiteX7" fmla="*/ 64340 w 262254"/>
              <a:gd name="connsiteY7" fmla="*/ 228740 h 243461"/>
              <a:gd name="connsiteX8" fmla="*/ 56981 w 262254"/>
              <a:gd name="connsiteY8" fmla="*/ 236158 h 243461"/>
              <a:gd name="connsiteX9" fmla="*/ 64340 w 262254"/>
              <a:gd name="connsiteY9" fmla="*/ 243577 h 243461"/>
              <a:gd name="connsiteX10" fmla="*/ 192122 w 262254"/>
              <a:gd name="connsiteY10" fmla="*/ 243577 h 243461"/>
              <a:gd name="connsiteX11" fmla="*/ 199481 w 262254"/>
              <a:gd name="connsiteY11" fmla="*/ 236158 h 243461"/>
              <a:gd name="connsiteX12" fmla="*/ 192122 w 262254"/>
              <a:gd name="connsiteY12" fmla="*/ 228740 h 243461"/>
              <a:gd name="connsiteX13" fmla="*/ 151313 w 262254"/>
              <a:gd name="connsiteY13" fmla="*/ 228740 h 243461"/>
              <a:gd name="connsiteX14" fmla="*/ 151313 w 262254"/>
              <a:gd name="connsiteY14" fmla="*/ 191647 h 243461"/>
              <a:gd name="connsiteX15" fmla="*/ 232263 w 262254"/>
              <a:gd name="connsiteY15" fmla="*/ 191647 h 243461"/>
              <a:gd name="connsiteX16" fmla="*/ 262369 w 262254"/>
              <a:gd name="connsiteY16" fmla="*/ 161299 h 243461"/>
              <a:gd name="connsiteX17" fmla="*/ 262369 w 262254"/>
              <a:gd name="connsiteY17" fmla="*/ 30463 h 243461"/>
              <a:gd name="connsiteX18" fmla="*/ 231594 w 262254"/>
              <a:gd name="connsiteY18" fmla="*/ 115 h 243461"/>
              <a:gd name="connsiteX19" fmla="*/ 218213 w 262254"/>
              <a:gd name="connsiteY19" fmla="*/ 45300 h 243461"/>
              <a:gd name="connsiteX20" fmla="*/ 218213 w 262254"/>
              <a:gd name="connsiteY20" fmla="*/ 45300 h 243461"/>
              <a:gd name="connsiteX21" fmla="*/ 218213 w 262254"/>
              <a:gd name="connsiteY21" fmla="*/ 45975 h 243461"/>
              <a:gd name="connsiteX22" fmla="*/ 143284 w 262254"/>
              <a:gd name="connsiteY22" fmla="*/ 146462 h 243461"/>
              <a:gd name="connsiteX23" fmla="*/ 141277 w 262254"/>
              <a:gd name="connsiteY23" fmla="*/ 145113 h 243461"/>
              <a:gd name="connsiteX24" fmla="*/ 82403 w 262254"/>
              <a:gd name="connsiteY24" fmla="*/ 101951 h 243461"/>
              <a:gd name="connsiteX25" fmla="*/ 61664 w 262254"/>
              <a:gd name="connsiteY25" fmla="*/ 128927 h 243461"/>
              <a:gd name="connsiteX26" fmla="*/ 52297 w 262254"/>
              <a:gd name="connsiteY26" fmla="*/ 132299 h 243461"/>
              <a:gd name="connsiteX27" fmla="*/ 47614 w 262254"/>
              <a:gd name="connsiteY27" fmla="*/ 122183 h 243461"/>
              <a:gd name="connsiteX28" fmla="*/ 48283 w 262254"/>
              <a:gd name="connsiteY28" fmla="*/ 120834 h 243461"/>
              <a:gd name="connsiteX29" fmla="*/ 76382 w 262254"/>
              <a:gd name="connsiteY29" fmla="*/ 83742 h 243461"/>
              <a:gd name="connsiteX30" fmla="*/ 79058 w 262254"/>
              <a:gd name="connsiteY30" fmla="*/ 80370 h 243461"/>
              <a:gd name="connsiteX31" fmla="*/ 139939 w 262254"/>
              <a:gd name="connsiteY31" fmla="*/ 125555 h 243461"/>
              <a:gd name="connsiteX32" fmla="*/ 206172 w 262254"/>
              <a:gd name="connsiteY32" fmla="*/ 37207 h 243461"/>
              <a:gd name="connsiteX33" fmla="*/ 214199 w 262254"/>
              <a:gd name="connsiteY33" fmla="*/ 35859 h 243461"/>
              <a:gd name="connsiteX34" fmla="*/ 218213 w 262254"/>
              <a:gd name="connsiteY34" fmla="*/ 45300 h 24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254" h="243461">
                <a:moveTo>
                  <a:pt x="231594" y="115"/>
                </a:moveTo>
                <a:lnTo>
                  <a:pt x="30220" y="115"/>
                </a:lnTo>
                <a:cubicBezTo>
                  <a:pt x="13494" y="115"/>
                  <a:pt x="114" y="13603"/>
                  <a:pt x="114" y="30463"/>
                </a:cubicBezTo>
                <a:lnTo>
                  <a:pt x="114" y="161299"/>
                </a:lnTo>
                <a:cubicBezTo>
                  <a:pt x="114" y="178159"/>
                  <a:pt x="13494" y="191647"/>
                  <a:pt x="30220" y="191647"/>
                </a:cubicBezTo>
                <a:lnTo>
                  <a:pt x="105819" y="191647"/>
                </a:lnTo>
                <a:lnTo>
                  <a:pt x="105819" y="228740"/>
                </a:lnTo>
                <a:lnTo>
                  <a:pt x="64340" y="228740"/>
                </a:lnTo>
                <a:cubicBezTo>
                  <a:pt x="60326" y="228740"/>
                  <a:pt x="56981" y="232112"/>
                  <a:pt x="56981" y="236158"/>
                </a:cubicBezTo>
                <a:cubicBezTo>
                  <a:pt x="56981" y="240205"/>
                  <a:pt x="60326" y="243577"/>
                  <a:pt x="64340" y="243577"/>
                </a:cubicBezTo>
                <a:lnTo>
                  <a:pt x="192122" y="243577"/>
                </a:lnTo>
                <a:cubicBezTo>
                  <a:pt x="196137" y="243577"/>
                  <a:pt x="199481" y="240205"/>
                  <a:pt x="199481" y="236158"/>
                </a:cubicBezTo>
                <a:cubicBezTo>
                  <a:pt x="199481" y="232112"/>
                  <a:pt x="196137" y="228740"/>
                  <a:pt x="192122" y="228740"/>
                </a:cubicBezTo>
                <a:lnTo>
                  <a:pt x="151313" y="228740"/>
                </a:lnTo>
                <a:lnTo>
                  <a:pt x="151313" y="191647"/>
                </a:lnTo>
                <a:lnTo>
                  <a:pt x="232263" y="191647"/>
                </a:lnTo>
                <a:cubicBezTo>
                  <a:pt x="248989" y="191647"/>
                  <a:pt x="262369" y="178159"/>
                  <a:pt x="262369" y="161299"/>
                </a:cubicBezTo>
                <a:lnTo>
                  <a:pt x="262369" y="30463"/>
                </a:lnTo>
                <a:cubicBezTo>
                  <a:pt x="261700" y="14278"/>
                  <a:pt x="248319" y="115"/>
                  <a:pt x="231594" y="115"/>
                </a:cubicBezTo>
                <a:moveTo>
                  <a:pt x="218213" y="45300"/>
                </a:moveTo>
                <a:cubicBezTo>
                  <a:pt x="218213" y="45300"/>
                  <a:pt x="218213" y="45975"/>
                  <a:pt x="218213" y="45300"/>
                </a:cubicBezTo>
                <a:lnTo>
                  <a:pt x="218213" y="45975"/>
                </a:lnTo>
                <a:lnTo>
                  <a:pt x="143284" y="146462"/>
                </a:lnTo>
                <a:lnTo>
                  <a:pt x="141277" y="145113"/>
                </a:lnTo>
                <a:lnTo>
                  <a:pt x="82403" y="101951"/>
                </a:lnTo>
                <a:lnTo>
                  <a:pt x="61664" y="128927"/>
                </a:lnTo>
                <a:cubicBezTo>
                  <a:pt x="59657" y="132299"/>
                  <a:pt x="55643" y="133648"/>
                  <a:pt x="52297" y="132299"/>
                </a:cubicBezTo>
                <a:cubicBezTo>
                  <a:pt x="48283" y="130950"/>
                  <a:pt x="46276" y="126229"/>
                  <a:pt x="47614" y="122183"/>
                </a:cubicBezTo>
                <a:cubicBezTo>
                  <a:pt x="47614" y="121509"/>
                  <a:pt x="47614" y="121509"/>
                  <a:pt x="48283" y="120834"/>
                </a:cubicBezTo>
                <a:lnTo>
                  <a:pt x="76382" y="83742"/>
                </a:lnTo>
                <a:lnTo>
                  <a:pt x="79058" y="80370"/>
                </a:lnTo>
                <a:lnTo>
                  <a:pt x="139939" y="125555"/>
                </a:lnTo>
                <a:lnTo>
                  <a:pt x="206172" y="37207"/>
                </a:lnTo>
                <a:cubicBezTo>
                  <a:pt x="208179" y="35184"/>
                  <a:pt x="211524" y="34510"/>
                  <a:pt x="214199" y="35859"/>
                </a:cubicBezTo>
                <a:cubicBezTo>
                  <a:pt x="218213" y="37207"/>
                  <a:pt x="220220" y="41254"/>
                  <a:pt x="218213" y="45300"/>
                </a:cubicBezTo>
              </a:path>
            </a:pathLst>
          </a:custGeom>
          <a:solidFill>
            <a:srgbClr val="FFFFFF"/>
          </a:solidFill>
          <a:ln w="9197" cap="flat">
            <a:noFill/>
            <a:prstDash val="solid"/>
            <a:miter/>
          </a:ln>
        </p:spPr>
        <p:txBody>
          <a:bodyPr rtlCol="0" anchor="ctr"/>
          <a:lstStyle/>
          <a:p>
            <a:endParaRPr lang="zh-CN" altLang="en-US"/>
          </a:p>
        </p:txBody>
      </p:sp>
      <p:sp>
        <p:nvSpPr>
          <p:cNvPr id="40" name="图片 8" descr="343439383331313b343532303032303bb8f6c8cbd0c5cfa2"/>
          <p:cNvSpPr/>
          <p:nvPr>
            <p:custDataLst>
              <p:tags r:id="rId28"/>
            </p:custDataLst>
          </p:nvPr>
        </p:nvSpPr>
        <p:spPr>
          <a:xfrm>
            <a:off x="6708775" y="1645920"/>
            <a:ext cx="262149" cy="262254"/>
          </a:xfrm>
          <a:custGeom>
            <a:avLst/>
            <a:gdLst>
              <a:gd name="connsiteX0" fmla="*/ 238163 w 262149"/>
              <a:gd name="connsiteY0" fmla="*/ 114 h 262254"/>
              <a:gd name="connsiteX1" fmla="*/ 191653 w 262149"/>
              <a:gd name="connsiteY1" fmla="*/ 114 h 262254"/>
              <a:gd name="connsiteX2" fmla="*/ 190384 w 262149"/>
              <a:gd name="connsiteY2" fmla="*/ 114 h 262254"/>
              <a:gd name="connsiteX3" fmla="*/ 41128 w 262149"/>
              <a:gd name="connsiteY3" fmla="*/ 538 h 262254"/>
              <a:gd name="connsiteX4" fmla="*/ 17450 w 262149"/>
              <a:gd name="connsiteY4" fmla="*/ 24264 h 262254"/>
              <a:gd name="connsiteX5" fmla="*/ 17450 w 262149"/>
              <a:gd name="connsiteY5" fmla="*/ 59852 h 262254"/>
              <a:gd name="connsiteX6" fmla="*/ 44510 w 262149"/>
              <a:gd name="connsiteY6" fmla="*/ 59852 h 262254"/>
              <a:gd name="connsiteX7" fmla="*/ 53390 w 262149"/>
              <a:gd name="connsiteY7" fmla="*/ 68749 h 262254"/>
              <a:gd name="connsiteX8" fmla="*/ 53390 w 262149"/>
              <a:gd name="connsiteY8" fmla="*/ 74681 h 262254"/>
              <a:gd name="connsiteX9" fmla="*/ 44510 w 262149"/>
              <a:gd name="connsiteY9" fmla="*/ 83578 h 262254"/>
              <a:gd name="connsiteX10" fmla="*/ 41551 w 262149"/>
              <a:gd name="connsiteY10" fmla="*/ 83578 h 262254"/>
              <a:gd name="connsiteX11" fmla="*/ 41551 w 262149"/>
              <a:gd name="connsiteY11" fmla="*/ 80612 h 262254"/>
              <a:gd name="connsiteX12" fmla="*/ 32671 w 262149"/>
              <a:gd name="connsiteY12" fmla="*/ 71715 h 262254"/>
              <a:gd name="connsiteX13" fmla="*/ 8148 w 262149"/>
              <a:gd name="connsiteY13" fmla="*/ 71715 h 262254"/>
              <a:gd name="connsiteX14" fmla="*/ 537 w 262149"/>
              <a:gd name="connsiteY14" fmla="*/ 77647 h 262254"/>
              <a:gd name="connsiteX15" fmla="*/ 114 w 262149"/>
              <a:gd name="connsiteY15" fmla="*/ 80612 h 262254"/>
              <a:gd name="connsiteX16" fmla="*/ 114 w 262149"/>
              <a:gd name="connsiteY16" fmla="*/ 86544 h 262254"/>
              <a:gd name="connsiteX17" fmla="*/ 8993 w 262149"/>
              <a:gd name="connsiteY17" fmla="*/ 95441 h 262254"/>
              <a:gd name="connsiteX18" fmla="*/ 17873 w 262149"/>
              <a:gd name="connsiteY18" fmla="*/ 95441 h 262254"/>
              <a:gd name="connsiteX19" fmla="*/ 17873 w 262149"/>
              <a:gd name="connsiteY19" fmla="*/ 161111 h 262254"/>
              <a:gd name="connsiteX20" fmla="*/ 44933 w 262149"/>
              <a:gd name="connsiteY20" fmla="*/ 161111 h 262254"/>
              <a:gd name="connsiteX21" fmla="*/ 53812 w 262149"/>
              <a:gd name="connsiteY21" fmla="*/ 170008 h 262254"/>
              <a:gd name="connsiteX22" fmla="*/ 53812 w 262149"/>
              <a:gd name="connsiteY22" fmla="*/ 175939 h 262254"/>
              <a:gd name="connsiteX23" fmla="*/ 44933 w 262149"/>
              <a:gd name="connsiteY23" fmla="*/ 184837 h 262254"/>
              <a:gd name="connsiteX24" fmla="*/ 41973 w 262149"/>
              <a:gd name="connsiteY24" fmla="*/ 184837 h 262254"/>
              <a:gd name="connsiteX25" fmla="*/ 41973 w 262149"/>
              <a:gd name="connsiteY25" fmla="*/ 182295 h 262254"/>
              <a:gd name="connsiteX26" fmla="*/ 33094 w 262149"/>
              <a:gd name="connsiteY26" fmla="*/ 173397 h 262254"/>
              <a:gd name="connsiteX27" fmla="*/ 8570 w 262149"/>
              <a:gd name="connsiteY27" fmla="*/ 173397 h 262254"/>
              <a:gd name="connsiteX28" fmla="*/ 960 w 262149"/>
              <a:gd name="connsiteY28" fmla="*/ 179329 h 262254"/>
              <a:gd name="connsiteX29" fmla="*/ 537 w 262149"/>
              <a:gd name="connsiteY29" fmla="*/ 182295 h 262254"/>
              <a:gd name="connsiteX30" fmla="*/ 537 w 262149"/>
              <a:gd name="connsiteY30" fmla="*/ 188225 h 262254"/>
              <a:gd name="connsiteX31" fmla="*/ 9416 w 262149"/>
              <a:gd name="connsiteY31" fmla="*/ 197123 h 262254"/>
              <a:gd name="connsiteX32" fmla="*/ 18295 w 262149"/>
              <a:gd name="connsiteY32" fmla="*/ 197123 h 262254"/>
              <a:gd name="connsiteX33" fmla="*/ 18295 w 262149"/>
              <a:gd name="connsiteY33" fmla="*/ 238644 h 262254"/>
              <a:gd name="connsiteX34" fmla="*/ 41973 w 262149"/>
              <a:gd name="connsiteY34" fmla="*/ 262369 h 262254"/>
              <a:gd name="connsiteX35" fmla="*/ 238585 w 262149"/>
              <a:gd name="connsiteY35" fmla="*/ 262369 h 262254"/>
              <a:gd name="connsiteX36" fmla="*/ 262264 w 262149"/>
              <a:gd name="connsiteY36" fmla="*/ 238644 h 262254"/>
              <a:gd name="connsiteX37" fmla="*/ 262264 w 262149"/>
              <a:gd name="connsiteY37" fmla="*/ 23840 h 262254"/>
              <a:gd name="connsiteX38" fmla="*/ 238163 w 262149"/>
              <a:gd name="connsiteY38" fmla="*/ 114 h 262254"/>
              <a:gd name="connsiteX39" fmla="*/ 220827 w 262149"/>
              <a:gd name="connsiteY39" fmla="*/ 194157 h 262254"/>
              <a:gd name="connsiteX40" fmla="*/ 220405 w 262149"/>
              <a:gd name="connsiteY40" fmla="*/ 195429 h 262254"/>
              <a:gd name="connsiteX41" fmla="*/ 217868 w 262149"/>
              <a:gd name="connsiteY41" fmla="*/ 198394 h 262254"/>
              <a:gd name="connsiteX42" fmla="*/ 215331 w 262149"/>
              <a:gd name="connsiteY42" fmla="*/ 199665 h 262254"/>
              <a:gd name="connsiteX43" fmla="*/ 213639 w 262149"/>
              <a:gd name="connsiteY43" fmla="*/ 200088 h 262254"/>
              <a:gd name="connsiteX44" fmla="*/ 85947 w 262149"/>
              <a:gd name="connsiteY44" fmla="*/ 200088 h 262254"/>
              <a:gd name="connsiteX45" fmla="*/ 82987 w 262149"/>
              <a:gd name="connsiteY45" fmla="*/ 198818 h 262254"/>
              <a:gd name="connsiteX46" fmla="*/ 80873 w 262149"/>
              <a:gd name="connsiteY46" fmla="*/ 195852 h 262254"/>
              <a:gd name="connsiteX47" fmla="*/ 80450 w 262149"/>
              <a:gd name="connsiteY47" fmla="*/ 194581 h 262254"/>
              <a:gd name="connsiteX48" fmla="*/ 80450 w 262149"/>
              <a:gd name="connsiteY48" fmla="*/ 182719 h 262254"/>
              <a:gd name="connsiteX49" fmla="*/ 80450 w 262149"/>
              <a:gd name="connsiteY49" fmla="*/ 182295 h 262254"/>
              <a:gd name="connsiteX50" fmla="*/ 80873 w 262149"/>
              <a:gd name="connsiteY50" fmla="*/ 181870 h 262254"/>
              <a:gd name="connsiteX51" fmla="*/ 106242 w 262149"/>
              <a:gd name="connsiteY51" fmla="*/ 164500 h 262254"/>
              <a:gd name="connsiteX52" fmla="*/ 131189 w 262149"/>
              <a:gd name="connsiteY52" fmla="*/ 146282 h 262254"/>
              <a:gd name="connsiteX53" fmla="*/ 131189 w 262149"/>
              <a:gd name="connsiteY53" fmla="*/ 143740 h 262254"/>
              <a:gd name="connsiteX54" fmla="*/ 129921 w 262149"/>
              <a:gd name="connsiteY54" fmla="*/ 140774 h 262254"/>
              <a:gd name="connsiteX55" fmla="*/ 116390 w 262149"/>
              <a:gd name="connsiteY55" fmla="*/ 106456 h 262254"/>
              <a:gd name="connsiteX56" fmla="*/ 150638 w 262149"/>
              <a:gd name="connsiteY56" fmla="*/ 63242 h 262254"/>
              <a:gd name="connsiteX57" fmla="*/ 184887 w 262149"/>
              <a:gd name="connsiteY57" fmla="*/ 106456 h 262254"/>
              <a:gd name="connsiteX58" fmla="*/ 171357 w 262149"/>
              <a:gd name="connsiteY58" fmla="*/ 140774 h 262254"/>
              <a:gd name="connsiteX59" fmla="*/ 170089 w 262149"/>
              <a:gd name="connsiteY59" fmla="*/ 143740 h 262254"/>
              <a:gd name="connsiteX60" fmla="*/ 170089 w 262149"/>
              <a:gd name="connsiteY60" fmla="*/ 146282 h 262254"/>
              <a:gd name="connsiteX61" fmla="*/ 195035 w 262149"/>
              <a:gd name="connsiteY61" fmla="*/ 164500 h 262254"/>
              <a:gd name="connsiteX62" fmla="*/ 220405 w 262149"/>
              <a:gd name="connsiteY62" fmla="*/ 181870 h 262254"/>
              <a:gd name="connsiteX63" fmla="*/ 220827 w 262149"/>
              <a:gd name="connsiteY63" fmla="*/ 182295 h 262254"/>
              <a:gd name="connsiteX64" fmla="*/ 220827 w 262149"/>
              <a:gd name="connsiteY64" fmla="*/ 182719 h 262254"/>
              <a:gd name="connsiteX65" fmla="*/ 220827 w 262149"/>
              <a:gd name="connsiteY65" fmla="*/ 194157 h 2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2149" h="262254">
                <a:moveTo>
                  <a:pt x="238163" y="114"/>
                </a:moveTo>
                <a:lnTo>
                  <a:pt x="191653" y="114"/>
                </a:lnTo>
                <a:lnTo>
                  <a:pt x="190384" y="114"/>
                </a:lnTo>
                <a:lnTo>
                  <a:pt x="41128" y="538"/>
                </a:lnTo>
                <a:cubicBezTo>
                  <a:pt x="28020" y="538"/>
                  <a:pt x="17450" y="11130"/>
                  <a:pt x="17450" y="24264"/>
                </a:cubicBezTo>
                <a:lnTo>
                  <a:pt x="17450" y="59852"/>
                </a:lnTo>
                <a:lnTo>
                  <a:pt x="44510" y="59852"/>
                </a:lnTo>
                <a:cubicBezTo>
                  <a:pt x="49584" y="59852"/>
                  <a:pt x="53390" y="63665"/>
                  <a:pt x="53390" y="68749"/>
                </a:cubicBezTo>
                <a:lnTo>
                  <a:pt x="53390" y="74681"/>
                </a:lnTo>
                <a:cubicBezTo>
                  <a:pt x="53390" y="79765"/>
                  <a:pt x="49584" y="83578"/>
                  <a:pt x="44510" y="83578"/>
                </a:cubicBezTo>
                <a:lnTo>
                  <a:pt x="41551" y="83578"/>
                </a:lnTo>
                <a:lnTo>
                  <a:pt x="41551" y="80612"/>
                </a:lnTo>
                <a:cubicBezTo>
                  <a:pt x="41551" y="75528"/>
                  <a:pt x="37745" y="71715"/>
                  <a:pt x="32671" y="71715"/>
                </a:cubicBezTo>
                <a:lnTo>
                  <a:pt x="8148" y="71715"/>
                </a:lnTo>
                <a:cubicBezTo>
                  <a:pt x="4765" y="72139"/>
                  <a:pt x="1805" y="74257"/>
                  <a:pt x="537" y="77647"/>
                </a:cubicBezTo>
                <a:cubicBezTo>
                  <a:pt x="114" y="78494"/>
                  <a:pt x="114" y="79765"/>
                  <a:pt x="114" y="80612"/>
                </a:cubicBezTo>
                <a:lnTo>
                  <a:pt x="114" y="86544"/>
                </a:lnTo>
                <a:cubicBezTo>
                  <a:pt x="114" y="91628"/>
                  <a:pt x="3919" y="95441"/>
                  <a:pt x="8993" y="95441"/>
                </a:cubicBezTo>
                <a:lnTo>
                  <a:pt x="17873" y="95441"/>
                </a:lnTo>
                <a:lnTo>
                  <a:pt x="17873" y="161111"/>
                </a:lnTo>
                <a:lnTo>
                  <a:pt x="44933" y="161111"/>
                </a:lnTo>
                <a:cubicBezTo>
                  <a:pt x="50007" y="161111"/>
                  <a:pt x="53812" y="164924"/>
                  <a:pt x="53812" y="170008"/>
                </a:cubicBezTo>
                <a:lnTo>
                  <a:pt x="53812" y="175939"/>
                </a:lnTo>
                <a:cubicBezTo>
                  <a:pt x="53812" y="181023"/>
                  <a:pt x="50007" y="184837"/>
                  <a:pt x="44933" y="184837"/>
                </a:cubicBezTo>
                <a:lnTo>
                  <a:pt x="41973" y="184837"/>
                </a:lnTo>
                <a:lnTo>
                  <a:pt x="41973" y="182295"/>
                </a:lnTo>
                <a:cubicBezTo>
                  <a:pt x="41973" y="177211"/>
                  <a:pt x="38168" y="173397"/>
                  <a:pt x="33094" y="173397"/>
                </a:cubicBezTo>
                <a:lnTo>
                  <a:pt x="8570" y="173397"/>
                </a:lnTo>
                <a:cubicBezTo>
                  <a:pt x="5188" y="173821"/>
                  <a:pt x="2228" y="175939"/>
                  <a:pt x="960" y="179329"/>
                </a:cubicBezTo>
                <a:cubicBezTo>
                  <a:pt x="537" y="180176"/>
                  <a:pt x="537" y="181447"/>
                  <a:pt x="537" y="182295"/>
                </a:cubicBezTo>
                <a:lnTo>
                  <a:pt x="537" y="188225"/>
                </a:lnTo>
                <a:cubicBezTo>
                  <a:pt x="537" y="193310"/>
                  <a:pt x="4342" y="197123"/>
                  <a:pt x="9416" y="197123"/>
                </a:cubicBezTo>
                <a:lnTo>
                  <a:pt x="18295" y="197123"/>
                </a:lnTo>
                <a:lnTo>
                  <a:pt x="18295" y="238644"/>
                </a:lnTo>
                <a:cubicBezTo>
                  <a:pt x="18295" y="251777"/>
                  <a:pt x="28866" y="262369"/>
                  <a:pt x="41973" y="262369"/>
                </a:cubicBezTo>
                <a:lnTo>
                  <a:pt x="238585" y="262369"/>
                </a:lnTo>
                <a:cubicBezTo>
                  <a:pt x="251693" y="262369"/>
                  <a:pt x="262264" y="251777"/>
                  <a:pt x="262264" y="238644"/>
                </a:cubicBezTo>
                <a:lnTo>
                  <a:pt x="262264" y="23840"/>
                </a:lnTo>
                <a:cubicBezTo>
                  <a:pt x="261841" y="10706"/>
                  <a:pt x="251270" y="114"/>
                  <a:pt x="238163" y="114"/>
                </a:cubicBezTo>
                <a:moveTo>
                  <a:pt x="220827" y="194157"/>
                </a:moveTo>
                <a:cubicBezTo>
                  <a:pt x="220827" y="194157"/>
                  <a:pt x="220405" y="195005"/>
                  <a:pt x="220405" y="195429"/>
                </a:cubicBezTo>
                <a:cubicBezTo>
                  <a:pt x="219981" y="196276"/>
                  <a:pt x="218713" y="197547"/>
                  <a:pt x="217868" y="198394"/>
                </a:cubicBezTo>
                <a:lnTo>
                  <a:pt x="215331" y="199665"/>
                </a:lnTo>
                <a:lnTo>
                  <a:pt x="213639" y="200088"/>
                </a:lnTo>
                <a:lnTo>
                  <a:pt x="85947" y="200088"/>
                </a:lnTo>
                <a:cubicBezTo>
                  <a:pt x="85101" y="199665"/>
                  <a:pt x="83833" y="199241"/>
                  <a:pt x="82987" y="198818"/>
                </a:cubicBezTo>
                <a:cubicBezTo>
                  <a:pt x="82142" y="198394"/>
                  <a:pt x="81296" y="197123"/>
                  <a:pt x="80873" y="195852"/>
                </a:cubicBezTo>
                <a:cubicBezTo>
                  <a:pt x="80873" y="195429"/>
                  <a:pt x="80450" y="194581"/>
                  <a:pt x="80450" y="194581"/>
                </a:cubicBezTo>
                <a:cubicBezTo>
                  <a:pt x="80027" y="194157"/>
                  <a:pt x="78759" y="188650"/>
                  <a:pt x="80450" y="182719"/>
                </a:cubicBezTo>
                <a:lnTo>
                  <a:pt x="80450" y="182295"/>
                </a:lnTo>
                <a:lnTo>
                  <a:pt x="80873" y="181870"/>
                </a:lnTo>
                <a:cubicBezTo>
                  <a:pt x="85101" y="176363"/>
                  <a:pt x="95249" y="170432"/>
                  <a:pt x="106242" y="164500"/>
                </a:cubicBezTo>
                <a:cubicBezTo>
                  <a:pt x="116390" y="158993"/>
                  <a:pt x="131189" y="150518"/>
                  <a:pt x="131189" y="146282"/>
                </a:cubicBezTo>
                <a:lnTo>
                  <a:pt x="131189" y="143740"/>
                </a:lnTo>
                <a:cubicBezTo>
                  <a:pt x="131189" y="142469"/>
                  <a:pt x="130766" y="141622"/>
                  <a:pt x="129921" y="140774"/>
                </a:cubicBezTo>
                <a:cubicBezTo>
                  <a:pt x="121041" y="131877"/>
                  <a:pt x="116390" y="119590"/>
                  <a:pt x="116390" y="106456"/>
                </a:cubicBezTo>
                <a:cubicBezTo>
                  <a:pt x="116390" y="85273"/>
                  <a:pt x="120618" y="63242"/>
                  <a:pt x="150638" y="63242"/>
                </a:cubicBezTo>
                <a:cubicBezTo>
                  <a:pt x="180659" y="63242"/>
                  <a:pt x="184887" y="84849"/>
                  <a:pt x="184887" y="106456"/>
                </a:cubicBezTo>
                <a:cubicBezTo>
                  <a:pt x="184887" y="119590"/>
                  <a:pt x="180237" y="131877"/>
                  <a:pt x="171357" y="140774"/>
                </a:cubicBezTo>
                <a:cubicBezTo>
                  <a:pt x="170511" y="141622"/>
                  <a:pt x="170089" y="142469"/>
                  <a:pt x="170089" y="143740"/>
                </a:cubicBezTo>
                <a:lnTo>
                  <a:pt x="170089" y="146282"/>
                </a:lnTo>
                <a:cubicBezTo>
                  <a:pt x="170089" y="150518"/>
                  <a:pt x="185310" y="158993"/>
                  <a:pt x="195035" y="164500"/>
                </a:cubicBezTo>
                <a:cubicBezTo>
                  <a:pt x="206028" y="170432"/>
                  <a:pt x="216176" y="176363"/>
                  <a:pt x="220405" y="181870"/>
                </a:cubicBezTo>
                <a:lnTo>
                  <a:pt x="220827" y="182295"/>
                </a:lnTo>
                <a:lnTo>
                  <a:pt x="220827" y="182719"/>
                </a:lnTo>
                <a:cubicBezTo>
                  <a:pt x="222942" y="188225"/>
                  <a:pt x="221250" y="193733"/>
                  <a:pt x="220827" y="194157"/>
                </a:cubicBezTo>
              </a:path>
            </a:pathLst>
          </a:custGeom>
          <a:solidFill>
            <a:srgbClr val="FFFFFF"/>
          </a:solidFill>
          <a:ln w="9194" cap="flat">
            <a:noFill/>
            <a:prstDash val="solid"/>
            <a:miter/>
          </a:ln>
        </p:spPr>
        <p:txBody>
          <a:bodyPr rtlCol="0" anchor="ctr"/>
          <a:lstStyle/>
          <a:p>
            <a:endParaRPr lang="zh-CN" altLang="en-US"/>
          </a:p>
        </p:txBody>
      </p:sp>
      <p:sp>
        <p:nvSpPr>
          <p:cNvPr id="26" name="文本框 25"/>
          <p:cNvSpPr txBox="1"/>
          <p:nvPr>
            <p:custDataLst>
              <p:tags r:id="rId29"/>
            </p:custDataLst>
          </p:nvPr>
        </p:nvSpPr>
        <p:spPr>
          <a:xfrm>
            <a:off x="883920" y="1570355"/>
            <a:ext cx="3232150" cy="1323340"/>
          </a:xfrm>
          <a:prstGeom prst="rect">
            <a:avLst/>
          </a:prstGeom>
          <a:noFill/>
          <a:ln>
            <a:noFill/>
          </a:ln>
        </p:spPr>
        <p:txBody>
          <a:bodyPr wrap="square" rtlCol="0">
            <a:noAutofit/>
          </a:bodyPr>
          <a:p>
            <a:pPr algn="r">
              <a:lnSpc>
                <a:spcPct val="150000"/>
              </a:lnSpc>
            </a:pP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纳税人照护3岁以下婴幼儿的相关支出</a:t>
            </a:r>
            <a:endPar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1" name="文本框 10"/>
          <p:cNvSpPr txBox="1"/>
          <p:nvPr>
            <p:custDataLst>
              <p:tags r:id="rId30"/>
            </p:custDataLst>
          </p:nvPr>
        </p:nvSpPr>
        <p:spPr>
          <a:xfrm>
            <a:off x="7759065" y="1632585"/>
            <a:ext cx="3320415" cy="1323340"/>
          </a:xfrm>
          <a:prstGeom prst="rect">
            <a:avLst/>
          </a:prstGeom>
          <a:noFill/>
          <a:ln>
            <a:noFill/>
          </a:ln>
        </p:spPr>
        <p:txBody>
          <a:bodyPr wrap="square" rtlCol="0">
            <a:noAutofit/>
          </a:bodyPr>
          <a:p>
            <a:pPr algn="l">
              <a:lnSpc>
                <a:spcPct val="150000"/>
              </a:lnSpc>
            </a:pP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每个婴幼儿</a:t>
            </a: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每月</a:t>
            </a:r>
            <a:r>
              <a:rPr lang="en-US"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2</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000元</a:t>
            </a: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的标准定额扣除</a:t>
            </a:r>
            <a:endPar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2022</a:t>
            </a:r>
            <a:r>
              <a:rPr lang="zh-CN" altLang="en-US"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年度新增；</a:t>
            </a:r>
            <a:r>
              <a:rPr lang="en-US" alt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2022</a:t>
            </a:r>
            <a:r>
              <a:rPr lang="zh-CN" altLang="en-US"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年：</a:t>
            </a:r>
            <a:r>
              <a:rPr lang="en-US" alt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1000</a:t>
            </a:r>
            <a:r>
              <a:rPr lang="zh-CN" altLang="en-US"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元</a:t>
            </a:r>
            <a:r>
              <a:rPr lang="en-US" alt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月</a:t>
            </a:r>
            <a:r>
              <a:rPr 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2" name="文本框 11"/>
          <p:cNvSpPr txBox="1"/>
          <p:nvPr>
            <p:custDataLst>
              <p:tags r:id="rId31"/>
            </p:custDataLst>
          </p:nvPr>
        </p:nvSpPr>
        <p:spPr>
          <a:xfrm>
            <a:off x="7002780" y="4864100"/>
            <a:ext cx="4867910" cy="1091565"/>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父母可选择由</a:t>
            </a: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其中</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一方按扣除标准的100%扣除也可分别按扣除标准的50%扣除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具体扣除方式在</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一个纳税年度内不得变更</a:t>
            </a:r>
            <a:endPar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22" name="文本框 21"/>
          <p:cNvSpPr txBox="1"/>
          <p:nvPr>
            <p:custDataLst>
              <p:tags r:id="rId32"/>
            </p:custDataLst>
          </p:nvPr>
        </p:nvSpPr>
        <p:spPr>
          <a:xfrm>
            <a:off x="8148955" y="3204210"/>
            <a:ext cx="3471545" cy="115316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婴幼儿出生的当月至满3周岁的前一个月</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23" name="文本框 22"/>
          <p:cNvSpPr txBox="1"/>
          <p:nvPr>
            <p:custDataLst>
              <p:tags r:id="rId33"/>
            </p:custDataLst>
          </p:nvPr>
        </p:nvSpPr>
        <p:spPr>
          <a:xfrm>
            <a:off x="299720" y="3437255"/>
            <a:ext cx="3949065" cy="1637030"/>
          </a:xfrm>
          <a:prstGeom prst="rect">
            <a:avLst/>
          </a:prstGeom>
          <a:noFill/>
          <a:ln>
            <a:noFill/>
          </a:ln>
        </p:spPr>
        <p:txBody>
          <a:bodyPr wrap="square" rtlCol="0">
            <a:noAutofit/>
          </a:bodyPr>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所称的婴幼儿子女包括婚生子女、非婚生子女、养子女、继子女等受到本人监护的3岁以下婴幼儿</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无论婴幼儿在国内还是国外同生，其父母都可以享受扣除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留存子女的出生医学证明</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grpSp>
        <p:nvGrpSpPr>
          <p:cNvPr id="28" name="组合 27"/>
          <p:cNvGrpSpPr/>
          <p:nvPr/>
        </p:nvGrpSpPr>
        <p:grpSpPr>
          <a:xfrm>
            <a:off x="2172335" y="6002020"/>
            <a:ext cx="7730490" cy="619125"/>
            <a:chOff x="871" y="2272"/>
            <a:chExt cx="17877" cy="975"/>
          </a:xfrm>
        </p:grpSpPr>
        <p:grpSp>
          <p:nvGrpSpPr>
            <p:cNvPr id="83" name="组合 56"/>
            <p:cNvGrpSpPr/>
            <p:nvPr/>
          </p:nvGrpSpPr>
          <p:grpSpPr>
            <a:xfrm rot="0">
              <a:off x="871" y="2337"/>
              <a:ext cx="17877" cy="794"/>
              <a:chOff x="4532138" y="2977854"/>
              <a:chExt cx="1564211" cy="379451"/>
            </a:xfrm>
          </p:grpSpPr>
          <p:sp>
            <p:nvSpPr>
              <p:cNvPr id="124" name="MH_SubTitle_1"/>
              <p:cNvSpPr/>
              <p:nvPr>
                <p:custDataLst>
                  <p:tags r:id="rId3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sz="1400" b="1" dirty="0">
                  <a:solidFill>
                    <a:schemeClr val="accent1"/>
                  </a:solidFill>
                </a:endParaRPr>
              </a:p>
            </p:txBody>
          </p:sp>
          <p:sp>
            <p:nvSpPr>
              <p:cNvPr id="125" name="MH_SubTitle_1"/>
              <p:cNvSpPr/>
              <p:nvPr>
                <p:custDataLst>
                  <p:tags r:id="rId35"/>
                </p:custDataLst>
              </p:nvPr>
            </p:nvSpPr>
            <p:spPr>
              <a:xfrm>
                <a:off x="4541461" y="3001271"/>
                <a:ext cx="1546813" cy="343615"/>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sz="1400" dirty="0">
                  <a:latin typeface="Impact" panose="020B0806030902050204" pitchFamily="34" charset="0"/>
                  <a:ea typeface="微软雅黑" panose="020B0503020204020204" charset="-122"/>
                </a:endParaRPr>
              </a:p>
            </p:txBody>
          </p:sp>
        </p:grpSp>
        <p:sp>
          <p:nvSpPr>
            <p:cNvPr id="14" name="文本框 13"/>
            <p:cNvSpPr txBox="1"/>
            <p:nvPr>
              <p:custDataLst>
                <p:tags r:id="rId36"/>
              </p:custDataLst>
            </p:nvPr>
          </p:nvSpPr>
          <p:spPr>
            <a:xfrm>
              <a:off x="1176" y="2272"/>
              <a:ext cx="17360" cy="975"/>
            </a:xfrm>
            <a:prstGeom prst="rect">
              <a:avLst/>
            </a:prstGeom>
            <a:noFill/>
            <a:ln>
              <a:noFill/>
            </a:ln>
          </p:spPr>
          <p:txBody>
            <a:bodyPr wrap="square" rtlCol="0">
              <a:noAutofit/>
            </a:bodyPr>
            <a:p>
              <a:pPr>
                <a:lnSpc>
                  <a:spcPct val="150000"/>
                </a:lnSpc>
              </a:pPr>
              <a:r>
                <a:rPr 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2</a:t>
              </a:r>
              <a:r>
                <a:rPr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000元/月×人头，</a:t>
              </a:r>
              <a:r>
                <a:rPr 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出生到</a:t>
              </a:r>
              <a:r>
                <a:rPr lang="en-US" alt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3</a:t>
              </a:r>
              <a:r>
                <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岁前一月</a:t>
              </a:r>
              <a:r>
                <a:rPr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，父母分扣各一半、约定一方可全扣</a:t>
              </a:r>
              <a:endParaRPr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grpSp>
      <p:sp>
        <p:nvSpPr>
          <p:cNvPr id="18" name="文本框 17"/>
          <p:cNvSpPr txBox="1"/>
          <p:nvPr>
            <p:custDataLst>
              <p:tags r:id="rId37"/>
            </p:custDataLst>
          </p:nvPr>
        </p:nvSpPr>
        <p:spPr>
          <a:xfrm>
            <a:off x="788035" y="236855"/>
            <a:ext cx="276352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应纳税额的计算</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椭圆 1"/>
          <p:cNvSpPr/>
          <p:nvPr>
            <p:custDataLst>
              <p:tags r:id="rId1"/>
            </p:custDataLst>
          </p:nvPr>
        </p:nvSpPr>
        <p:spPr>
          <a:xfrm>
            <a:off x="3867150" y="1174750"/>
            <a:ext cx="4326890" cy="4326890"/>
          </a:xfrm>
          <a:prstGeom prst="ellipse">
            <a:avLst/>
          </a:prstGeom>
          <a:gradFill>
            <a:gsLst>
              <a:gs pos="0">
                <a:schemeClr val="accent1">
                  <a:lumMod val="20000"/>
                  <a:lumOff val="80000"/>
                  <a:alpha val="0"/>
                </a:schemeClr>
              </a:gs>
              <a:gs pos="100000">
                <a:schemeClr val="accent1">
                  <a:lumMod val="20000"/>
                  <a:lumOff val="80000"/>
                  <a:alpha val="51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6" name="椭圆 55"/>
          <p:cNvSpPr/>
          <p:nvPr>
            <p:custDataLst>
              <p:tags r:id="rId2"/>
            </p:custDataLst>
          </p:nvPr>
        </p:nvSpPr>
        <p:spPr>
          <a:xfrm>
            <a:off x="4906645" y="2214245"/>
            <a:ext cx="2247900" cy="2247900"/>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3" name="椭圆 2"/>
          <p:cNvSpPr/>
          <p:nvPr>
            <p:custDataLst>
              <p:tags r:id="rId3"/>
            </p:custDataLst>
          </p:nvPr>
        </p:nvSpPr>
        <p:spPr>
          <a:xfrm>
            <a:off x="5059045" y="2366010"/>
            <a:ext cx="1944000" cy="1944000"/>
          </a:xfrm>
          <a:prstGeom prst="ellipse">
            <a:avLst/>
          </a:prstGeom>
          <a:gradFill>
            <a:gsLst>
              <a:gs pos="100000">
                <a:schemeClr val="accent1"/>
              </a:gs>
              <a:gs pos="50000">
                <a:schemeClr val="accent1">
                  <a:lumMod val="80000"/>
                  <a:lumOff val="20000"/>
                </a:schemeClr>
              </a:gs>
              <a:gs pos="0">
                <a:schemeClr val="accent1">
                  <a:lumMod val="60000"/>
                  <a:lumOff val="4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mj-ea"/>
              <a:ea typeface="+mj-ea"/>
              <a:cs typeface="微软雅黑" panose="020B0503020204020204" charset="-122"/>
              <a:sym typeface="+mn-ea"/>
            </a:endParaRPr>
          </a:p>
        </p:txBody>
      </p:sp>
      <p:sp>
        <p:nvSpPr>
          <p:cNvPr id="13" name="矩形 12"/>
          <p:cNvSpPr/>
          <p:nvPr>
            <p:custDataLst>
              <p:tags r:id="rId4"/>
            </p:custDataLst>
          </p:nvPr>
        </p:nvSpPr>
        <p:spPr>
          <a:xfrm>
            <a:off x="7383780" y="4625975"/>
            <a:ext cx="3613150" cy="438150"/>
          </a:xfrm>
          <a:prstGeom prst="rect">
            <a:avLst/>
          </a:prstGeom>
          <a:noFill/>
        </p:spPr>
        <p:txBody>
          <a:bodyPr wrap="square" lIns="0" tIns="0" rIns="0" bIns="0" rtlCol="0" anchor="b">
            <a:noAutofit/>
          </a:bodyPr>
          <a:lstStyle/>
          <a:p>
            <a:pPr>
              <a:spcBef>
                <a:spcPct val="0"/>
              </a:spcBef>
              <a:spcAft>
                <a:spcPct val="0"/>
              </a:spcAft>
            </a:pPr>
            <a:r>
              <a:rPr lang="zh-CN" altLang="en-US" sz="2000" b="1">
                <a:solidFill>
                  <a:schemeClr val="accent1"/>
                </a:solidFill>
                <a:latin typeface="+mn-ea"/>
                <a:cs typeface="+mn-ea"/>
              </a:rPr>
              <a:t>扣除方式</a:t>
            </a:r>
            <a:endParaRPr lang="zh-CN" altLang="en-US" sz="2000" b="1">
              <a:solidFill>
                <a:schemeClr val="accent1"/>
              </a:solidFill>
              <a:latin typeface="+mn-ea"/>
              <a:cs typeface="+mn-ea"/>
            </a:endParaRPr>
          </a:p>
        </p:txBody>
      </p:sp>
      <p:sp>
        <p:nvSpPr>
          <p:cNvPr id="7" name="椭圆 6"/>
          <p:cNvSpPr/>
          <p:nvPr>
            <p:custDataLst>
              <p:tags r:id="rId5"/>
            </p:custDataLst>
          </p:nvPr>
        </p:nvSpPr>
        <p:spPr>
          <a:xfrm>
            <a:off x="4312285" y="1619885"/>
            <a:ext cx="3436620" cy="3437255"/>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9" name="椭圆 58"/>
          <p:cNvSpPr/>
          <p:nvPr>
            <p:custDataLst>
              <p:tags r:id="rId6"/>
            </p:custDataLst>
          </p:nvPr>
        </p:nvSpPr>
        <p:spPr>
          <a:xfrm rot="300000">
            <a:off x="4391025" y="196215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0" name="椭圆 59"/>
          <p:cNvSpPr/>
          <p:nvPr>
            <p:custDataLst>
              <p:tags r:id="rId7"/>
            </p:custDataLst>
          </p:nvPr>
        </p:nvSpPr>
        <p:spPr>
          <a:xfrm rot="300000">
            <a:off x="7461250" y="304228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1" name="椭圆 60"/>
          <p:cNvSpPr/>
          <p:nvPr>
            <p:custDataLst>
              <p:tags r:id="rId8"/>
            </p:custDataLst>
          </p:nvPr>
        </p:nvSpPr>
        <p:spPr>
          <a:xfrm rot="300000">
            <a:off x="4391025" y="411416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2" name="椭圆 61"/>
          <p:cNvSpPr/>
          <p:nvPr>
            <p:custDataLst>
              <p:tags r:id="rId9"/>
            </p:custDataLst>
          </p:nvPr>
        </p:nvSpPr>
        <p:spPr>
          <a:xfrm rot="300000">
            <a:off x="6550025" y="455168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4" name="椭圆 63"/>
          <p:cNvSpPr/>
          <p:nvPr>
            <p:custDataLst>
              <p:tags r:id="rId10"/>
            </p:custDataLst>
          </p:nvPr>
        </p:nvSpPr>
        <p:spPr>
          <a:xfrm rot="300000">
            <a:off x="6550025" y="1487805"/>
            <a:ext cx="580390" cy="580390"/>
          </a:xfrm>
          <a:prstGeom prst="ellipse">
            <a:avLst/>
          </a:prstGeom>
          <a:gradFill>
            <a:gsLst>
              <a:gs pos="50000">
                <a:schemeClr val="accent1"/>
              </a:gs>
              <a:gs pos="0">
                <a:schemeClr val="accent1">
                  <a:lumMod val="60000"/>
                  <a:lumOff val="40000"/>
                  <a:alpha val="100000"/>
                </a:schemeClr>
              </a:gs>
              <a:gs pos="100000">
                <a:schemeClr val="accent1"/>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69" name="弧形 68"/>
          <p:cNvSpPr/>
          <p:nvPr>
            <p:custDataLst>
              <p:tags r:id="rId11"/>
            </p:custDataLst>
          </p:nvPr>
        </p:nvSpPr>
        <p:spPr>
          <a:xfrm rot="16200000">
            <a:off x="4601845" y="1908810"/>
            <a:ext cx="2849245" cy="2849245"/>
          </a:xfrm>
          <a:prstGeom prst="arc">
            <a:avLst>
              <a:gd name="adj1" fmla="val 19305001"/>
              <a:gd name="adj2" fmla="val 1087993"/>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0" name="弧形 69"/>
          <p:cNvSpPr/>
          <p:nvPr>
            <p:custDataLst>
              <p:tags r:id="rId12"/>
            </p:custDataLst>
          </p:nvPr>
        </p:nvSpPr>
        <p:spPr>
          <a:xfrm rot="20520000">
            <a:off x="4601845" y="1908175"/>
            <a:ext cx="2849245" cy="2849245"/>
          </a:xfrm>
          <a:prstGeom prst="arc">
            <a:avLst>
              <a:gd name="adj1" fmla="val 19630616"/>
              <a:gd name="adj2" fmla="val 331570"/>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15" name="矩形 14"/>
          <p:cNvSpPr/>
          <p:nvPr>
            <p:custDataLst>
              <p:tags r:id="rId13"/>
            </p:custDataLst>
          </p:nvPr>
        </p:nvSpPr>
        <p:spPr>
          <a:xfrm>
            <a:off x="7437755" y="1010920"/>
            <a:ext cx="3070225" cy="415925"/>
          </a:xfrm>
          <a:prstGeom prst="rect">
            <a:avLst/>
          </a:prstGeom>
          <a:noFill/>
        </p:spPr>
        <p:txBody>
          <a:bodyPr wrap="square" lIns="0" tIns="0" rIns="0" bIns="0" rtlCol="0" anchor="b">
            <a:noAutofit/>
          </a:bodyPr>
          <a:lstStyle/>
          <a:p>
            <a:pPr>
              <a:spcBef>
                <a:spcPct val="0"/>
              </a:spcBef>
              <a:spcAft>
                <a:spcPct val="0"/>
              </a:spcAft>
            </a:pPr>
            <a:r>
              <a:rPr lang="zh-CN" altLang="en-US" sz="2000" b="1" dirty="0">
                <a:solidFill>
                  <a:schemeClr val="accent1"/>
                </a:solidFill>
                <a:latin typeface="+mn-ea"/>
                <a:cs typeface="+mn-ea"/>
              </a:rPr>
              <a:t>扣除标准</a:t>
            </a:r>
            <a:endParaRPr lang="zh-CN" altLang="en-US" sz="2000" b="1" dirty="0">
              <a:solidFill>
                <a:schemeClr val="accent1"/>
              </a:solidFill>
              <a:latin typeface="+mn-ea"/>
              <a:cs typeface="+mn-ea"/>
            </a:endParaRPr>
          </a:p>
        </p:txBody>
      </p:sp>
      <p:sp>
        <p:nvSpPr>
          <p:cNvPr id="10" name="矩形 9"/>
          <p:cNvSpPr/>
          <p:nvPr>
            <p:custDataLst>
              <p:tags r:id="rId14"/>
            </p:custDataLst>
          </p:nvPr>
        </p:nvSpPr>
        <p:spPr>
          <a:xfrm>
            <a:off x="883920" y="1081405"/>
            <a:ext cx="3089275" cy="533400"/>
          </a:xfrm>
          <a:prstGeom prst="rect">
            <a:avLst/>
          </a:prstGeom>
          <a:noFill/>
        </p:spPr>
        <p:txBody>
          <a:bodyPr wrap="square" lIns="0" tIns="0" rIns="0" bIns="0" rtlCol="0" anchor="b">
            <a:noAutofit/>
          </a:bodyPr>
          <a:lstStyle/>
          <a:p>
            <a:pPr algn="r">
              <a:spcBef>
                <a:spcPct val="0"/>
              </a:spcBef>
              <a:spcAft>
                <a:spcPct val="0"/>
              </a:spcAft>
            </a:pPr>
            <a:r>
              <a:rPr lang="zh-CN" altLang="en-US" sz="2000" b="1" dirty="0">
                <a:solidFill>
                  <a:schemeClr val="accent1"/>
                </a:solidFill>
                <a:latin typeface="+mn-ea"/>
                <a:cs typeface="+mn-ea"/>
              </a:rPr>
              <a:t>扣除内容</a:t>
            </a:r>
            <a:endParaRPr lang="zh-CN" altLang="en-US" sz="2000" b="1" dirty="0">
              <a:solidFill>
                <a:schemeClr val="accent1"/>
              </a:solidFill>
              <a:latin typeface="+mn-ea"/>
              <a:cs typeface="+mn-ea"/>
            </a:endParaRPr>
          </a:p>
        </p:txBody>
      </p:sp>
      <p:sp>
        <p:nvSpPr>
          <p:cNvPr id="29" name="矩形 28"/>
          <p:cNvSpPr/>
          <p:nvPr>
            <p:custDataLst>
              <p:tags r:id="rId15"/>
            </p:custDataLst>
          </p:nvPr>
        </p:nvSpPr>
        <p:spPr>
          <a:xfrm>
            <a:off x="1035050" y="3036570"/>
            <a:ext cx="2998470" cy="419735"/>
          </a:xfrm>
          <a:prstGeom prst="rect">
            <a:avLst/>
          </a:prstGeom>
          <a:noFill/>
        </p:spPr>
        <p:txBody>
          <a:bodyPr wrap="square" lIns="0" tIns="0" rIns="0" bIns="0" rtlCol="0" anchor="b">
            <a:noAutofit/>
          </a:bodyPr>
          <a:lstStyle/>
          <a:p>
            <a:pPr algn="r">
              <a:spcBef>
                <a:spcPct val="0"/>
              </a:spcBef>
              <a:spcAft>
                <a:spcPct val="0"/>
              </a:spcAft>
            </a:pPr>
            <a:r>
              <a:rPr lang="zh-CN" altLang="en-US" sz="2000" b="1">
                <a:solidFill>
                  <a:schemeClr val="accent1"/>
                </a:solidFill>
                <a:latin typeface="+mn-ea"/>
                <a:cs typeface="+mn-ea"/>
              </a:rPr>
              <a:t>其他规定</a:t>
            </a:r>
            <a:endParaRPr lang="zh-CN" altLang="en-US" sz="2000" b="1">
              <a:solidFill>
                <a:schemeClr val="accent1"/>
              </a:solidFill>
              <a:latin typeface="+mn-ea"/>
              <a:cs typeface="+mn-ea"/>
            </a:endParaRPr>
          </a:p>
        </p:txBody>
      </p:sp>
      <p:sp>
        <p:nvSpPr>
          <p:cNvPr id="72" name="弧形 71"/>
          <p:cNvSpPr/>
          <p:nvPr>
            <p:custDataLst>
              <p:tags r:id="rId16"/>
            </p:custDataLst>
          </p:nvPr>
        </p:nvSpPr>
        <p:spPr>
          <a:xfrm rot="11880000">
            <a:off x="4601845" y="1908810"/>
            <a:ext cx="2849245" cy="2849245"/>
          </a:xfrm>
          <a:prstGeom prst="arc">
            <a:avLst>
              <a:gd name="adj1" fmla="val 18874957"/>
              <a:gd name="adj2" fmla="val 418709"/>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3" name="弧形 72"/>
          <p:cNvSpPr/>
          <p:nvPr>
            <p:custDataLst>
              <p:tags r:id="rId17"/>
            </p:custDataLst>
          </p:nvPr>
        </p:nvSpPr>
        <p:spPr>
          <a:xfrm rot="7560000">
            <a:off x="4602480" y="1912620"/>
            <a:ext cx="2849245" cy="2849245"/>
          </a:xfrm>
          <a:prstGeom prst="arc">
            <a:avLst>
              <a:gd name="adj1" fmla="val 18435481"/>
              <a:gd name="adj2" fmla="val 229171"/>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4" name="弧形 73"/>
          <p:cNvSpPr/>
          <p:nvPr>
            <p:custDataLst>
              <p:tags r:id="rId18"/>
            </p:custDataLst>
          </p:nvPr>
        </p:nvSpPr>
        <p:spPr>
          <a:xfrm rot="3240000">
            <a:off x="4602480" y="1911985"/>
            <a:ext cx="2849245" cy="2849245"/>
          </a:xfrm>
          <a:prstGeom prst="arc">
            <a:avLst>
              <a:gd name="adj1" fmla="val 18983492"/>
              <a:gd name="adj2" fmla="val 21486586"/>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33" name="矩形 32"/>
          <p:cNvSpPr/>
          <p:nvPr>
            <p:custDataLst>
              <p:tags r:id="rId19"/>
            </p:custDataLst>
          </p:nvPr>
        </p:nvSpPr>
        <p:spPr>
          <a:xfrm>
            <a:off x="5301615" y="2733675"/>
            <a:ext cx="1573530" cy="692785"/>
          </a:xfrm>
          <a:prstGeom prst="rect">
            <a:avLst/>
          </a:prstGeom>
          <a:noFill/>
        </p:spPr>
        <p:txBody>
          <a:bodyPr wrap="square" lIns="0" tIns="0" rIns="0" bIns="0" rtlCol="0" anchor="t" anchorCtr="0">
            <a:noAutofit/>
          </a:bodyPr>
          <a:lstStyle/>
          <a:p>
            <a:pPr indent="0" algn="ctr" fontAlgn="auto">
              <a:lnSpc>
                <a:spcPct val="150000"/>
              </a:lnSpc>
              <a:spcBef>
                <a:spcPct val="0"/>
              </a:spcBef>
              <a:spcAft>
                <a:spcPct val="0"/>
              </a:spcAft>
            </a:pPr>
            <a:r>
              <a:rPr lang="zh-CN" altLang="en-US" sz="2400" b="1">
                <a:solidFill>
                  <a:schemeClr val="lt1">
                    <a:lumMod val="100000"/>
                  </a:schemeClr>
                </a:solidFill>
                <a:latin typeface="+mn-ea"/>
                <a:cs typeface="+mn-ea"/>
              </a:rPr>
              <a:t>（三）</a:t>
            </a:r>
            <a:endParaRPr lang="zh-CN" altLang="en-US" sz="2400" b="1">
              <a:solidFill>
                <a:schemeClr val="lt1">
                  <a:lumMod val="100000"/>
                </a:schemeClr>
              </a:solidFill>
              <a:latin typeface="+mn-ea"/>
              <a:cs typeface="+mn-ea"/>
            </a:endParaRPr>
          </a:p>
          <a:p>
            <a:pPr indent="0" algn="ctr" fontAlgn="auto">
              <a:lnSpc>
                <a:spcPct val="150000"/>
              </a:lnSpc>
              <a:spcBef>
                <a:spcPct val="0"/>
              </a:spcBef>
              <a:spcAft>
                <a:spcPct val="0"/>
              </a:spcAft>
            </a:pPr>
            <a:r>
              <a:rPr lang="zh-CN" sz="2400" b="1">
                <a:solidFill>
                  <a:schemeClr val="lt1">
                    <a:lumMod val="100000"/>
                  </a:schemeClr>
                </a:solidFill>
                <a:latin typeface="+mn-ea"/>
                <a:cs typeface="+mn-ea"/>
              </a:rPr>
              <a:t>赡养老人</a:t>
            </a:r>
            <a:endParaRPr lang="zh-CN" sz="2400" b="1">
              <a:solidFill>
                <a:schemeClr val="lt1">
                  <a:lumMod val="100000"/>
                </a:schemeClr>
              </a:solidFill>
              <a:latin typeface="+mn-ea"/>
              <a:cs typeface="+mn-ea"/>
            </a:endParaRPr>
          </a:p>
        </p:txBody>
      </p:sp>
      <p:sp>
        <p:nvSpPr>
          <p:cNvPr id="42" name="任意多边形: 形状 41"/>
          <p:cNvSpPr/>
          <p:nvPr>
            <p:custDataLst>
              <p:tags r:id="rId20"/>
            </p:custDataLst>
          </p:nvPr>
        </p:nvSpPr>
        <p:spPr>
          <a:xfrm>
            <a:off x="4550410" y="2121535"/>
            <a:ext cx="262314" cy="261821"/>
          </a:xfrm>
          <a:custGeom>
            <a:avLst/>
            <a:gdLst>
              <a:gd name="connsiteX0" fmla="*/ 151409 w 262314"/>
              <a:gd name="connsiteY0" fmla="*/ 148533 h 261821"/>
              <a:gd name="connsiteX1" fmla="*/ 229100 w 262314"/>
              <a:gd name="connsiteY1" fmla="*/ 148533 h 261821"/>
              <a:gd name="connsiteX2" fmla="*/ 247329 w 262314"/>
              <a:gd name="connsiteY2" fmla="*/ 166624 h 261821"/>
              <a:gd name="connsiteX3" fmla="*/ 247329 w 262314"/>
              <a:gd name="connsiteY3" fmla="*/ 243730 h 261821"/>
              <a:gd name="connsiteX4" fmla="*/ 229100 w 262314"/>
              <a:gd name="connsiteY4" fmla="*/ 261821 h 261821"/>
              <a:gd name="connsiteX5" fmla="*/ 151409 w 262314"/>
              <a:gd name="connsiteY5" fmla="*/ 261821 h 261821"/>
              <a:gd name="connsiteX6" fmla="*/ 133180 w 262314"/>
              <a:gd name="connsiteY6" fmla="*/ 243730 h 261821"/>
              <a:gd name="connsiteX7" fmla="*/ 133180 w 262314"/>
              <a:gd name="connsiteY7" fmla="*/ 166624 h 261821"/>
              <a:gd name="connsiteX8" fmla="*/ 151409 w 262314"/>
              <a:gd name="connsiteY8" fmla="*/ 148533 h 261821"/>
              <a:gd name="connsiteX9" fmla="*/ 18228 w 262314"/>
              <a:gd name="connsiteY9" fmla="*/ 148533 h 261821"/>
              <a:gd name="connsiteX10" fmla="*/ 95920 w 262314"/>
              <a:gd name="connsiteY10" fmla="*/ 148533 h 261821"/>
              <a:gd name="connsiteX11" fmla="*/ 114148 w 262314"/>
              <a:gd name="connsiteY11" fmla="*/ 166624 h 261821"/>
              <a:gd name="connsiteX12" fmla="*/ 114148 w 262314"/>
              <a:gd name="connsiteY12" fmla="*/ 243730 h 261821"/>
              <a:gd name="connsiteX13" fmla="*/ 95920 w 262314"/>
              <a:gd name="connsiteY13" fmla="*/ 261821 h 261821"/>
              <a:gd name="connsiteX14" fmla="*/ 18228 w 262314"/>
              <a:gd name="connsiteY14" fmla="*/ 261821 h 261821"/>
              <a:gd name="connsiteX15" fmla="*/ 0 w 262314"/>
              <a:gd name="connsiteY15" fmla="*/ 243730 h 261821"/>
              <a:gd name="connsiteX16" fmla="*/ 0 w 262314"/>
              <a:gd name="connsiteY16" fmla="*/ 166624 h 261821"/>
              <a:gd name="connsiteX17" fmla="*/ 18228 w 262314"/>
              <a:gd name="connsiteY17" fmla="*/ 148533 h 261821"/>
              <a:gd name="connsiteX18" fmla="*/ 192519 w 262314"/>
              <a:gd name="connsiteY18" fmla="*/ 43669 h 261821"/>
              <a:gd name="connsiteX19" fmla="*/ 166744 w 262314"/>
              <a:gd name="connsiteY19" fmla="*/ 69250 h 261821"/>
              <a:gd name="connsiteX20" fmla="*/ 192519 w 262314"/>
              <a:gd name="connsiteY20" fmla="*/ 94832 h 261821"/>
              <a:gd name="connsiteX21" fmla="*/ 218295 w 262314"/>
              <a:gd name="connsiteY21" fmla="*/ 69250 h 261821"/>
              <a:gd name="connsiteX22" fmla="*/ 18228 w 262314"/>
              <a:gd name="connsiteY22" fmla="*/ 16357 h 261821"/>
              <a:gd name="connsiteX23" fmla="*/ 95920 w 262314"/>
              <a:gd name="connsiteY23" fmla="*/ 16357 h 261821"/>
              <a:gd name="connsiteX24" fmla="*/ 114148 w 262314"/>
              <a:gd name="connsiteY24" fmla="*/ 34449 h 261821"/>
              <a:gd name="connsiteX25" fmla="*/ 114148 w 262314"/>
              <a:gd name="connsiteY25" fmla="*/ 111554 h 261821"/>
              <a:gd name="connsiteX26" fmla="*/ 95920 w 262314"/>
              <a:gd name="connsiteY26" fmla="*/ 129645 h 261821"/>
              <a:gd name="connsiteX27" fmla="*/ 18228 w 262314"/>
              <a:gd name="connsiteY27" fmla="*/ 129645 h 261821"/>
              <a:gd name="connsiteX28" fmla="*/ 0 w 262314"/>
              <a:gd name="connsiteY28" fmla="*/ 111554 h 261821"/>
              <a:gd name="connsiteX29" fmla="*/ 0 w 262314"/>
              <a:gd name="connsiteY29" fmla="*/ 34449 h 261821"/>
              <a:gd name="connsiteX30" fmla="*/ 18228 w 262314"/>
              <a:gd name="connsiteY30" fmla="*/ 16357 h 261821"/>
              <a:gd name="connsiteX31" fmla="*/ 192502 w 262314"/>
              <a:gd name="connsiteY31" fmla="*/ 0 h 261821"/>
              <a:gd name="connsiteX32" fmla="*/ 205389 w 262314"/>
              <a:gd name="connsiteY32" fmla="*/ 5297 h 261821"/>
              <a:gd name="connsiteX33" fmla="*/ 205407 w 262314"/>
              <a:gd name="connsiteY33" fmla="*/ 5297 h 261821"/>
              <a:gd name="connsiteX34" fmla="*/ 256977 w 262314"/>
              <a:gd name="connsiteY34" fmla="*/ 56460 h 261821"/>
              <a:gd name="connsiteX35" fmla="*/ 256977 w 262314"/>
              <a:gd name="connsiteY35" fmla="*/ 82041 h 261821"/>
              <a:gd name="connsiteX36" fmla="*/ 205407 w 262314"/>
              <a:gd name="connsiteY36" fmla="*/ 133221 h 261821"/>
              <a:gd name="connsiteX37" fmla="*/ 179632 w 262314"/>
              <a:gd name="connsiteY37" fmla="*/ 133221 h 261821"/>
              <a:gd name="connsiteX38" fmla="*/ 128080 w 262314"/>
              <a:gd name="connsiteY38" fmla="*/ 82041 h 261821"/>
              <a:gd name="connsiteX39" fmla="*/ 128080 w 262314"/>
              <a:gd name="connsiteY39" fmla="*/ 56460 h 261821"/>
              <a:gd name="connsiteX40" fmla="*/ 179614 w 262314"/>
              <a:gd name="connsiteY40" fmla="*/ 5297 h 261821"/>
              <a:gd name="connsiteX41" fmla="*/ 192502 w 262314"/>
              <a:gd name="connsiteY41" fmla="*/ 0 h 26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314" h="261821">
                <a:moveTo>
                  <a:pt x="151409" y="148533"/>
                </a:moveTo>
                <a:lnTo>
                  <a:pt x="229100" y="148533"/>
                </a:lnTo>
                <a:cubicBezTo>
                  <a:pt x="239168" y="148533"/>
                  <a:pt x="247329" y="156632"/>
                  <a:pt x="247329" y="166624"/>
                </a:cubicBezTo>
                <a:lnTo>
                  <a:pt x="247329" y="243730"/>
                </a:lnTo>
                <a:cubicBezTo>
                  <a:pt x="247329" y="253721"/>
                  <a:pt x="239168" y="261821"/>
                  <a:pt x="229100" y="261821"/>
                </a:cubicBezTo>
                <a:lnTo>
                  <a:pt x="151409" y="261821"/>
                </a:lnTo>
                <a:cubicBezTo>
                  <a:pt x="141341" y="261821"/>
                  <a:pt x="133180" y="253721"/>
                  <a:pt x="133180" y="243730"/>
                </a:cubicBezTo>
                <a:lnTo>
                  <a:pt x="133180" y="166624"/>
                </a:lnTo>
                <a:cubicBezTo>
                  <a:pt x="133180" y="156632"/>
                  <a:pt x="141341" y="148533"/>
                  <a:pt x="151409" y="148533"/>
                </a:cubicBezTo>
                <a:close/>
                <a:moveTo>
                  <a:pt x="18228" y="148533"/>
                </a:moveTo>
                <a:lnTo>
                  <a:pt x="95920" y="148533"/>
                </a:lnTo>
                <a:cubicBezTo>
                  <a:pt x="105987" y="148533"/>
                  <a:pt x="114148" y="156632"/>
                  <a:pt x="114148" y="166624"/>
                </a:cubicBezTo>
                <a:lnTo>
                  <a:pt x="114148" y="243730"/>
                </a:lnTo>
                <a:cubicBezTo>
                  <a:pt x="114148" y="253721"/>
                  <a:pt x="105987" y="261821"/>
                  <a:pt x="95920" y="261821"/>
                </a:cubicBezTo>
                <a:lnTo>
                  <a:pt x="18228" y="261821"/>
                </a:lnTo>
                <a:cubicBezTo>
                  <a:pt x="8161" y="261821"/>
                  <a:pt x="0" y="253721"/>
                  <a:pt x="0" y="243730"/>
                </a:cubicBezTo>
                <a:lnTo>
                  <a:pt x="0" y="166624"/>
                </a:lnTo>
                <a:cubicBezTo>
                  <a:pt x="0" y="156632"/>
                  <a:pt x="8161" y="148533"/>
                  <a:pt x="18228" y="148533"/>
                </a:cubicBezTo>
                <a:close/>
                <a:moveTo>
                  <a:pt x="192519" y="43669"/>
                </a:moveTo>
                <a:lnTo>
                  <a:pt x="166744" y="69250"/>
                </a:lnTo>
                <a:lnTo>
                  <a:pt x="192519" y="94832"/>
                </a:lnTo>
                <a:lnTo>
                  <a:pt x="218295" y="69250"/>
                </a:lnTo>
                <a:close/>
                <a:moveTo>
                  <a:pt x="18228" y="16357"/>
                </a:moveTo>
                <a:lnTo>
                  <a:pt x="95920" y="16357"/>
                </a:lnTo>
                <a:cubicBezTo>
                  <a:pt x="105987" y="16357"/>
                  <a:pt x="114148" y="24457"/>
                  <a:pt x="114148" y="34449"/>
                </a:cubicBezTo>
                <a:lnTo>
                  <a:pt x="114148" y="111554"/>
                </a:lnTo>
                <a:cubicBezTo>
                  <a:pt x="114148" y="121545"/>
                  <a:pt x="105987" y="129645"/>
                  <a:pt x="95920" y="129645"/>
                </a:cubicBezTo>
                <a:lnTo>
                  <a:pt x="18228" y="129645"/>
                </a:lnTo>
                <a:cubicBezTo>
                  <a:pt x="8161" y="129645"/>
                  <a:pt x="0" y="121545"/>
                  <a:pt x="0" y="111554"/>
                </a:cubicBezTo>
                <a:lnTo>
                  <a:pt x="0" y="34449"/>
                </a:lnTo>
                <a:cubicBezTo>
                  <a:pt x="0" y="24457"/>
                  <a:pt x="8161" y="16357"/>
                  <a:pt x="18228" y="16357"/>
                </a:cubicBezTo>
                <a:close/>
                <a:moveTo>
                  <a:pt x="192502" y="0"/>
                </a:moveTo>
                <a:cubicBezTo>
                  <a:pt x="197166" y="0"/>
                  <a:pt x="201830" y="1766"/>
                  <a:pt x="205389" y="5297"/>
                </a:cubicBezTo>
                <a:lnTo>
                  <a:pt x="205407" y="5297"/>
                </a:lnTo>
                <a:lnTo>
                  <a:pt x="256977" y="56460"/>
                </a:lnTo>
                <a:cubicBezTo>
                  <a:pt x="264093" y="63524"/>
                  <a:pt x="264093" y="74976"/>
                  <a:pt x="256977" y="82041"/>
                </a:cubicBezTo>
                <a:lnTo>
                  <a:pt x="205407" y="133221"/>
                </a:lnTo>
                <a:cubicBezTo>
                  <a:pt x="198289" y="140284"/>
                  <a:pt x="186750" y="140284"/>
                  <a:pt x="179632" y="133221"/>
                </a:cubicBezTo>
                <a:lnTo>
                  <a:pt x="128080" y="82041"/>
                </a:lnTo>
                <a:cubicBezTo>
                  <a:pt x="120964" y="74976"/>
                  <a:pt x="120964" y="63524"/>
                  <a:pt x="128080" y="56460"/>
                </a:cubicBezTo>
                <a:lnTo>
                  <a:pt x="179614" y="5297"/>
                </a:lnTo>
                <a:cubicBezTo>
                  <a:pt x="183173" y="1766"/>
                  <a:pt x="187837" y="0"/>
                  <a:pt x="192502" y="0"/>
                </a:cubicBezTo>
                <a:close/>
              </a:path>
            </a:pathLst>
          </a:custGeom>
          <a:solidFill>
            <a:srgbClr val="FFFFFF"/>
          </a:solidFill>
          <a:ln w="9191" cap="flat">
            <a:noFill/>
            <a:prstDash val="solid"/>
            <a:miter/>
          </a:ln>
        </p:spPr>
        <p:txBody>
          <a:bodyPr rtlCol="0" anchor="ctr"/>
          <a:lstStyle/>
          <a:p>
            <a:endParaRPr lang="zh-CN" altLang="en-US"/>
          </a:p>
        </p:txBody>
      </p:sp>
      <p:sp>
        <p:nvSpPr>
          <p:cNvPr id="37" name="图片 54" descr="343439383331313b343532303032343bb7a2b2bcb9dcc0ed"/>
          <p:cNvSpPr/>
          <p:nvPr>
            <p:custDataLst>
              <p:tags r:id="rId21"/>
            </p:custDataLst>
          </p:nvPr>
        </p:nvSpPr>
        <p:spPr>
          <a:xfrm>
            <a:off x="4551680" y="4316730"/>
            <a:ext cx="259199" cy="175885"/>
          </a:xfrm>
          <a:custGeom>
            <a:avLst/>
            <a:gdLst>
              <a:gd name="connsiteX0" fmla="*/ 218697 w 259199"/>
              <a:gd name="connsiteY0" fmla="*/ 77441 h 175885"/>
              <a:gd name="connsiteX1" fmla="*/ 162906 w 259199"/>
              <a:gd name="connsiteY1" fmla="*/ 541 h 175885"/>
              <a:gd name="connsiteX2" fmla="*/ 95022 w 259199"/>
              <a:gd name="connsiteY2" fmla="*/ 45380 h 175885"/>
              <a:gd name="connsiteX3" fmla="*/ 58131 w 259199"/>
              <a:gd name="connsiteY3" fmla="*/ 42559 h 175885"/>
              <a:gd name="connsiteX4" fmla="*/ 42421 w 259199"/>
              <a:gd name="connsiteY4" fmla="*/ 77294 h 175885"/>
              <a:gd name="connsiteX5" fmla="*/ 114 w 259199"/>
              <a:gd name="connsiteY5" fmla="*/ 130680 h 175885"/>
              <a:gd name="connsiteX6" fmla="*/ 46038 w 259199"/>
              <a:gd name="connsiteY6" fmla="*/ 176004 h 175885"/>
              <a:gd name="connsiteX7" fmla="*/ 116852 w 259199"/>
              <a:gd name="connsiteY7" fmla="*/ 176004 h 175885"/>
              <a:gd name="connsiteX8" fmla="*/ 116852 w 259199"/>
              <a:gd name="connsiteY8" fmla="*/ 129102 h 175885"/>
              <a:gd name="connsiteX9" fmla="*/ 94595 w 259199"/>
              <a:gd name="connsiteY9" fmla="*/ 129102 h 175885"/>
              <a:gd name="connsiteX10" fmla="*/ 132024 w 259199"/>
              <a:gd name="connsiteY10" fmla="*/ 87062 h 175885"/>
              <a:gd name="connsiteX11" fmla="*/ 169453 w 259199"/>
              <a:gd name="connsiteY11" fmla="*/ 129102 h 175885"/>
              <a:gd name="connsiteX12" fmla="*/ 147195 w 259199"/>
              <a:gd name="connsiteY12" fmla="*/ 129102 h 175885"/>
              <a:gd name="connsiteX13" fmla="*/ 147195 w 259199"/>
              <a:gd name="connsiteY13" fmla="*/ 176004 h 175885"/>
              <a:gd name="connsiteX14" fmla="*/ 211463 w 259199"/>
              <a:gd name="connsiteY14" fmla="*/ 176004 h 175885"/>
              <a:gd name="connsiteX15" fmla="*/ 259185 w 259199"/>
              <a:gd name="connsiteY15" fmla="*/ 133354 h 175885"/>
              <a:gd name="connsiteX16" fmla="*/ 218697 w 259199"/>
              <a:gd name="connsiteY16" fmla="*/ 77441 h 17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199" h="175885">
                <a:moveTo>
                  <a:pt x="218697" y="77441"/>
                </a:moveTo>
                <a:cubicBezTo>
                  <a:pt x="218697" y="77441"/>
                  <a:pt x="223574" y="8435"/>
                  <a:pt x="162906" y="541"/>
                </a:cubicBezTo>
                <a:cubicBezTo>
                  <a:pt x="110861" y="-4975"/>
                  <a:pt x="95022" y="45380"/>
                  <a:pt x="95022" y="45380"/>
                </a:cubicBezTo>
                <a:cubicBezTo>
                  <a:pt x="95022" y="45380"/>
                  <a:pt x="79275" y="29592"/>
                  <a:pt x="58131" y="42559"/>
                </a:cubicBezTo>
                <a:cubicBezTo>
                  <a:pt x="39064" y="54706"/>
                  <a:pt x="42421" y="77294"/>
                  <a:pt x="42421" y="77294"/>
                </a:cubicBezTo>
                <a:cubicBezTo>
                  <a:pt x="42421" y="77294"/>
                  <a:pt x="114" y="85673"/>
                  <a:pt x="114" y="130680"/>
                </a:cubicBezTo>
                <a:cubicBezTo>
                  <a:pt x="1097" y="175520"/>
                  <a:pt x="46038" y="176004"/>
                  <a:pt x="46038" y="176004"/>
                </a:cubicBezTo>
                <a:lnTo>
                  <a:pt x="116852" y="176004"/>
                </a:lnTo>
                <a:lnTo>
                  <a:pt x="116852" y="129102"/>
                </a:lnTo>
                <a:lnTo>
                  <a:pt x="94595" y="129102"/>
                </a:lnTo>
                <a:lnTo>
                  <a:pt x="132024" y="87062"/>
                </a:lnTo>
                <a:lnTo>
                  <a:pt x="169453" y="129102"/>
                </a:lnTo>
                <a:lnTo>
                  <a:pt x="147195" y="129102"/>
                </a:lnTo>
                <a:lnTo>
                  <a:pt x="147195" y="176004"/>
                </a:lnTo>
                <a:lnTo>
                  <a:pt x="211463" y="176004"/>
                </a:lnTo>
                <a:cubicBezTo>
                  <a:pt x="211463" y="176004"/>
                  <a:pt x="253343" y="176004"/>
                  <a:pt x="259185" y="133354"/>
                </a:cubicBezTo>
                <a:cubicBezTo>
                  <a:pt x="261967" y="86620"/>
                  <a:pt x="218697" y="77441"/>
                  <a:pt x="218697" y="77441"/>
                </a:cubicBezTo>
                <a:close/>
              </a:path>
            </a:pathLst>
          </a:custGeom>
          <a:solidFill>
            <a:srgbClr val="FFFFFF"/>
          </a:solidFill>
          <a:ln w="9189" cap="flat">
            <a:noFill/>
            <a:prstDash val="solid"/>
            <a:miter/>
          </a:ln>
        </p:spPr>
        <p:txBody>
          <a:bodyPr rtlCol="0" anchor="ctr"/>
          <a:lstStyle/>
          <a:p>
            <a:endParaRPr lang="zh-CN" altLang="en-US"/>
          </a:p>
        </p:txBody>
      </p:sp>
      <p:sp>
        <p:nvSpPr>
          <p:cNvPr id="38" name="图片 1" descr="343439383331313b343532303032383bbfcdbba7b9dcc0ed"/>
          <p:cNvSpPr/>
          <p:nvPr>
            <p:custDataLst>
              <p:tags r:id="rId22"/>
            </p:custDataLst>
          </p:nvPr>
        </p:nvSpPr>
        <p:spPr>
          <a:xfrm>
            <a:off x="6708775" y="4715510"/>
            <a:ext cx="262254" cy="252966"/>
          </a:xfrm>
          <a:custGeom>
            <a:avLst/>
            <a:gdLst>
              <a:gd name="connsiteX0" fmla="*/ 198412 w 262254"/>
              <a:gd name="connsiteY0" fmla="*/ 198045 h 252966"/>
              <a:gd name="connsiteX1" fmla="*/ 142809 w 262254"/>
              <a:gd name="connsiteY1" fmla="*/ 156245 h 252966"/>
              <a:gd name="connsiteX2" fmla="*/ 139516 w 262254"/>
              <a:gd name="connsiteY2" fmla="*/ 147465 h 252966"/>
              <a:gd name="connsiteX3" fmla="*/ 139516 w 262254"/>
              <a:gd name="connsiteY3" fmla="*/ 147334 h 252966"/>
              <a:gd name="connsiteX4" fmla="*/ 139911 w 262254"/>
              <a:gd name="connsiteY4" fmla="*/ 146548 h 252966"/>
              <a:gd name="connsiteX5" fmla="*/ 160729 w 262254"/>
              <a:gd name="connsiteY5" fmla="*/ 90596 h 252966"/>
              <a:gd name="connsiteX6" fmla="*/ 138988 w 262254"/>
              <a:gd name="connsiteY6" fmla="*/ 30843 h 252966"/>
              <a:gd name="connsiteX7" fmla="*/ 137802 w 262254"/>
              <a:gd name="connsiteY7" fmla="*/ 23374 h 252966"/>
              <a:gd name="connsiteX8" fmla="*/ 173905 w 262254"/>
              <a:gd name="connsiteY8" fmla="*/ 181 h 252966"/>
              <a:gd name="connsiteX9" fmla="*/ 221339 w 262254"/>
              <a:gd name="connsiteY9" fmla="*/ 40802 h 252966"/>
              <a:gd name="connsiteX10" fmla="*/ 205527 w 262254"/>
              <a:gd name="connsiteY10" fmla="*/ 101079 h 252966"/>
              <a:gd name="connsiteX11" fmla="*/ 200257 w 262254"/>
              <a:gd name="connsiteY11" fmla="*/ 107630 h 252966"/>
              <a:gd name="connsiteX12" fmla="*/ 199729 w 262254"/>
              <a:gd name="connsiteY12" fmla="*/ 117720 h 252966"/>
              <a:gd name="connsiteX13" fmla="*/ 201706 w 262254"/>
              <a:gd name="connsiteY13" fmla="*/ 120996 h 252966"/>
              <a:gd name="connsiteX14" fmla="*/ 217518 w 262254"/>
              <a:gd name="connsiteY14" fmla="*/ 128727 h 252966"/>
              <a:gd name="connsiteX15" fmla="*/ 234646 w 262254"/>
              <a:gd name="connsiteY15" fmla="*/ 136590 h 252966"/>
              <a:gd name="connsiteX16" fmla="*/ 260998 w 262254"/>
              <a:gd name="connsiteY16" fmla="*/ 160176 h 252966"/>
              <a:gd name="connsiteX17" fmla="*/ 258363 w 262254"/>
              <a:gd name="connsiteY17" fmla="*/ 185072 h 252966"/>
              <a:gd name="connsiteX18" fmla="*/ 204868 w 262254"/>
              <a:gd name="connsiteY18" fmla="*/ 201583 h 252966"/>
              <a:gd name="connsiteX19" fmla="*/ 198412 w 262254"/>
              <a:gd name="connsiteY19" fmla="*/ 198045 h 252966"/>
              <a:gd name="connsiteX20" fmla="*/ 114 w 262254"/>
              <a:gd name="connsiteY20" fmla="*/ 224253 h 252966"/>
              <a:gd name="connsiteX21" fmla="*/ 114 w 262254"/>
              <a:gd name="connsiteY21" fmla="*/ 215080 h 252966"/>
              <a:gd name="connsiteX22" fmla="*/ 2749 w 262254"/>
              <a:gd name="connsiteY22" fmla="*/ 207218 h 252966"/>
              <a:gd name="connsiteX23" fmla="*/ 27388 w 262254"/>
              <a:gd name="connsiteY23" fmla="*/ 183893 h 252966"/>
              <a:gd name="connsiteX24" fmla="*/ 28179 w 262254"/>
              <a:gd name="connsiteY24" fmla="*/ 183369 h 252966"/>
              <a:gd name="connsiteX25" fmla="*/ 52818 w 262254"/>
              <a:gd name="connsiteY25" fmla="*/ 171838 h 252966"/>
              <a:gd name="connsiteX26" fmla="*/ 60723 w 262254"/>
              <a:gd name="connsiteY26" fmla="*/ 168562 h 252966"/>
              <a:gd name="connsiteX27" fmla="*/ 62963 w 262254"/>
              <a:gd name="connsiteY27" fmla="*/ 166858 h 252966"/>
              <a:gd name="connsiteX28" fmla="*/ 67180 w 262254"/>
              <a:gd name="connsiteY28" fmla="*/ 145631 h 252966"/>
              <a:gd name="connsiteX29" fmla="*/ 62041 w 262254"/>
              <a:gd name="connsiteY29" fmla="*/ 139210 h 252966"/>
              <a:gd name="connsiteX30" fmla="*/ 61777 w 262254"/>
              <a:gd name="connsiteY30" fmla="*/ 138948 h 252966"/>
              <a:gd name="connsiteX31" fmla="*/ 42145 w 262254"/>
              <a:gd name="connsiteY31" fmla="*/ 77492 h 252966"/>
              <a:gd name="connsiteX32" fmla="*/ 90896 w 262254"/>
              <a:gd name="connsiteY32" fmla="*/ 32940 h 252966"/>
              <a:gd name="connsiteX33" fmla="*/ 140965 w 262254"/>
              <a:gd name="connsiteY33" fmla="*/ 77230 h 252966"/>
              <a:gd name="connsiteX34" fmla="*/ 141097 w 262254"/>
              <a:gd name="connsiteY34" fmla="*/ 77885 h 252966"/>
              <a:gd name="connsiteX35" fmla="*/ 134509 w 262254"/>
              <a:gd name="connsiteY35" fmla="*/ 116934 h 252966"/>
              <a:gd name="connsiteX36" fmla="*/ 121596 w 262254"/>
              <a:gd name="connsiteY36" fmla="*/ 138817 h 252966"/>
              <a:gd name="connsiteX37" fmla="*/ 121070 w 262254"/>
              <a:gd name="connsiteY37" fmla="*/ 139604 h 252966"/>
              <a:gd name="connsiteX38" fmla="*/ 116326 w 262254"/>
              <a:gd name="connsiteY38" fmla="*/ 145107 h 252966"/>
              <a:gd name="connsiteX39" fmla="*/ 115799 w 262254"/>
              <a:gd name="connsiteY39" fmla="*/ 146417 h 252966"/>
              <a:gd name="connsiteX40" fmla="*/ 118698 w 262254"/>
              <a:gd name="connsiteY40" fmla="*/ 168038 h 252966"/>
              <a:gd name="connsiteX41" fmla="*/ 128975 w 262254"/>
              <a:gd name="connsiteY41" fmla="*/ 171838 h 252966"/>
              <a:gd name="connsiteX42" fmla="*/ 129633 w 262254"/>
              <a:gd name="connsiteY42" fmla="*/ 172100 h 252966"/>
              <a:gd name="connsiteX43" fmla="*/ 172587 w 262254"/>
              <a:gd name="connsiteY43" fmla="*/ 196735 h 252966"/>
              <a:gd name="connsiteX44" fmla="*/ 172982 w 262254"/>
              <a:gd name="connsiteY44" fmla="*/ 196997 h 252966"/>
              <a:gd name="connsiteX45" fmla="*/ 182733 w 262254"/>
              <a:gd name="connsiteY45" fmla="*/ 211280 h 252966"/>
              <a:gd name="connsiteX46" fmla="*/ 183260 w 262254"/>
              <a:gd name="connsiteY46" fmla="*/ 215735 h 252966"/>
              <a:gd name="connsiteX47" fmla="*/ 183260 w 262254"/>
              <a:gd name="connsiteY47" fmla="*/ 225956 h 252966"/>
              <a:gd name="connsiteX48" fmla="*/ 182996 w 262254"/>
              <a:gd name="connsiteY48" fmla="*/ 227791 h 252966"/>
              <a:gd name="connsiteX49" fmla="*/ 143732 w 262254"/>
              <a:gd name="connsiteY49" fmla="*/ 249150 h 252966"/>
              <a:gd name="connsiteX50" fmla="*/ 43595 w 262254"/>
              <a:gd name="connsiteY50" fmla="*/ 249150 h 252966"/>
              <a:gd name="connsiteX51" fmla="*/ 5384 w 262254"/>
              <a:gd name="connsiteY51" fmla="*/ 233425 h 252966"/>
              <a:gd name="connsiteX52" fmla="*/ 114 w 262254"/>
              <a:gd name="connsiteY52" fmla="*/ 224253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254" h="252966">
                <a:moveTo>
                  <a:pt x="198412" y="198045"/>
                </a:moveTo>
                <a:cubicBezTo>
                  <a:pt x="187081" y="176687"/>
                  <a:pt x="166263" y="165549"/>
                  <a:pt x="142809" y="156245"/>
                </a:cubicBezTo>
                <a:cubicBezTo>
                  <a:pt x="139252" y="154804"/>
                  <a:pt x="137802" y="150742"/>
                  <a:pt x="139516" y="147465"/>
                </a:cubicBezTo>
                <a:lnTo>
                  <a:pt x="139516" y="147334"/>
                </a:lnTo>
                <a:lnTo>
                  <a:pt x="139911" y="146548"/>
                </a:lnTo>
                <a:cubicBezTo>
                  <a:pt x="150320" y="132134"/>
                  <a:pt x="159411" y="113920"/>
                  <a:pt x="160729" y="90596"/>
                </a:cubicBezTo>
                <a:cubicBezTo>
                  <a:pt x="163232" y="63864"/>
                  <a:pt x="153087" y="44995"/>
                  <a:pt x="138988" y="30843"/>
                </a:cubicBezTo>
                <a:cubicBezTo>
                  <a:pt x="137012" y="28878"/>
                  <a:pt x="136485" y="25864"/>
                  <a:pt x="137802" y="23374"/>
                </a:cubicBezTo>
                <a:cubicBezTo>
                  <a:pt x="144522" y="11057"/>
                  <a:pt x="154932" y="1360"/>
                  <a:pt x="173905" y="181"/>
                </a:cubicBezTo>
                <a:cubicBezTo>
                  <a:pt x="202892" y="-1130"/>
                  <a:pt x="218704" y="17215"/>
                  <a:pt x="221339" y="40802"/>
                </a:cubicBezTo>
                <a:cubicBezTo>
                  <a:pt x="225291" y="67009"/>
                  <a:pt x="216068" y="87975"/>
                  <a:pt x="205527" y="101079"/>
                </a:cubicBezTo>
                <a:cubicBezTo>
                  <a:pt x="204209" y="103700"/>
                  <a:pt x="201574" y="105009"/>
                  <a:pt x="200257" y="107630"/>
                </a:cubicBezTo>
                <a:cubicBezTo>
                  <a:pt x="199202" y="109727"/>
                  <a:pt x="198939" y="114575"/>
                  <a:pt x="199729" y="117720"/>
                </a:cubicBezTo>
                <a:cubicBezTo>
                  <a:pt x="199994" y="119031"/>
                  <a:pt x="200652" y="120079"/>
                  <a:pt x="201706" y="120996"/>
                </a:cubicBezTo>
                <a:cubicBezTo>
                  <a:pt x="205395" y="124141"/>
                  <a:pt x="212905" y="126368"/>
                  <a:pt x="217518" y="128727"/>
                </a:cubicBezTo>
                <a:cubicBezTo>
                  <a:pt x="224105" y="131348"/>
                  <a:pt x="229376" y="133969"/>
                  <a:pt x="234646" y="136590"/>
                </a:cubicBezTo>
                <a:cubicBezTo>
                  <a:pt x="245187" y="141831"/>
                  <a:pt x="257045" y="149693"/>
                  <a:pt x="260998" y="160176"/>
                </a:cubicBezTo>
                <a:cubicBezTo>
                  <a:pt x="263633" y="166728"/>
                  <a:pt x="262315" y="179831"/>
                  <a:pt x="258363" y="185072"/>
                </a:cubicBezTo>
                <a:cubicBezTo>
                  <a:pt x="249798" y="197259"/>
                  <a:pt x="225159" y="199224"/>
                  <a:pt x="204868" y="201583"/>
                </a:cubicBezTo>
                <a:cubicBezTo>
                  <a:pt x="202233" y="201714"/>
                  <a:pt x="199729" y="200404"/>
                  <a:pt x="198412" y="198045"/>
                </a:cubicBezTo>
                <a:moveTo>
                  <a:pt x="114" y="224253"/>
                </a:moveTo>
                <a:lnTo>
                  <a:pt x="114" y="215080"/>
                </a:lnTo>
                <a:cubicBezTo>
                  <a:pt x="114" y="212459"/>
                  <a:pt x="1432" y="209838"/>
                  <a:pt x="2749" y="207218"/>
                </a:cubicBezTo>
                <a:cubicBezTo>
                  <a:pt x="7888" y="196866"/>
                  <a:pt x="18297" y="190315"/>
                  <a:pt x="27388" y="183893"/>
                </a:cubicBezTo>
                <a:cubicBezTo>
                  <a:pt x="27652" y="183763"/>
                  <a:pt x="27915" y="183500"/>
                  <a:pt x="28179" y="183369"/>
                </a:cubicBezTo>
                <a:cubicBezTo>
                  <a:pt x="35953" y="179570"/>
                  <a:pt x="43726" y="175638"/>
                  <a:pt x="52818" y="171838"/>
                </a:cubicBezTo>
                <a:cubicBezTo>
                  <a:pt x="55058" y="170790"/>
                  <a:pt x="58220" y="169611"/>
                  <a:pt x="60723" y="168562"/>
                </a:cubicBezTo>
                <a:cubicBezTo>
                  <a:pt x="61646" y="168169"/>
                  <a:pt x="62436" y="167645"/>
                  <a:pt x="62963" y="166858"/>
                </a:cubicBezTo>
                <a:cubicBezTo>
                  <a:pt x="66784" y="162272"/>
                  <a:pt x="70869" y="152838"/>
                  <a:pt x="67180" y="145631"/>
                </a:cubicBezTo>
                <a:cubicBezTo>
                  <a:pt x="65862" y="143010"/>
                  <a:pt x="64544" y="141700"/>
                  <a:pt x="62041" y="139210"/>
                </a:cubicBezTo>
                <a:lnTo>
                  <a:pt x="61777" y="138948"/>
                </a:lnTo>
                <a:cubicBezTo>
                  <a:pt x="49919" y="125844"/>
                  <a:pt x="39510" y="103568"/>
                  <a:pt x="42145" y="77492"/>
                </a:cubicBezTo>
                <a:cubicBezTo>
                  <a:pt x="44780" y="51285"/>
                  <a:pt x="61909" y="32940"/>
                  <a:pt x="90896" y="32940"/>
                </a:cubicBezTo>
                <a:cubicBezTo>
                  <a:pt x="119751" y="32940"/>
                  <a:pt x="136881" y="51154"/>
                  <a:pt x="140965" y="77230"/>
                </a:cubicBezTo>
                <a:cubicBezTo>
                  <a:pt x="140965" y="77492"/>
                  <a:pt x="140965" y="77623"/>
                  <a:pt x="141097" y="77885"/>
                </a:cubicBezTo>
                <a:cubicBezTo>
                  <a:pt x="142282" y="93478"/>
                  <a:pt x="138461" y="107762"/>
                  <a:pt x="134509" y="116934"/>
                </a:cubicBezTo>
                <a:cubicBezTo>
                  <a:pt x="130688" y="125976"/>
                  <a:pt x="126735" y="132396"/>
                  <a:pt x="121596" y="138817"/>
                </a:cubicBezTo>
                <a:cubicBezTo>
                  <a:pt x="121333" y="139079"/>
                  <a:pt x="121201" y="139341"/>
                  <a:pt x="121070" y="139604"/>
                </a:cubicBezTo>
                <a:cubicBezTo>
                  <a:pt x="119751" y="141700"/>
                  <a:pt x="117643" y="143010"/>
                  <a:pt x="116326" y="145107"/>
                </a:cubicBezTo>
                <a:cubicBezTo>
                  <a:pt x="116063" y="145500"/>
                  <a:pt x="115930" y="145893"/>
                  <a:pt x="115799" y="146417"/>
                </a:cubicBezTo>
                <a:cubicBezTo>
                  <a:pt x="113559" y="154148"/>
                  <a:pt x="116063" y="164238"/>
                  <a:pt x="118698" y="168038"/>
                </a:cubicBezTo>
                <a:cubicBezTo>
                  <a:pt x="120015" y="170528"/>
                  <a:pt x="125022" y="170659"/>
                  <a:pt x="128975" y="171838"/>
                </a:cubicBezTo>
                <a:cubicBezTo>
                  <a:pt x="129239" y="171970"/>
                  <a:pt x="129370" y="171970"/>
                  <a:pt x="129633" y="172100"/>
                </a:cubicBezTo>
                <a:cubicBezTo>
                  <a:pt x="145313" y="178652"/>
                  <a:pt x="160861" y="186383"/>
                  <a:pt x="172587" y="196735"/>
                </a:cubicBezTo>
                <a:cubicBezTo>
                  <a:pt x="172719" y="196866"/>
                  <a:pt x="172850" y="196997"/>
                  <a:pt x="172982" y="196997"/>
                </a:cubicBezTo>
                <a:cubicBezTo>
                  <a:pt x="176408" y="200404"/>
                  <a:pt x="180888" y="204991"/>
                  <a:pt x="182733" y="211280"/>
                </a:cubicBezTo>
                <a:cubicBezTo>
                  <a:pt x="183128" y="212721"/>
                  <a:pt x="183260" y="214294"/>
                  <a:pt x="183260" y="215735"/>
                </a:cubicBezTo>
                <a:lnTo>
                  <a:pt x="183260" y="225956"/>
                </a:lnTo>
                <a:cubicBezTo>
                  <a:pt x="183260" y="226611"/>
                  <a:pt x="183128" y="227267"/>
                  <a:pt x="182996" y="227791"/>
                </a:cubicBezTo>
                <a:cubicBezTo>
                  <a:pt x="178516" y="241419"/>
                  <a:pt x="160465" y="245349"/>
                  <a:pt x="143732" y="249150"/>
                </a:cubicBezTo>
                <a:cubicBezTo>
                  <a:pt x="114744" y="254391"/>
                  <a:pt x="73899" y="254391"/>
                  <a:pt x="43595" y="249150"/>
                </a:cubicBezTo>
                <a:cubicBezTo>
                  <a:pt x="29101" y="246529"/>
                  <a:pt x="13290" y="242598"/>
                  <a:pt x="5384" y="233425"/>
                </a:cubicBezTo>
                <a:cubicBezTo>
                  <a:pt x="2749" y="232115"/>
                  <a:pt x="1432" y="229494"/>
                  <a:pt x="114" y="224253"/>
                </a:cubicBezTo>
              </a:path>
            </a:pathLst>
          </a:custGeom>
          <a:solidFill>
            <a:srgbClr val="FFFFFF"/>
          </a:solidFill>
          <a:ln w="9197" cap="flat">
            <a:noFill/>
            <a:prstDash val="solid"/>
            <a:miter/>
          </a:ln>
        </p:spPr>
        <p:txBody>
          <a:bodyPr rtlCol="0" anchor="ctr"/>
          <a:lstStyle/>
          <a:p>
            <a:endParaRPr lang="zh-CN" altLang="en-US"/>
          </a:p>
        </p:txBody>
      </p:sp>
      <p:sp>
        <p:nvSpPr>
          <p:cNvPr id="39" name="图片 5" descr="343439383331313b343532303031393bd2b5bca8b9dcc0ed"/>
          <p:cNvSpPr/>
          <p:nvPr>
            <p:custDataLst>
              <p:tags r:id="rId23"/>
            </p:custDataLst>
          </p:nvPr>
        </p:nvSpPr>
        <p:spPr>
          <a:xfrm>
            <a:off x="7620635" y="3210560"/>
            <a:ext cx="262254" cy="243461"/>
          </a:xfrm>
          <a:custGeom>
            <a:avLst/>
            <a:gdLst>
              <a:gd name="connsiteX0" fmla="*/ 231594 w 262254"/>
              <a:gd name="connsiteY0" fmla="*/ 115 h 243461"/>
              <a:gd name="connsiteX1" fmla="*/ 30220 w 262254"/>
              <a:gd name="connsiteY1" fmla="*/ 115 h 243461"/>
              <a:gd name="connsiteX2" fmla="*/ 114 w 262254"/>
              <a:gd name="connsiteY2" fmla="*/ 30463 h 243461"/>
              <a:gd name="connsiteX3" fmla="*/ 114 w 262254"/>
              <a:gd name="connsiteY3" fmla="*/ 161299 h 243461"/>
              <a:gd name="connsiteX4" fmla="*/ 30220 w 262254"/>
              <a:gd name="connsiteY4" fmla="*/ 191647 h 243461"/>
              <a:gd name="connsiteX5" fmla="*/ 105819 w 262254"/>
              <a:gd name="connsiteY5" fmla="*/ 191647 h 243461"/>
              <a:gd name="connsiteX6" fmla="*/ 105819 w 262254"/>
              <a:gd name="connsiteY6" fmla="*/ 228740 h 243461"/>
              <a:gd name="connsiteX7" fmla="*/ 64340 w 262254"/>
              <a:gd name="connsiteY7" fmla="*/ 228740 h 243461"/>
              <a:gd name="connsiteX8" fmla="*/ 56981 w 262254"/>
              <a:gd name="connsiteY8" fmla="*/ 236158 h 243461"/>
              <a:gd name="connsiteX9" fmla="*/ 64340 w 262254"/>
              <a:gd name="connsiteY9" fmla="*/ 243577 h 243461"/>
              <a:gd name="connsiteX10" fmla="*/ 192122 w 262254"/>
              <a:gd name="connsiteY10" fmla="*/ 243577 h 243461"/>
              <a:gd name="connsiteX11" fmla="*/ 199481 w 262254"/>
              <a:gd name="connsiteY11" fmla="*/ 236158 h 243461"/>
              <a:gd name="connsiteX12" fmla="*/ 192122 w 262254"/>
              <a:gd name="connsiteY12" fmla="*/ 228740 h 243461"/>
              <a:gd name="connsiteX13" fmla="*/ 151313 w 262254"/>
              <a:gd name="connsiteY13" fmla="*/ 228740 h 243461"/>
              <a:gd name="connsiteX14" fmla="*/ 151313 w 262254"/>
              <a:gd name="connsiteY14" fmla="*/ 191647 h 243461"/>
              <a:gd name="connsiteX15" fmla="*/ 232263 w 262254"/>
              <a:gd name="connsiteY15" fmla="*/ 191647 h 243461"/>
              <a:gd name="connsiteX16" fmla="*/ 262369 w 262254"/>
              <a:gd name="connsiteY16" fmla="*/ 161299 h 243461"/>
              <a:gd name="connsiteX17" fmla="*/ 262369 w 262254"/>
              <a:gd name="connsiteY17" fmla="*/ 30463 h 243461"/>
              <a:gd name="connsiteX18" fmla="*/ 231594 w 262254"/>
              <a:gd name="connsiteY18" fmla="*/ 115 h 243461"/>
              <a:gd name="connsiteX19" fmla="*/ 218213 w 262254"/>
              <a:gd name="connsiteY19" fmla="*/ 45300 h 243461"/>
              <a:gd name="connsiteX20" fmla="*/ 218213 w 262254"/>
              <a:gd name="connsiteY20" fmla="*/ 45300 h 243461"/>
              <a:gd name="connsiteX21" fmla="*/ 218213 w 262254"/>
              <a:gd name="connsiteY21" fmla="*/ 45975 h 243461"/>
              <a:gd name="connsiteX22" fmla="*/ 143284 w 262254"/>
              <a:gd name="connsiteY22" fmla="*/ 146462 h 243461"/>
              <a:gd name="connsiteX23" fmla="*/ 141277 w 262254"/>
              <a:gd name="connsiteY23" fmla="*/ 145113 h 243461"/>
              <a:gd name="connsiteX24" fmla="*/ 82403 w 262254"/>
              <a:gd name="connsiteY24" fmla="*/ 101951 h 243461"/>
              <a:gd name="connsiteX25" fmla="*/ 61664 w 262254"/>
              <a:gd name="connsiteY25" fmla="*/ 128927 h 243461"/>
              <a:gd name="connsiteX26" fmla="*/ 52297 w 262254"/>
              <a:gd name="connsiteY26" fmla="*/ 132299 h 243461"/>
              <a:gd name="connsiteX27" fmla="*/ 47614 w 262254"/>
              <a:gd name="connsiteY27" fmla="*/ 122183 h 243461"/>
              <a:gd name="connsiteX28" fmla="*/ 48283 w 262254"/>
              <a:gd name="connsiteY28" fmla="*/ 120834 h 243461"/>
              <a:gd name="connsiteX29" fmla="*/ 76382 w 262254"/>
              <a:gd name="connsiteY29" fmla="*/ 83742 h 243461"/>
              <a:gd name="connsiteX30" fmla="*/ 79058 w 262254"/>
              <a:gd name="connsiteY30" fmla="*/ 80370 h 243461"/>
              <a:gd name="connsiteX31" fmla="*/ 139939 w 262254"/>
              <a:gd name="connsiteY31" fmla="*/ 125555 h 243461"/>
              <a:gd name="connsiteX32" fmla="*/ 206172 w 262254"/>
              <a:gd name="connsiteY32" fmla="*/ 37207 h 243461"/>
              <a:gd name="connsiteX33" fmla="*/ 214199 w 262254"/>
              <a:gd name="connsiteY33" fmla="*/ 35859 h 243461"/>
              <a:gd name="connsiteX34" fmla="*/ 218213 w 262254"/>
              <a:gd name="connsiteY34" fmla="*/ 45300 h 24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254" h="243461">
                <a:moveTo>
                  <a:pt x="231594" y="115"/>
                </a:moveTo>
                <a:lnTo>
                  <a:pt x="30220" y="115"/>
                </a:lnTo>
                <a:cubicBezTo>
                  <a:pt x="13494" y="115"/>
                  <a:pt x="114" y="13603"/>
                  <a:pt x="114" y="30463"/>
                </a:cubicBezTo>
                <a:lnTo>
                  <a:pt x="114" y="161299"/>
                </a:lnTo>
                <a:cubicBezTo>
                  <a:pt x="114" y="178159"/>
                  <a:pt x="13494" y="191647"/>
                  <a:pt x="30220" y="191647"/>
                </a:cubicBezTo>
                <a:lnTo>
                  <a:pt x="105819" y="191647"/>
                </a:lnTo>
                <a:lnTo>
                  <a:pt x="105819" y="228740"/>
                </a:lnTo>
                <a:lnTo>
                  <a:pt x="64340" y="228740"/>
                </a:lnTo>
                <a:cubicBezTo>
                  <a:pt x="60326" y="228740"/>
                  <a:pt x="56981" y="232112"/>
                  <a:pt x="56981" y="236158"/>
                </a:cubicBezTo>
                <a:cubicBezTo>
                  <a:pt x="56981" y="240205"/>
                  <a:pt x="60326" y="243577"/>
                  <a:pt x="64340" y="243577"/>
                </a:cubicBezTo>
                <a:lnTo>
                  <a:pt x="192122" y="243577"/>
                </a:lnTo>
                <a:cubicBezTo>
                  <a:pt x="196137" y="243577"/>
                  <a:pt x="199481" y="240205"/>
                  <a:pt x="199481" y="236158"/>
                </a:cubicBezTo>
                <a:cubicBezTo>
                  <a:pt x="199481" y="232112"/>
                  <a:pt x="196137" y="228740"/>
                  <a:pt x="192122" y="228740"/>
                </a:cubicBezTo>
                <a:lnTo>
                  <a:pt x="151313" y="228740"/>
                </a:lnTo>
                <a:lnTo>
                  <a:pt x="151313" y="191647"/>
                </a:lnTo>
                <a:lnTo>
                  <a:pt x="232263" y="191647"/>
                </a:lnTo>
                <a:cubicBezTo>
                  <a:pt x="248989" y="191647"/>
                  <a:pt x="262369" y="178159"/>
                  <a:pt x="262369" y="161299"/>
                </a:cubicBezTo>
                <a:lnTo>
                  <a:pt x="262369" y="30463"/>
                </a:lnTo>
                <a:cubicBezTo>
                  <a:pt x="261700" y="14278"/>
                  <a:pt x="248319" y="115"/>
                  <a:pt x="231594" y="115"/>
                </a:cubicBezTo>
                <a:moveTo>
                  <a:pt x="218213" y="45300"/>
                </a:moveTo>
                <a:cubicBezTo>
                  <a:pt x="218213" y="45300"/>
                  <a:pt x="218213" y="45975"/>
                  <a:pt x="218213" y="45300"/>
                </a:cubicBezTo>
                <a:lnTo>
                  <a:pt x="218213" y="45975"/>
                </a:lnTo>
                <a:lnTo>
                  <a:pt x="143284" y="146462"/>
                </a:lnTo>
                <a:lnTo>
                  <a:pt x="141277" y="145113"/>
                </a:lnTo>
                <a:lnTo>
                  <a:pt x="82403" y="101951"/>
                </a:lnTo>
                <a:lnTo>
                  <a:pt x="61664" y="128927"/>
                </a:lnTo>
                <a:cubicBezTo>
                  <a:pt x="59657" y="132299"/>
                  <a:pt x="55643" y="133648"/>
                  <a:pt x="52297" y="132299"/>
                </a:cubicBezTo>
                <a:cubicBezTo>
                  <a:pt x="48283" y="130950"/>
                  <a:pt x="46276" y="126229"/>
                  <a:pt x="47614" y="122183"/>
                </a:cubicBezTo>
                <a:cubicBezTo>
                  <a:pt x="47614" y="121509"/>
                  <a:pt x="47614" y="121509"/>
                  <a:pt x="48283" y="120834"/>
                </a:cubicBezTo>
                <a:lnTo>
                  <a:pt x="76382" y="83742"/>
                </a:lnTo>
                <a:lnTo>
                  <a:pt x="79058" y="80370"/>
                </a:lnTo>
                <a:lnTo>
                  <a:pt x="139939" y="125555"/>
                </a:lnTo>
                <a:lnTo>
                  <a:pt x="206172" y="37207"/>
                </a:lnTo>
                <a:cubicBezTo>
                  <a:pt x="208179" y="35184"/>
                  <a:pt x="211524" y="34510"/>
                  <a:pt x="214199" y="35859"/>
                </a:cubicBezTo>
                <a:cubicBezTo>
                  <a:pt x="218213" y="37207"/>
                  <a:pt x="220220" y="41254"/>
                  <a:pt x="218213" y="45300"/>
                </a:cubicBezTo>
              </a:path>
            </a:pathLst>
          </a:custGeom>
          <a:solidFill>
            <a:srgbClr val="FFFFFF"/>
          </a:solidFill>
          <a:ln w="9197" cap="flat">
            <a:noFill/>
            <a:prstDash val="solid"/>
            <a:miter/>
          </a:ln>
        </p:spPr>
        <p:txBody>
          <a:bodyPr rtlCol="0" anchor="ctr"/>
          <a:lstStyle/>
          <a:p>
            <a:endParaRPr lang="zh-CN" altLang="en-US"/>
          </a:p>
        </p:txBody>
      </p:sp>
      <p:sp>
        <p:nvSpPr>
          <p:cNvPr id="40" name="图片 8" descr="343439383331313b343532303032303bb8f6c8cbd0c5cfa2"/>
          <p:cNvSpPr/>
          <p:nvPr>
            <p:custDataLst>
              <p:tags r:id="rId24"/>
            </p:custDataLst>
          </p:nvPr>
        </p:nvSpPr>
        <p:spPr>
          <a:xfrm>
            <a:off x="6708775" y="1645920"/>
            <a:ext cx="262149" cy="262254"/>
          </a:xfrm>
          <a:custGeom>
            <a:avLst/>
            <a:gdLst>
              <a:gd name="connsiteX0" fmla="*/ 238163 w 262149"/>
              <a:gd name="connsiteY0" fmla="*/ 114 h 262254"/>
              <a:gd name="connsiteX1" fmla="*/ 191653 w 262149"/>
              <a:gd name="connsiteY1" fmla="*/ 114 h 262254"/>
              <a:gd name="connsiteX2" fmla="*/ 190384 w 262149"/>
              <a:gd name="connsiteY2" fmla="*/ 114 h 262254"/>
              <a:gd name="connsiteX3" fmla="*/ 41128 w 262149"/>
              <a:gd name="connsiteY3" fmla="*/ 538 h 262254"/>
              <a:gd name="connsiteX4" fmla="*/ 17450 w 262149"/>
              <a:gd name="connsiteY4" fmla="*/ 24264 h 262254"/>
              <a:gd name="connsiteX5" fmla="*/ 17450 w 262149"/>
              <a:gd name="connsiteY5" fmla="*/ 59852 h 262254"/>
              <a:gd name="connsiteX6" fmla="*/ 44510 w 262149"/>
              <a:gd name="connsiteY6" fmla="*/ 59852 h 262254"/>
              <a:gd name="connsiteX7" fmla="*/ 53390 w 262149"/>
              <a:gd name="connsiteY7" fmla="*/ 68749 h 262254"/>
              <a:gd name="connsiteX8" fmla="*/ 53390 w 262149"/>
              <a:gd name="connsiteY8" fmla="*/ 74681 h 262254"/>
              <a:gd name="connsiteX9" fmla="*/ 44510 w 262149"/>
              <a:gd name="connsiteY9" fmla="*/ 83578 h 262254"/>
              <a:gd name="connsiteX10" fmla="*/ 41551 w 262149"/>
              <a:gd name="connsiteY10" fmla="*/ 83578 h 262254"/>
              <a:gd name="connsiteX11" fmla="*/ 41551 w 262149"/>
              <a:gd name="connsiteY11" fmla="*/ 80612 h 262254"/>
              <a:gd name="connsiteX12" fmla="*/ 32671 w 262149"/>
              <a:gd name="connsiteY12" fmla="*/ 71715 h 262254"/>
              <a:gd name="connsiteX13" fmla="*/ 8148 w 262149"/>
              <a:gd name="connsiteY13" fmla="*/ 71715 h 262254"/>
              <a:gd name="connsiteX14" fmla="*/ 537 w 262149"/>
              <a:gd name="connsiteY14" fmla="*/ 77647 h 262254"/>
              <a:gd name="connsiteX15" fmla="*/ 114 w 262149"/>
              <a:gd name="connsiteY15" fmla="*/ 80612 h 262254"/>
              <a:gd name="connsiteX16" fmla="*/ 114 w 262149"/>
              <a:gd name="connsiteY16" fmla="*/ 86544 h 262254"/>
              <a:gd name="connsiteX17" fmla="*/ 8993 w 262149"/>
              <a:gd name="connsiteY17" fmla="*/ 95441 h 262254"/>
              <a:gd name="connsiteX18" fmla="*/ 17873 w 262149"/>
              <a:gd name="connsiteY18" fmla="*/ 95441 h 262254"/>
              <a:gd name="connsiteX19" fmla="*/ 17873 w 262149"/>
              <a:gd name="connsiteY19" fmla="*/ 161111 h 262254"/>
              <a:gd name="connsiteX20" fmla="*/ 44933 w 262149"/>
              <a:gd name="connsiteY20" fmla="*/ 161111 h 262254"/>
              <a:gd name="connsiteX21" fmla="*/ 53812 w 262149"/>
              <a:gd name="connsiteY21" fmla="*/ 170008 h 262254"/>
              <a:gd name="connsiteX22" fmla="*/ 53812 w 262149"/>
              <a:gd name="connsiteY22" fmla="*/ 175939 h 262254"/>
              <a:gd name="connsiteX23" fmla="*/ 44933 w 262149"/>
              <a:gd name="connsiteY23" fmla="*/ 184837 h 262254"/>
              <a:gd name="connsiteX24" fmla="*/ 41973 w 262149"/>
              <a:gd name="connsiteY24" fmla="*/ 184837 h 262254"/>
              <a:gd name="connsiteX25" fmla="*/ 41973 w 262149"/>
              <a:gd name="connsiteY25" fmla="*/ 182295 h 262254"/>
              <a:gd name="connsiteX26" fmla="*/ 33094 w 262149"/>
              <a:gd name="connsiteY26" fmla="*/ 173397 h 262254"/>
              <a:gd name="connsiteX27" fmla="*/ 8570 w 262149"/>
              <a:gd name="connsiteY27" fmla="*/ 173397 h 262254"/>
              <a:gd name="connsiteX28" fmla="*/ 960 w 262149"/>
              <a:gd name="connsiteY28" fmla="*/ 179329 h 262254"/>
              <a:gd name="connsiteX29" fmla="*/ 537 w 262149"/>
              <a:gd name="connsiteY29" fmla="*/ 182295 h 262254"/>
              <a:gd name="connsiteX30" fmla="*/ 537 w 262149"/>
              <a:gd name="connsiteY30" fmla="*/ 188225 h 262254"/>
              <a:gd name="connsiteX31" fmla="*/ 9416 w 262149"/>
              <a:gd name="connsiteY31" fmla="*/ 197123 h 262254"/>
              <a:gd name="connsiteX32" fmla="*/ 18295 w 262149"/>
              <a:gd name="connsiteY32" fmla="*/ 197123 h 262254"/>
              <a:gd name="connsiteX33" fmla="*/ 18295 w 262149"/>
              <a:gd name="connsiteY33" fmla="*/ 238644 h 262254"/>
              <a:gd name="connsiteX34" fmla="*/ 41973 w 262149"/>
              <a:gd name="connsiteY34" fmla="*/ 262369 h 262254"/>
              <a:gd name="connsiteX35" fmla="*/ 238585 w 262149"/>
              <a:gd name="connsiteY35" fmla="*/ 262369 h 262254"/>
              <a:gd name="connsiteX36" fmla="*/ 262264 w 262149"/>
              <a:gd name="connsiteY36" fmla="*/ 238644 h 262254"/>
              <a:gd name="connsiteX37" fmla="*/ 262264 w 262149"/>
              <a:gd name="connsiteY37" fmla="*/ 23840 h 262254"/>
              <a:gd name="connsiteX38" fmla="*/ 238163 w 262149"/>
              <a:gd name="connsiteY38" fmla="*/ 114 h 262254"/>
              <a:gd name="connsiteX39" fmla="*/ 220827 w 262149"/>
              <a:gd name="connsiteY39" fmla="*/ 194157 h 262254"/>
              <a:gd name="connsiteX40" fmla="*/ 220405 w 262149"/>
              <a:gd name="connsiteY40" fmla="*/ 195429 h 262254"/>
              <a:gd name="connsiteX41" fmla="*/ 217868 w 262149"/>
              <a:gd name="connsiteY41" fmla="*/ 198394 h 262254"/>
              <a:gd name="connsiteX42" fmla="*/ 215331 w 262149"/>
              <a:gd name="connsiteY42" fmla="*/ 199665 h 262254"/>
              <a:gd name="connsiteX43" fmla="*/ 213639 w 262149"/>
              <a:gd name="connsiteY43" fmla="*/ 200088 h 262254"/>
              <a:gd name="connsiteX44" fmla="*/ 85947 w 262149"/>
              <a:gd name="connsiteY44" fmla="*/ 200088 h 262254"/>
              <a:gd name="connsiteX45" fmla="*/ 82987 w 262149"/>
              <a:gd name="connsiteY45" fmla="*/ 198818 h 262254"/>
              <a:gd name="connsiteX46" fmla="*/ 80873 w 262149"/>
              <a:gd name="connsiteY46" fmla="*/ 195852 h 262254"/>
              <a:gd name="connsiteX47" fmla="*/ 80450 w 262149"/>
              <a:gd name="connsiteY47" fmla="*/ 194581 h 262254"/>
              <a:gd name="connsiteX48" fmla="*/ 80450 w 262149"/>
              <a:gd name="connsiteY48" fmla="*/ 182719 h 262254"/>
              <a:gd name="connsiteX49" fmla="*/ 80450 w 262149"/>
              <a:gd name="connsiteY49" fmla="*/ 182295 h 262254"/>
              <a:gd name="connsiteX50" fmla="*/ 80873 w 262149"/>
              <a:gd name="connsiteY50" fmla="*/ 181870 h 262254"/>
              <a:gd name="connsiteX51" fmla="*/ 106242 w 262149"/>
              <a:gd name="connsiteY51" fmla="*/ 164500 h 262254"/>
              <a:gd name="connsiteX52" fmla="*/ 131189 w 262149"/>
              <a:gd name="connsiteY52" fmla="*/ 146282 h 262254"/>
              <a:gd name="connsiteX53" fmla="*/ 131189 w 262149"/>
              <a:gd name="connsiteY53" fmla="*/ 143740 h 262254"/>
              <a:gd name="connsiteX54" fmla="*/ 129921 w 262149"/>
              <a:gd name="connsiteY54" fmla="*/ 140774 h 262254"/>
              <a:gd name="connsiteX55" fmla="*/ 116390 w 262149"/>
              <a:gd name="connsiteY55" fmla="*/ 106456 h 262254"/>
              <a:gd name="connsiteX56" fmla="*/ 150638 w 262149"/>
              <a:gd name="connsiteY56" fmla="*/ 63242 h 262254"/>
              <a:gd name="connsiteX57" fmla="*/ 184887 w 262149"/>
              <a:gd name="connsiteY57" fmla="*/ 106456 h 262254"/>
              <a:gd name="connsiteX58" fmla="*/ 171357 w 262149"/>
              <a:gd name="connsiteY58" fmla="*/ 140774 h 262254"/>
              <a:gd name="connsiteX59" fmla="*/ 170089 w 262149"/>
              <a:gd name="connsiteY59" fmla="*/ 143740 h 262254"/>
              <a:gd name="connsiteX60" fmla="*/ 170089 w 262149"/>
              <a:gd name="connsiteY60" fmla="*/ 146282 h 262254"/>
              <a:gd name="connsiteX61" fmla="*/ 195035 w 262149"/>
              <a:gd name="connsiteY61" fmla="*/ 164500 h 262254"/>
              <a:gd name="connsiteX62" fmla="*/ 220405 w 262149"/>
              <a:gd name="connsiteY62" fmla="*/ 181870 h 262254"/>
              <a:gd name="connsiteX63" fmla="*/ 220827 w 262149"/>
              <a:gd name="connsiteY63" fmla="*/ 182295 h 262254"/>
              <a:gd name="connsiteX64" fmla="*/ 220827 w 262149"/>
              <a:gd name="connsiteY64" fmla="*/ 182719 h 262254"/>
              <a:gd name="connsiteX65" fmla="*/ 220827 w 262149"/>
              <a:gd name="connsiteY65" fmla="*/ 194157 h 2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2149" h="262254">
                <a:moveTo>
                  <a:pt x="238163" y="114"/>
                </a:moveTo>
                <a:lnTo>
                  <a:pt x="191653" y="114"/>
                </a:lnTo>
                <a:lnTo>
                  <a:pt x="190384" y="114"/>
                </a:lnTo>
                <a:lnTo>
                  <a:pt x="41128" y="538"/>
                </a:lnTo>
                <a:cubicBezTo>
                  <a:pt x="28020" y="538"/>
                  <a:pt x="17450" y="11130"/>
                  <a:pt x="17450" y="24264"/>
                </a:cubicBezTo>
                <a:lnTo>
                  <a:pt x="17450" y="59852"/>
                </a:lnTo>
                <a:lnTo>
                  <a:pt x="44510" y="59852"/>
                </a:lnTo>
                <a:cubicBezTo>
                  <a:pt x="49584" y="59852"/>
                  <a:pt x="53390" y="63665"/>
                  <a:pt x="53390" y="68749"/>
                </a:cubicBezTo>
                <a:lnTo>
                  <a:pt x="53390" y="74681"/>
                </a:lnTo>
                <a:cubicBezTo>
                  <a:pt x="53390" y="79765"/>
                  <a:pt x="49584" y="83578"/>
                  <a:pt x="44510" y="83578"/>
                </a:cubicBezTo>
                <a:lnTo>
                  <a:pt x="41551" y="83578"/>
                </a:lnTo>
                <a:lnTo>
                  <a:pt x="41551" y="80612"/>
                </a:lnTo>
                <a:cubicBezTo>
                  <a:pt x="41551" y="75528"/>
                  <a:pt x="37745" y="71715"/>
                  <a:pt x="32671" y="71715"/>
                </a:cubicBezTo>
                <a:lnTo>
                  <a:pt x="8148" y="71715"/>
                </a:lnTo>
                <a:cubicBezTo>
                  <a:pt x="4765" y="72139"/>
                  <a:pt x="1805" y="74257"/>
                  <a:pt x="537" y="77647"/>
                </a:cubicBezTo>
                <a:cubicBezTo>
                  <a:pt x="114" y="78494"/>
                  <a:pt x="114" y="79765"/>
                  <a:pt x="114" y="80612"/>
                </a:cubicBezTo>
                <a:lnTo>
                  <a:pt x="114" y="86544"/>
                </a:lnTo>
                <a:cubicBezTo>
                  <a:pt x="114" y="91628"/>
                  <a:pt x="3919" y="95441"/>
                  <a:pt x="8993" y="95441"/>
                </a:cubicBezTo>
                <a:lnTo>
                  <a:pt x="17873" y="95441"/>
                </a:lnTo>
                <a:lnTo>
                  <a:pt x="17873" y="161111"/>
                </a:lnTo>
                <a:lnTo>
                  <a:pt x="44933" y="161111"/>
                </a:lnTo>
                <a:cubicBezTo>
                  <a:pt x="50007" y="161111"/>
                  <a:pt x="53812" y="164924"/>
                  <a:pt x="53812" y="170008"/>
                </a:cubicBezTo>
                <a:lnTo>
                  <a:pt x="53812" y="175939"/>
                </a:lnTo>
                <a:cubicBezTo>
                  <a:pt x="53812" y="181023"/>
                  <a:pt x="50007" y="184837"/>
                  <a:pt x="44933" y="184837"/>
                </a:cubicBezTo>
                <a:lnTo>
                  <a:pt x="41973" y="184837"/>
                </a:lnTo>
                <a:lnTo>
                  <a:pt x="41973" y="182295"/>
                </a:lnTo>
                <a:cubicBezTo>
                  <a:pt x="41973" y="177211"/>
                  <a:pt x="38168" y="173397"/>
                  <a:pt x="33094" y="173397"/>
                </a:cubicBezTo>
                <a:lnTo>
                  <a:pt x="8570" y="173397"/>
                </a:lnTo>
                <a:cubicBezTo>
                  <a:pt x="5188" y="173821"/>
                  <a:pt x="2228" y="175939"/>
                  <a:pt x="960" y="179329"/>
                </a:cubicBezTo>
                <a:cubicBezTo>
                  <a:pt x="537" y="180176"/>
                  <a:pt x="537" y="181447"/>
                  <a:pt x="537" y="182295"/>
                </a:cubicBezTo>
                <a:lnTo>
                  <a:pt x="537" y="188225"/>
                </a:lnTo>
                <a:cubicBezTo>
                  <a:pt x="537" y="193310"/>
                  <a:pt x="4342" y="197123"/>
                  <a:pt x="9416" y="197123"/>
                </a:cubicBezTo>
                <a:lnTo>
                  <a:pt x="18295" y="197123"/>
                </a:lnTo>
                <a:lnTo>
                  <a:pt x="18295" y="238644"/>
                </a:lnTo>
                <a:cubicBezTo>
                  <a:pt x="18295" y="251777"/>
                  <a:pt x="28866" y="262369"/>
                  <a:pt x="41973" y="262369"/>
                </a:cubicBezTo>
                <a:lnTo>
                  <a:pt x="238585" y="262369"/>
                </a:lnTo>
                <a:cubicBezTo>
                  <a:pt x="251693" y="262369"/>
                  <a:pt x="262264" y="251777"/>
                  <a:pt x="262264" y="238644"/>
                </a:cubicBezTo>
                <a:lnTo>
                  <a:pt x="262264" y="23840"/>
                </a:lnTo>
                <a:cubicBezTo>
                  <a:pt x="261841" y="10706"/>
                  <a:pt x="251270" y="114"/>
                  <a:pt x="238163" y="114"/>
                </a:cubicBezTo>
                <a:moveTo>
                  <a:pt x="220827" y="194157"/>
                </a:moveTo>
                <a:cubicBezTo>
                  <a:pt x="220827" y="194157"/>
                  <a:pt x="220405" y="195005"/>
                  <a:pt x="220405" y="195429"/>
                </a:cubicBezTo>
                <a:cubicBezTo>
                  <a:pt x="219981" y="196276"/>
                  <a:pt x="218713" y="197547"/>
                  <a:pt x="217868" y="198394"/>
                </a:cubicBezTo>
                <a:lnTo>
                  <a:pt x="215331" y="199665"/>
                </a:lnTo>
                <a:lnTo>
                  <a:pt x="213639" y="200088"/>
                </a:lnTo>
                <a:lnTo>
                  <a:pt x="85947" y="200088"/>
                </a:lnTo>
                <a:cubicBezTo>
                  <a:pt x="85101" y="199665"/>
                  <a:pt x="83833" y="199241"/>
                  <a:pt x="82987" y="198818"/>
                </a:cubicBezTo>
                <a:cubicBezTo>
                  <a:pt x="82142" y="198394"/>
                  <a:pt x="81296" y="197123"/>
                  <a:pt x="80873" y="195852"/>
                </a:cubicBezTo>
                <a:cubicBezTo>
                  <a:pt x="80873" y="195429"/>
                  <a:pt x="80450" y="194581"/>
                  <a:pt x="80450" y="194581"/>
                </a:cubicBezTo>
                <a:cubicBezTo>
                  <a:pt x="80027" y="194157"/>
                  <a:pt x="78759" y="188650"/>
                  <a:pt x="80450" y="182719"/>
                </a:cubicBezTo>
                <a:lnTo>
                  <a:pt x="80450" y="182295"/>
                </a:lnTo>
                <a:lnTo>
                  <a:pt x="80873" y="181870"/>
                </a:lnTo>
                <a:cubicBezTo>
                  <a:pt x="85101" y="176363"/>
                  <a:pt x="95249" y="170432"/>
                  <a:pt x="106242" y="164500"/>
                </a:cubicBezTo>
                <a:cubicBezTo>
                  <a:pt x="116390" y="158993"/>
                  <a:pt x="131189" y="150518"/>
                  <a:pt x="131189" y="146282"/>
                </a:cubicBezTo>
                <a:lnTo>
                  <a:pt x="131189" y="143740"/>
                </a:lnTo>
                <a:cubicBezTo>
                  <a:pt x="131189" y="142469"/>
                  <a:pt x="130766" y="141622"/>
                  <a:pt x="129921" y="140774"/>
                </a:cubicBezTo>
                <a:cubicBezTo>
                  <a:pt x="121041" y="131877"/>
                  <a:pt x="116390" y="119590"/>
                  <a:pt x="116390" y="106456"/>
                </a:cubicBezTo>
                <a:cubicBezTo>
                  <a:pt x="116390" y="85273"/>
                  <a:pt x="120618" y="63242"/>
                  <a:pt x="150638" y="63242"/>
                </a:cubicBezTo>
                <a:cubicBezTo>
                  <a:pt x="180659" y="63242"/>
                  <a:pt x="184887" y="84849"/>
                  <a:pt x="184887" y="106456"/>
                </a:cubicBezTo>
                <a:cubicBezTo>
                  <a:pt x="184887" y="119590"/>
                  <a:pt x="180237" y="131877"/>
                  <a:pt x="171357" y="140774"/>
                </a:cubicBezTo>
                <a:cubicBezTo>
                  <a:pt x="170511" y="141622"/>
                  <a:pt x="170089" y="142469"/>
                  <a:pt x="170089" y="143740"/>
                </a:cubicBezTo>
                <a:lnTo>
                  <a:pt x="170089" y="146282"/>
                </a:lnTo>
                <a:cubicBezTo>
                  <a:pt x="170089" y="150518"/>
                  <a:pt x="185310" y="158993"/>
                  <a:pt x="195035" y="164500"/>
                </a:cubicBezTo>
                <a:cubicBezTo>
                  <a:pt x="206028" y="170432"/>
                  <a:pt x="216176" y="176363"/>
                  <a:pt x="220405" y="181870"/>
                </a:cubicBezTo>
                <a:lnTo>
                  <a:pt x="220827" y="182295"/>
                </a:lnTo>
                <a:lnTo>
                  <a:pt x="220827" y="182719"/>
                </a:lnTo>
                <a:cubicBezTo>
                  <a:pt x="222942" y="188225"/>
                  <a:pt x="221250" y="193733"/>
                  <a:pt x="220827" y="194157"/>
                </a:cubicBezTo>
              </a:path>
            </a:pathLst>
          </a:custGeom>
          <a:solidFill>
            <a:srgbClr val="FFFFFF"/>
          </a:solidFill>
          <a:ln w="9194" cap="flat">
            <a:noFill/>
            <a:prstDash val="solid"/>
            <a:miter/>
          </a:ln>
        </p:spPr>
        <p:txBody>
          <a:bodyPr rtlCol="0" anchor="ctr"/>
          <a:lstStyle/>
          <a:p>
            <a:endParaRPr lang="zh-CN" altLang="en-US"/>
          </a:p>
        </p:txBody>
      </p:sp>
      <p:sp>
        <p:nvSpPr>
          <p:cNvPr id="26" name="文本框 25"/>
          <p:cNvSpPr txBox="1"/>
          <p:nvPr>
            <p:custDataLst>
              <p:tags r:id="rId25"/>
            </p:custDataLst>
          </p:nvPr>
        </p:nvSpPr>
        <p:spPr>
          <a:xfrm>
            <a:off x="-17145" y="1570355"/>
            <a:ext cx="4319270" cy="1323340"/>
          </a:xfrm>
          <a:prstGeom prst="rect">
            <a:avLst/>
          </a:prstGeom>
          <a:noFill/>
          <a:ln>
            <a:noFill/>
          </a:ln>
        </p:spPr>
        <p:txBody>
          <a:bodyPr wrap="square" rtlCol="0">
            <a:noAutofit/>
          </a:bodyPr>
          <a:p>
            <a:pPr algn="r">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纳税人赡养一位及以上被赡养人的支出</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r">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被赡养人指年满60</a:t>
            </a: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周</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岁的父母以及</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子女均已去世的</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年满60</a:t>
            </a: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周</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岁的祖父母、外祖父母</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1" name="文本框 10"/>
          <p:cNvSpPr txBox="1"/>
          <p:nvPr>
            <p:custDataLst>
              <p:tags r:id="rId26"/>
            </p:custDataLst>
          </p:nvPr>
        </p:nvSpPr>
        <p:spPr>
          <a:xfrm>
            <a:off x="7599680" y="1320165"/>
            <a:ext cx="4191635" cy="132334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（1）纳税人为独生子女的，按照每月</a:t>
            </a:r>
            <a:r>
              <a:rPr lang="en-US"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3</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000元</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的标准定额扣除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（2）纳税人为非独生子女的，由其与兄弟姐妹分摊每月</a:t>
            </a:r>
            <a:r>
              <a:rPr 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3</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000元的扣除额度，每人分摊的额度不能超每月</a:t>
            </a:r>
            <a:r>
              <a:rPr 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1500</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元</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                    </a:t>
            </a:r>
            <a:r>
              <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alt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2019-2022</a:t>
            </a:r>
            <a:r>
              <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年度：</a:t>
            </a:r>
            <a:r>
              <a:rPr lang="en-US" alt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2000</a:t>
            </a:r>
            <a:r>
              <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元</a:t>
            </a:r>
            <a:r>
              <a:rPr lang="en-US" alt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月）</a:t>
            </a:r>
            <a:endPar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2" name="文本框 11"/>
          <p:cNvSpPr txBox="1"/>
          <p:nvPr>
            <p:custDataLst>
              <p:tags r:id="rId27"/>
            </p:custDataLst>
          </p:nvPr>
        </p:nvSpPr>
        <p:spPr>
          <a:xfrm>
            <a:off x="6854190" y="5004435"/>
            <a:ext cx="4867910" cy="120650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赡养人均摊或约定分摊、被赡养人</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指定分摊</a:t>
            </a:r>
            <a:endPar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约定或指定分摊的须签订书面分摊协议</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具体分摊方式在一个纳税年度内不得变更</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4" name="文本框 13"/>
          <p:cNvSpPr txBox="1"/>
          <p:nvPr>
            <p:custDataLst>
              <p:tags r:id="rId28"/>
            </p:custDataLst>
          </p:nvPr>
        </p:nvSpPr>
        <p:spPr>
          <a:xfrm>
            <a:off x="243205" y="3519805"/>
            <a:ext cx="4140200" cy="2362200"/>
          </a:xfrm>
          <a:prstGeom prst="rect">
            <a:avLst/>
          </a:prstGeom>
          <a:noFill/>
          <a:ln>
            <a:noFill/>
          </a:ln>
        </p:spPr>
        <p:txBody>
          <a:bodyPr wrap="square" rtlCol="0">
            <a:noAutofit/>
          </a:bodyPr>
          <a:p>
            <a:pPr marL="285750" indent="-285750" algn="l">
              <a:lnSpc>
                <a:spcPct val="150000"/>
              </a:lnSpc>
              <a:buFont typeface="Wingdings" panose="05000000000000000000" charset="0"/>
              <a:buChar char="Ø"/>
            </a:pP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所称父母，是指生父母、继父母、养父母</a:t>
            </a:r>
            <a:endPar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所称子女，是指婚生子女、非婚生子女、继子女、养子女</a:t>
            </a:r>
            <a:endPar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父母之外的其他人担任未成年人的监护人的，比照上述规定执行。</a:t>
            </a:r>
            <a:endPar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被赡养人不包括岳父岳母、公公婆婆</a:t>
            </a:r>
            <a:endPar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扣除标准不因被赡养人人数的增加而增加</a:t>
            </a:r>
            <a:endPar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6" name="文本框 15"/>
          <p:cNvSpPr txBox="1"/>
          <p:nvPr>
            <p:custDataLst>
              <p:tags r:id="rId29"/>
            </p:custDataLst>
          </p:nvPr>
        </p:nvSpPr>
        <p:spPr>
          <a:xfrm>
            <a:off x="7738745" y="3749040"/>
            <a:ext cx="4146550" cy="115316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被赡养人年满60周岁的</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当月</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至赡养义务终止的</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年末</a:t>
            </a:r>
            <a:endPar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9" name="矩形 18"/>
          <p:cNvSpPr/>
          <p:nvPr>
            <p:custDataLst>
              <p:tags r:id="rId30"/>
            </p:custDataLst>
          </p:nvPr>
        </p:nvSpPr>
        <p:spPr>
          <a:xfrm>
            <a:off x="8123555" y="3376295"/>
            <a:ext cx="3108325" cy="438150"/>
          </a:xfrm>
          <a:prstGeom prst="rect">
            <a:avLst/>
          </a:prstGeom>
          <a:noFill/>
        </p:spPr>
        <p:txBody>
          <a:bodyPr wrap="square" lIns="0" tIns="0" rIns="0" bIns="0" rtlCol="0" anchor="b">
            <a:noAutofit/>
          </a:bodyPr>
          <a:p>
            <a:pPr>
              <a:spcBef>
                <a:spcPct val="0"/>
              </a:spcBef>
              <a:spcAft>
                <a:spcPct val="0"/>
              </a:spcAft>
            </a:pPr>
            <a:r>
              <a:rPr lang="zh-CN" altLang="en-US" sz="2000" b="1">
                <a:solidFill>
                  <a:schemeClr val="accent1"/>
                </a:solidFill>
                <a:latin typeface="+mn-ea"/>
                <a:cs typeface="+mn-ea"/>
              </a:rPr>
              <a:t>扣除时间</a:t>
            </a:r>
            <a:endParaRPr lang="zh-CN" altLang="en-US" sz="2000" b="1">
              <a:solidFill>
                <a:schemeClr val="accent1"/>
              </a:solidFill>
              <a:latin typeface="+mn-ea"/>
              <a:cs typeface="+mn-ea"/>
            </a:endParaRPr>
          </a:p>
        </p:txBody>
      </p:sp>
      <p:grpSp>
        <p:nvGrpSpPr>
          <p:cNvPr id="28" name="组合 27"/>
          <p:cNvGrpSpPr/>
          <p:nvPr/>
        </p:nvGrpSpPr>
        <p:grpSpPr>
          <a:xfrm>
            <a:off x="2172335" y="6002020"/>
            <a:ext cx="7730490" cy="619125"/>
            <a:chOff x="871" y="2272"/>
            <a:chExt cx="17877" cy="975"/>
          </a:xfrm>
        </p:grpSpPr>
        <p:grpSp>
          <p:nvGrpSpPr>
            <p:cNvPr id="83" name="组合 56"/>
            <p:cNvGrpSpPr/>
            <p:nvPr/>
          </p:nvGrpSpPr>
          <p:grpSpPr>
            <a:xfrm rot="0">
              <a:off x="871" y="2337"/>
              <a:ext cx="17877" cy="794"/>
              <a:chOff x="4532138" y="2977854"/>
              <a:chExt cx="1564211" cy="379451"/>
            </a:xfrm>
          </p:grpSpPr>
          <p:sp>
            <p:nvSpPr>
              <p:cNvPr id="124" name="MH_SubTitle_1"/>
              <p:cNvSpPr/>
              <p:nvPr>
                <p:custDataLst>
                  <p:tags r:id="rId3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sz="1400" b="1" dirty="0">
                  <a:solidFill>
                    <a:schemeClr val="accent1"/>
                  </a:solidFill>
                </a:endParaRPr>
              </a:p>
            </p:txBody>
          </p:sp>
          <p:sp>
            <p:nvSpPr>
              <p:cNvPr id="125" name="MH_SubTitle_1"/>
              <p:cNvSpPr/>
              <p:nvPr>
                <p:custDataLst>
                  <p:tags r:id="rId32"/>
                </p:custDataLst>
              </p:nvPr>
            </p:nvSpPr>
            <p:spPr>
              <a:xfrm>
                <a:off x="4541461" y="3001271"/>
                <a:ext cx="1546813" cy="343615"/>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sz="1400" dirty="0">
                  <a:latin typeface="Impact" panose="020B0806030902050204" pitchFamily="34" charset="0"/>
                  <a:ea typeface="微软雅黑" panose="020B0503020204020204" charset="-122"/>
                </a:endParaRPr>
              </a:p>
            </p:txBody>
          </p:sp>
        </p:grpSp>
        <p:sp>
          <p:nvSpPr>
            <p:cNvPr id="17" name="文本框 16"/>
            <p:cNvSpPr txBox="1"/>
            <p:nvPr>
              <p:custDataLst>
                <p:tags r:id="rId33"/>
              </p:custDataLst>
            </p:nvPr>
          </p:nvSpPr>
          <p:spPr>
            <a:xfrm>
              <a:off x="1176" y="2272"/>
              <a:ext cx="17360" cy="975"/>
            </a:xfrm>
            <a:prstGeom prst="rect">
              <a:avLst/>
            </a:prstGeom>
            <a:noFill/>
            <a:ln>
              <a:noFill/>
            </a:ln>
          </p:spPr>
          <p:txBody>
            <a:bodyPr wrap="square" rtlCol="0">
              <a:noAutofit/>
            </a:bodyPr>
            <a:p>
              <a:pPr>
                <a:lnSpc>
                  <a:spcPct val="150000"/>
                </a:lnSpc>
              </a:pPr>
              <a:r>
                <a:rPr 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3000</a:t>
              </a:r>
              <a:r>
                <a:rPr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元/月</a:t>
              </a:r>
              <a:r>
                <a:rPr 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，满</a:t>
              </a:r>
              <a:r>
                <a:rPr lang="en-US" alt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60</a:t>
              </a:r>
              <a:r>
                <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岁，无子女隔辈可扣，独生独扣、非独分摊最高一千五</a:t>
              </a:r>
              <a:endParaRPr lang="en-US" alt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grpSp>
      <p:grpSp>
        <p:nvGrpSpPr>
          <p:cNvPr id="18" name="组合 17"/>
          <p:cNvGrpSpPr/>
          <p:nvPr/>
        </p:nvGrpSpPr>
        <p:grpSpPr>
          <a:xfrm>
            <a:off x="4657725" y="196850"/>
            <a:ext cx="3283585" cy="504190"/>
            <a:chOff x="5777334" y="1131589"/>
            <a:chExt cx="2971130" cy="671041"/>
          </a:xfrm>
        </p:grpSpPr>
        <p:grpSp>
          <p:nvGrpSpPr>
            <p:cNvPr id="21" name="组合 56"/>
            <p:cNvGrpSpPr/>
            <p:nvPr/>
          </p:nvGrpSpPr>
          <p:grpSpPr>
            <a:xfrm>
              <a:off x="5777334" y="1131589"/>
              <a:ext cx="2971130" cy="671041"/>
              <a:chOff x="4532138" y="2977854"/>
              <a:chExt cx="1564211" cy="379451"/>
            </a:xfrm>
          </p:grpSpPr>
          <p:sp>
            <p:nvSpPr>
              <p:cNvPr id="22" name="MH_SubTitle_1"/>
              <p:cNvSpPr/>
              <p:nvPr>
                <p:custDataLst>
                  <p:tags r:id="rId3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23" name="MH_SubTitle_1"/>
              <p:cNvSpPr/>
              <p:nvPr>
                <p:custDataLst>
                  <p:tags r:id="rId35"/>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24" name="文本框 23"/>
            <p:cNvSpPr txBox="1"/>
            <p:nvPr>
              <p:custDataLst>
                <p:tags r:id="rId36"/>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专项附加扣除</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25" name="文本框 24"/>
          <p:cNvSpPr txBox="1"/>
          <p:nvPr>
            <p:custDataLst>
              <p:tags r:id="rId37"/>
            </p:custDataLst>
          </p:nvPr>
        </p:nvSpPr>
        <p:spPr>
          <a:xfrm>
            <a:off x="788035" y="236855"/>
            <a:ext cx="276352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应纳税额的计算</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文本框 25"/>
          <p:cNvSpPr txBox="1"/>
          <p:nvPr>
            <p:custDataLst>
              <p:tags r:id="rId1"/>
            </p:custDataLst>
          </p:nvPr>
        </p:nvSpPr>
        <p:spPr>
          <a:xfrm>
            <a:off x="76835" y="2105660"/>
            <a:ext cx="4324350" cy="1323340"/>
          </a:xfrm>
          <a:prstGeom prst="rect">
            <a:avLst/>
          </a:prstGeom>
          <a:noFill/>
          <a:ln>
            <a:noFill/>
          </a:ln>
        </p:spPr>
        <p:txBody>
          <a:bodyPr wrap="square" rtlCol="0">
            <a:noAutofit/>
          </a:bodyPr>
          <a:p>
            <a:pPr algn="r">
              <a:lnSpc>
                <a:spcPct val="150000"/>
              </a:lnSpc>
            </a:pPr>
            <a:r>
              <a:rPr 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纳税人在</a:t>
            </a: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中国境内</a:t>
            </a:r>
            <a:r>
              <a:rPr 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接受的</a:t>
            </a: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学历（学位）继续教育的支出</a:t>
            </a:r>
            <a:r>
              <a:rPr lang="zh-CN"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，以及接受</a:t>
            </a: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技能人员职业资格继续教育、专业技术人员职业资格继续教育支出</a:t>
            </a:r>
            <a:endPar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1" name="文本框 10"/>
          <p:cNvSpPr txBox="1"/>
          <p:nvPr>
            <p:custDataLst>
              <p:tags r:id="rId2"/>
            </p:custDataLst>
          </p:nvPr>
        </p:nvSpPr>
        <p:spPr>
          <a:xfrm>
            <a:off x="7772400" y="2062480"/>
            <a:ext cx="4224020" cy="132334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（1）学历（学位）教育</a:t>
            </a: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按照</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每月400元（每年4800</a:t>
            </a:r>
            <a:r>
              <a:rPr lang="zh-CN"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元</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定额扣除；同一学历（学位）继续教育扣除期不得超过48个月</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（2）</a:t>
            </a: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职业资格继续教育</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在取得相关证书的当年，按照</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3600元</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定额扣除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2" name="文本框 11"/>
          <p:cNvSpPr txBox="1"/>
          <p:nvPr>
            <p:custDataLst>
              <p:tags r:id="rId3"/>
            </p:custDataLst>
          </p:nvPr>
        </p:nvSpPr>
        <p:spPr>
          <a:xfrm>
            <a:off x="535305" y="4404995"/>
            <a:ext cx="4012565" cy="1365885"/>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本人接受</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本科及以下学历（学位）继续教育</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支出，可以选择由其父母扣除，也可以选择由本人扣除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但不得同时扣除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22" name="文本框 21"/>
          <p:cNvSpPr txBox="1"/>
          <p:nvPr>
            <p:custDataLst>
              <p:tags r:id="rId4"/>
            </p:custDataLst>
          </p:nvPr>
        </p:nvSpPr>
        <p:spPr>
          <a:xfrm>
            <a:off x="7772400" y="4415155"/>
            <a:ext cx="4110355" cy="1488440"/>
          </a:xfrm>
          <a:prstGeom prst="rect">
            <a:avLst/>
          </a:prstGeom>
          <a:noFill/>
          <a:ln>
            <a:noFill/>
          </a:ln>
        </p:spPr>
        <p:txBody>
          <a:bodyPr wrap="square" rtlCol="0">
            <a:noAutofit/>
          </a:bodyPr>
          <a:p>
            <a:pPr algn="l" fontAlgn="auto">
              <a:lnSpc>
                <a:spcPts val="28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（1）在中国境内接受学历（学位）继续教育入学的当月至学历（学位）继续教育结束的当月</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fontAlgn="auto">
              <a:lnSpc>
                <a:spcPts val="28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（2）技能人员职业资格继续教育、专业技术人员职业资格继续教育，为取得相关证书的</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当年</a:t>
            </a:r>
            <a:endPar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8" name="椭圆 17"/>
          <p:cNvSpPr/>
          <p:nvPr>
            <p:custDataLst>
              <p:tags r:id="rId5"/>
            </p:custDataLst>
          </p:nvPr>
        </p:nvSpPr>
        <p:spPr>
          <a:xfrm>
            <a:off x="4927001" y="2358790"/>
            <a:ext cx="2250275" cy="2250275"/>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19" name="椭圆 18"/>
          <p:cNvSpPr/>
          <p:nvPr>
            <p:custDataLst>
              <p:tags r:id="rId6"/>
            </p:custDataLst>
          </p:nvPr>
        </p:nvSpPr>
        <p:spPr>
          <a:xfrm>
            <a:off x="3886408" y="1318197"/>
            <a:ext cx="4331461" cy="4331461"/>
          </a:xfrm>
          <a:prstGeom prst="ellipse">
            <a:avLst/>
          </a:prstGeom>
          <a:gradFill>
            <a:gsLst>
              <a:gs pos="0">
                <a:schemeClr val="accent1">
                  <a:lumMod val="20000"/>
                  <a:lumOff val="80000"/>
                  <a:alpha val="0"/>
                </a:schemeClr>
              </a:gs>
              <a:gs pos="100000">
                <a:schemeClr val="accent1">
                  <a:lumMod val="20000"/>
                  <a:lumOff val="80000"/>
                  <a:alpha val="51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21" name="椭圆 20"/>
          <p:cNvSpPr/>
          <p:nvPr>
            <p:custDataLst>
              <p:tags r:id="rId7"/>
            </p:custDataLst>
          </p:nvPr>
        </p:nvSpPr>
        <p:spPr>
          <a:xfrm>
            <a:off x="5087825" y="2511351"/>
            <a:ext cx="1946054" cy="1946054"/>
          </a:xfrm>
          <a:prstGeom prst="ellipse">
            <a:avLst/>
          </a:prstGeom>
          <a:gradFill>
            <a:gsLst>
              <a:gs pos="100000">
                <a:schemeClr val="accent1"/>
              </a:gs>
              <a:gs pos="50000">
                <a:schemeClr val="accent1">
                  <a:lumMod val="80000"/>
                  <a:lumOff val="20000"/>
                </a:schemeClr>
              </a:gs>
              <a:gs pos="0">
                <a:schemeClr val="accent1">
                  <a:lumMod val="60000"/>
                  <a:lumOff val="4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mj-ea"/>
              <a:ea typeface="+mj-ea"/>
              <a:cs typeface="微软雅黑" panose="020B0503020204020204" charset="-122"/>
              <a:sym typeface="+mn-ea"/>
            </a:endParaRPr>
          </a:p>
        </p:txBody>
      </p:sp>
      <p:sp>
        <p:nvSpPr>
          <p:cNvPr id="23" name="椭圆 22"/>
          <p:cNvSpPr/>
          <p:nvPr>
            <p:custDataLst>
              <p:tags r:id="rId8"/>
            </p:custDataLst>
          </p:nvPr>
        </p:nvSpPr>
        <p:spPr>
          <a:xfrm>
            <a:off x="4332013" y="1763802"/>
            <a:ext cx="3440250" cy="3440886"/>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4" name="弧形 23"/>
          <p:cNvSpPr/>
          <p:nvPr>
            <p:custDataLst>
              <p:tags r:id="rId9"/>
            </p:custDataLst>
          </p:nvPr>
        </p:nvSpPr>
        <p:spPr>
          <a:xfrm rot="12600000">
            <a:off x="4665740" y="2105158"/>
            <a:ext cx="2772160" cy="2772160"/>
          </a:xfrm>
          <a:prstGeom prst="arc">
            <a:avLst>
              <a:gd name="adj1" fmla="val 17360505"/>
              <a:gd name="adj2" fmla="val 21121678"/>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594" name="椭圆 593"/>
          <p:cNvSpPr/>
          <p:nvPr>
            <p:custDataLst>
              <p:tags r:id="rId10"/>
            </p:custDataLst>
          </p:nvPr>
        </p:nvSpPr>
        <p:spPr>
          <a:xfrm>
            <a:off x="7024714" y="4288687"/>
            <a:ext cx="616601" cy="616601"/>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93" name="椭圆 592"/>
          <p:cNvSpPr/>
          <p:nvPr>
            <p:custDataLst>
              <p:tags r:id="rId11"/>
            </p:custDataLst>
          </p:nvPr>
        </p:nvSpPr>
        <p:spPr>
          <a:xfrm>
            <a:off x="4429271" y="4288687"/>
            <a:ext cx="616601" cy="616601"/>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87" name="椭圆 586"/>
          <p:cNvSpPr/>
          <p:nvPr>
            <p:custDataLst>
              <p:tags r:id="rId12"/>
            </p:custDataLst>
          </p:nvPr>
        </p:nvSpPr>
        <p:spPr>
          <a:xfrm>
            <a:off x="4436263" y="2028877"/>
            <a:ext cx="616601" cy="616601"/>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88" name="椭圆 587"/>
          <p:cNvSpPr/>
          <p:nvPr>
            <p:custDataLst>
              <p:tags r:id="rId13"/>
            </p:custDataLst>
          </p:nvPr>
        </p:nvSpPr>
        <p:spPr>
          <a:xfrm>
            <a:off x="7024714" y="2021885"/>
            <a:ext cx="616601" cy="616601"/>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27" name="矩形 26"/>
          <p:cNvSpPr/>
          <p:nvPr>
            <p:custDataLst>
              <p:tags r:id="rId14"/>
            </p:custDataLst>
          </p:nvPr>
        </p:nvSpPr>
        <p:spPr>
          <a:xfrm>
            <a:off x="680720" y="1373501"/>
            <a:ext cx="3152291" cy="700509"/>
          </a:xfrm>
          <a:prstGeom prst="rect">
            <a:avLst/>
          </a:prstGeom>
          <a:noFill/>
        </p:spPr>
        <p:txBody>
          <a:bodyPr wrap="square" lIns="0" tIns="0" rIns="0" bIns="0" rtlCol="0" anchor="b">
            <a:noAutofit/>
          </a:bodyPr>
          <a:lstStyle/>
          <a:p>
            <a:pPr algn="r">
              <a:spcBef>
                <a:spcPct val="0"/>
              </a:spcBef>
              <a:spcAft>
                <a:spcPct val="0"/>
              </a:spcAft>
            </a:pPr>
            <a:r>
              <a:rPr lang="zh-CN" altLang="en-US" sz="2400" b="1" dirty="0">
                <a:solidFill>
                  <a:schemeClr val="accent1"/>
                </a:solidFill>
                <a:latin typeface="+mn-ea"/>
                <a:cs typeface="+mn-ea"/>
              </a:rPr>
              <a:t>扣除内容</a:t>
            </a:r>
            <a:endParaRPr lang="zh-CN" altLang="en-US" sz="2400" b="1" dirty="0">
              <a:solidFill>
                <a:schemeClr val="accent1"/>
              </a:solidFill>
              <a:latin typeface="+mn-ea"/>
              <a:cs typeface="+mn-ea"/>
            </a:endParaRPr>
          </a:p>
        </p:txBody>
      </p:sp>
      <p:sp>
        <p:nvSpPr>
          <p:cNvPr id="29" name="矩形 28"/>
          <p:cNvSpPr/>
          <p:nvPr>
            <p:custDataLst>
              <p:tags r:id="rId15"/>
            </p:custDataLst>
          </p:nvPr>
        </p:nvSpPr>
        <p:spPr>
          <a:xfrm>
            <a:off x="680720" y="3704505"/>
            <a:ext cx="3152291" cy="700509"/>
          </a:xfrm>
          <a:prstGeom prst="rect">
            <a:avLst/>
          </a:prstGeom>
          <a:noFill/>
        </p:spPr>
        <p:txBody>
          <a:bodyPr wrap="square" lIns="0" tIns="0" rIns="0" bIns="0" rtlCol="0" anchor="b">
            <a:noAutofit/>
          </a:bodyPr>
          <a:lstStyle/>
          <a:p>
            <a:pPr algn="r">
              <a:spcBef>
                <a:spcPct val="0"/>
              </a:spcBef>
              <a:spcAft>
                <a:spcPct val="0"/>
              </a:spcAft>
            </a:pPr>
            <a:r>
              <a:rPr lang="zh-CN" altLang="en-US" sz="2400" b="1">
                <a:solidFill>
                  <a:schemeClr val="accent1"/>
                </a:solidFill>
                <a:latin typeface="+mn-ea"/>
                <a:cs typeface="+mn-ea"/>
              </a:rPr>
              <a:t>扣除方式</a:t>
            </a:r>
            <a:endParaRPr lang="zh-CN" altLang="en-US" sz="2400" b="1">
              <a:solidFill>
                <a:schemeClr val="accent1"/>
              </a:solidFill>
              <a:latin typeface="+mn-ea"/>
              <a:cs typeface="+mn-ea"/>
            </a:endParaRPr>
          </a:p>
        </p:txBody>
      </p:sp>
      <p:sp>
        <p:nvSpPr>
          <p:cNvPr id="31" name="矩形 30"/>
          <p:cNvSpPr/>
          <p:nvPr>
            <p:custDataLst>
              <p:tags r:id="rId16"/>
            </p:custDataLst>
          </p:nvPr>
        </p:nvSpPr>
        <p:spPr>
          <a:xfrm>
            <a:off x="8270629" y="1373501"/>
            <a:ext cx="3241921" cy="700509"/>
          </a:xfrm>
          <a:prstGeom prst="rect">
            <a:avLst/>
          </a:prstGeom>
          <a:noFill/>
        </p:spPr>
        <p:txBody>
          <a:bodyPr wrap="square" lIns="0" tIns="0" rIns="0" bIns="0" rtlCol="0" anchor="b">
            <a:noAutofit/>
          </a:bodyPr>
          <a:lstStyle/>
          <a:p>
            <a:pPr>
              <a:spcBef>
                <a:spcPct val="0"/>
              </a:spcBef>
              <a:spcAft>
                <a:spcPct val="0"/>
              </a:spcAft>
            </a:pPr>
            <a:r>
              <a:rPr lang="zh-CN" altLang="en-US" sz="2400" b="1" dirty="0">
                <a:solidFill>
                  <a:schemeClr val="accent1"/>
                </a:solidFill>
                <a:latin typeface="+mn-ea"/>
                <a:cs typeface="+mn-ea"/>
              </a:rPr>
              <a:t>扣除标准</a:t>
            </a:r>
            <a:endParaRPr lang="zh-CN" altLang="en-US" sz="2400" b="1" dirty="0">
              <a:solidFill>
                <a:schemeClr val="accent1"/>
              </a:solidFill>
              <a:latin typeface="+mn-ea"/>
              <a:cs typeface="+mn-ea"/>
            </a:endParaRPr>
          </a:p>
        </p:txBody>
      </p:sp>
      <p:sp>
        <p:nvSpPr>
          <p:cNvPr id="34" name="矩形 33"/>
          <p:cNvSpPr/>
          <p:nvPr>
            <p:custDataLst>
              <p:tags r:id="rId17"/>
            </p:custDataLst>
          </p:nvPr>
        </p:nvSpPr>
        <p:spPr>
          <a:xfrm>
            <a:off x="8221099" y="3762290"/>
            <a:ext cx="3241921" cy="700509"/>
          </a:xfrm>
          <a:prstGeom prst="rect">
            <a:avLst/>
          </a:prstGeom>
          <a:noFill/>
        </p:spPr>
        <p:txBody>
          <a:bodyPr wrap="square" lIns="0" tIns="0" rIns="0" bIns="0" rtlCol="0" anchor="b">
            <a:noAutofit/>
          </a:bodyPr>
          <a:lstStyle/>
          <a:p>
            <a:pPr>
              <a:spcBef>
                <a:spcPct val="0"/>
              </a:spcBef>
              <a:spcAft>
                <a:spcPct val="0"/>
              </a:spcAft>
            </a:pPr>
            <a:r>
              <a:rPr lang="zh-CN" altLang="en-US" sz="2400" b="1">
                <a:solidFill>
                  <a:schemeClr val="accent1"/>
                </a:solidFill>
                <a:latin typeface="+mn-ea"/>
                <a:cs typeface="+mn-ea"/>
              </a:rPr>
              <a:t>扣除时间</a:t>
            </a:r>
            <a:endParaRPr lang="zh-CN" altLang="en-US" sz="2400" b="1">
              <a:solidFill>
                <a:schemeClr val="accent1"/>
              </a:solidFill>
              <a:latin typeface="+mn-ea"/>
              <a:cs typeface="+mn-ea"/>
            </a:endParaRPr>
          </a:p>
        </p:txBody>
      </p:sp>
      <p:sp>
        <p:nvSpPr>
          <p:cNvPr id="35" name="弧形 34"/>
          <p:cNvSpPr/>
          <p:nvPr>
            <p:custDataLst>
              <p:tags r:id="rId18"/>
            </p:custDataLst>
          </p:nvPr>
        </p:nvSpPr>
        <p:spPr>
          <a:xfrm rot="18000000">
            <a:off x="4665740" y="2105158"/>
            <a:ext cx="2772160" cy="2772160"/>
          </a:xfrm>
          <a:prstGeom prst="arc">
            <a:avLst>
              <a:gd name="adj1" fmla="val 17360505"/>
              <a:gd name="adj2" fmla="val 21121678"/>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36" name="弧形 35"/>
          <p:cNvSpPr/>
          <p:nvPr>
            <p:custDataLst>
              <p:tags r:id="rId19"/>
            </p:custDataLst>
          </p:nvPr>
        </p:nvSpPr>
        <p:spPr>
          <a:xfrm rot="2400000">
            <a:off x="4665740" y="2108336"/>
            <a:ext cx="2772160" cy="2772160"/>
          </a:xfrm>
          <a:prstGeom prst="arc">
            <a:avLst>
              <a:gd name="adj1" fmla="val 17360505"/>
              <a:gd name="adj2" fmla="val 21121678"/>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43" name="弧形 42"/>
          <p:cNvSpPr/>
          <p:nvPr>
            <p:custDataLst>
              <p:tags r:id="rId20"/>
            </p:custDataLst>
          </p:nvPr>
        </p:nvSpPr>
        <p:spPr>
          <a:xfrm rot="7800000">
            <a:off x="4665740" y="2108336"/>
            <a:ext cx="2772160" cy="2772160"/>
          </a:xfrm>
          <a:prstGeom prst="arc">
            <a:avLst>
              <a:gd name="adj1" fmla="val 17360505"/>
              <a:gd name="adj2" fmla="val 21121678"/>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44" name="矩形 43"/>
          <p:cNvSpPr/>
          <p:nvPr>
            <p:custDataLst>
              <p:tags r:id="rId21"/>
            </p:custDataLst>
          </p:nvPr>
        </p:nvSpPr>
        <p:spPr>
          <a:xfrm>
            <a:off x="5273441" y="3067337"/>
            <a:ext cx="1575192" cy="589902"/>
          </a:xfrm>
          <a:prstGeom prst="rect">
            <a:avLst/>
          </a:prstGeom>
          <a:noFill/>
        </p:spPr>
        <p:txBody>
          <a:bodyPr wrap="square" lIns="0" tIns="0" rIns="0" bIns="0" rtlCol="0" anchor="t" anchorCtr="0">
            <a:noAutofit/>
          </a:bodyPr>
          <a:lstStyle/>
          <a:p>
            <a:pPr algn="ctr">
              <a:spcBef>
                <a:spcPct val="0"/>
              </a:spcBef>
              <a:spcAft>
                <a:spcPct val="0"/>
              </a:spcAft>
            </a:pPr>
            <a:r>
              <a:rPr lang="zh-CN" altLang="en-US" sz="2400" b="1">
                <a:solidFill>
                  <a:schemeClr val="lt1">
                    <a:lumMod val="100000"/>
                  </a:schemeClr>
                </a:solidFill>
                <a:latin typeface="+mn-ea"/>
                <a:cs typeface="+mn-ea"/>
              </a:rPr>
              <a:t>（四）</a:t>
            </a:r>
            <a:endParaRPr lang="zh-CN" altLang="en-US" sz="2400" b="1">
              <a:solidFill>
                <a:schemeClr val="lt1">
                  <a:lumMod val="100000"/>
                </a:schemeClr>
              </a:solidFill>
              <a:latin typeface="+mn-ea"/>
              <a:cs typeface="+mn-ea"/>
            </a:endParaRPr>
          </a:p>
          <a:p>
            <a:pPr algn="ctr">
              <a:spcBef>
                <a:spcPct val="0"/>
              </a:spcBef>
              <a:spcAft>
                <a:spcPct val="0"/>
              </a:spcAft>
            </a:pPr>
            <a:r>
              <a:rPr lang="zh-CN" altLang="en-US" sz="2400" b="1">
                <a:solidFill>
                  <a:schemeClr val="lt1">
                    <a:lumMod val="100000"/>
                  </a:schemeClr>
                </a:solidFill>
                <a:latin typeface="+mn-ea"/>
                <a:cs typeface="+mn-ea"/>
              </a:rPr>
              <a:t>继续教育</a:t>
            </a:r>
            <a:endParaRPr lang="zh-CN" altLang="en-US" sz="2400" b="1">
              <a:solidFill>
                <a:schemeClr val="lt1">
                  <a:lumMod val="100000"/>
                </a:schemeClr>
              </a:solidFill>
              <a:latin typeface="+mn-ea"/>
              <a:cs typeface="+mn-ea"/>
            </a:endParaRPr>
          </a:p>
        </p:txBody>
      </p:sp>
      <p:sp>
        <p:nvSpPr>
          <p:cNvPr id="45" name="任意多边形: 形状 40"/>
          <p:cNvSpPr/>
          <p:nvPr>
            <p:custDataLst>
              <p:tags r:id="rId22"/>
            </p:custDataLst>
          </p:nvPr>
        </p:nvSpPr>
        <p:spPr>
          <a:xfrm>
            <a:off x="4612979" y="2206229"/>
            <a:ext cx="262591" cy="262097"/>
          </a:xfrm>
          <a:custGeom>
            <a:avLst/>
            <a:gdLst>
              <a:gd name="connsiteX0" fmla="*/ 151409 w 262314"/>
              <a:gd name="connsiteY0" fmla="*/ 148532 h 261820"/>
              <a:gd name="connsiteX1" fmla="*/ 229100 w 262314"/>
              <a:gd name="connsiteY1" fmla="*/ 148532 h 261820"/>
              <a:gd name="connsiteX2" fmla="*/ 247329 w 262314"/>
              <a:gd name="connsiteY2" fmla="*/ 166623 h 261820"/>
              <a:gd name="connsiteX3" fmla="*/ 247329 w 262314"/>
              <a:gd name="connsiteY3" fmla="*/ 243729 h 261820"/>
              <a:gd name="connsiteX4" fmla="*/ 229100 w 262314"/>
              <a:gd name="connsiteY4" fmla="*/ 261820 h 261820"/>
              <a:gd name="connsiteX5" fmla="*/ 151409 w 262314"/>
              <a:gd name="connsiteY5" fmla="*/ 261820 h 261820"/>
              <a:gd name="connsiteX6" fmla="*/ 133180 w 262314"/>
              <a:gd name="connsiteY6" fmla="*/ 243729 h 261820"/>
              <a:gd name="connsiteX7" fmla="*/ 133180 w 262314"/>
              <a:gd name="connsiteY7" fmla="*/ 166623 h 261820"/>
              <a:gd name="connsiteX8" fmla="*/ 151409 w 262314"/>
              <a:gd name="connsiteY8" fmla="*/ 148532 h 261820"/>
              <a:gd name="connsiteX9" fmla="*/ 18228 w 262314"/>
              <a:gd name="connsiteY9" fmla="*/ 148532 h 261820"/>
              <a:gd name="connsiteX10" fmla="*/ 95920 w 262314"/>
              <a:gd name="connsiteY10" fmla="*/ 148532 h 261820"/>
              <a:gd name="connsiteX11" fmla="*/ 114148 w 262314"/>
              <a:gd name="connsiteY11" fmla="*/ 166623 h 261820"/>
              <a:gd name="connsiteX12" fmla="*/ 114148 w 262314"/>
              <a:gd name="connsiteY12" fmla="*/ 243729 h 261820"/>
              <a:gd name="connsiteX13" fmla="*/ 95920 w 262314"/>
              <a:gd name="connsiteY13" fmla="*/ 261820 h 261820"/>
              <a:gd name="connsiteX14" fmla="*/ 18228 w 262314"/>
              <a:gd name="connsiteY14" fmla="*/ 261820 h 261820"/>
              <a:gd name="connsiteX15" fmla="*/ 0 w 262314"/>
              <a:gd name="connsiteY15" fmla="*/ 243729 h 261820"/>
              <a:gd name="connsiteX16" fmla="*/ 0 w 262314"/>
              <a:gd name="connsiteY16" fmla="*/ 166623 h 261820"/>
              <a:gd name="connsiteX17" fmla="*/ 18228 w 262314"/>
              <a:gd name="connsiteY17" fmla="*/ 148532 h 261820"/>
              <a:gd name="connsiteX18" fmla="*/ 192519 w 262314"/>
              <a:gd name="connsiteY18" fmla="*/ 43668 h 261820"/>
              <a:gd name="connsiteX19" fmla="*/ 166744 w 262314"/>
              <a:gd name="connsiteY19" fmla="*/ 69249 h 261820"/>
              <a:gd name="connsiteX20" fmla="*/ 192519 w 262314"/>
              <a:gd name="connsiteY20" fmla="*/ 94831 h 261820"/>
              <a:gd name="connsiteX21" fmla="*/ 218295 w 262314"/>
              <a:gd name="connsiteY21" fmla="*/ 69249 h 261820"/>
              <a:gd name="connsiteX22" fmla="*/ 18228 w 262314"/>
              <a:gd name="connsiteY22" fmla="*/ 16356 h 261820"/>
              <a:gd name="connsiteX23" fmla="*/ 95920 w 262314"/>
              <a:gd name="connsiteY23" fmla="*/ 16356 h 261820"/>
              <a:gd name="connsiteX24" fmla="*/ 114148 w 262314"/>
              <a:gd name="connsiteY24" fmla="*/ 34448 h 261820"/>
              <a:gd name="connsiteX25" fmla="*/ 114148 w 262314"/>
              <a:gd name="connsiteY25" fmla="*/ 111553 h 261820"/>
              <a:gd name="connsiteX26" fmla="*/ 95920 w 262314"/>
              <a:gd name="connsiteY26" fmla="*/ 129644 h 261820"/>
              <a:gd name="connsiteX27" fmla="*/ 18228 w 262314"/>
              <a:gd name="connsiteY27" fmla="*/ 129644 h 261820"/>
              <a:gd name="connsiteX28" fmla="*/ 0 w 262314"/>
              <a:gd name="connsiteY28" fmla="*/ 111553 h 261820"/>
              <a:gd name="connsiteX29" fmla="*/ 0 w 262314"/>
              <a:gd name="connsiteY29" fmla="*/ 34448 h 261820"/>
              <a:gd name="connsiteX30" fmla="*/ 18228 w 262314"/>
              <a:gd name="connsiteY30" fmla="*/ 16356 h 261820"/>
              <a:gd name="connsiteX31" fmla="*/ 192502 w 262314"/>
              <a:gd name="connsiteY31" fmla="*/ 0 h 261820"/>
              <a:gd name="connsiteX32" fmla="*/ 205389 w 262314"/>
              <a:gd name="connsiteY32" fmla="*/ 5296 h 261820"/>
              <a:gd name="connsiteX33" fmla="*/ 205407 w 262314"/>
              <a:gd name="connsiteY33" fmla="*/ 5296 h 261820"/>
              <a:gd name="connsiteX34" fmla="*/ 256977 w 262314"/>
              <a:gd name="connsiteY34" fmla="*/ 56459 h 261820"/>
              <a:gd name="connsiteX35" fmla="*/ 256977 w 262314"/>
              <a:gd name="connsiteY35" fmla="*/ 82040 h 261820"/>
              <a:gd name="connsiteX36" fmla="*/ 205407 w 262314"/>
              <a:gd name="connsiteY36" fmla="*/ 133220 h 261820"/>
              <a:gd name="connsiteX37" fmla="*/ 179632 w 262314"/>
              <a:gd name="connsiteY37" fmla="*/ 133220 h 261820"/>
              <a:gd name="connsiteX38" fmla="*/ 128080 w 262314"/>
              <a:gd name="connsiteY38" fmla="*/ 82040 h 261820"/>
              <a:gd name="connsiteX39" fmla="*/ 128080 w 262314"/>
              <a:gd name="connsiteY39" fmla="*/ 56459 h 261820"/>
              <a:gd name="connsiteX40" fmla="*/ 179614 w 262314"/>
              <a:gd name="connsiteY40" fmla="*/ 5296 h 261820"/>
              <a:gd name="connsiteX41" fmla="*/ 192502 w 262314"/>
              <a:gd name="connsiteY41" fmla="*/ 0 h 26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314" h="261820">
                <a:moveTo>
                  <a:pt x="151409" y="148532"/>
                </a:moveTo>
                <a:lnTo>
                  <a:pt x="229100" y="148532"/>
                </a:lnTo>
                <a:cubicBezTo>
                  <a:pt x="239168" y="148532"/>
                  <a:pt x="247329" y="156631"/>
                  <a:pt x="247329" y="166623"/>
                </a:cubicBezTo>
                <a:lnTo>
                  <a:pt x="247329" y="243729"/>
                </a:lnTo>
                <a:cubicBezTo>
                  <a:pt x="247329" y="253720"/>
                  <a:pt x="239168" y="261820"/>
                  <a:pt x="229100" y="261820"/>
                </a:cubicBezTo>
                <a:lnTo>
                  <a:pt x="151409" y="261820"/>
                </a:lnTo>
                <a:cubicBezTo>
                  <a:pt x="141341" y="261820"/>
                  <a:pt x="133180" y="253720"/>
                  <a:pt x="133180" y="243729"/>
                </a:cubicBezTo>
                <a:lnTo>
                  <a:pt x="133180" y="166623"/>
                </a:lnTo>
                <a:cubicBezTo>
                  <a:pt x="133180" y="156631"/>
                  <a:pt x="141341" y="148532"/>
                  <a:pt x="151409" y="148532"/>
                </a:cubicBezTo>
                <a:close/>
                <a:moveTo>
                  <a:pt x="18228" y="148532"/>
                </a:moveTo>
                <a:lnTo>
                  <a:pt x="95920" y="148532"/>
                </a:lnTo>
                <a:cubicBezTo>
                  <a:pt x="105987" y="148532"/>
                  <a:pt x="114148" y="156631"/>
                  <a:pt x="114148" y="166623"/>
                </a:cubicBezTo>
                <a:lnTo>
                  <a:pt x="114148" y="243729"/>
                </a:lnTo>
                <a:cubicBezTo>
                  <a:pt x="114148" y="253720"/>
                  <a:pt x="105987" y="261820"/>
                  <a:pt x="95920" y="261820"/>
                </a:cubicBezTo>
                <a:lnTo>
                  <a:pt x="18228" y="261820"/>
                </a:lnTo>
                <a:cubicBezTo>
                  <a:pt x="8161" y="261820"/>
                  <a:pt x="0" y="253720"/>
                  <a:pt x="0" y="243729"/>
                </a:cubicBezTo>
                <a:lnTo>
                  <a:pt x="0" y="166623"/>
                </a:lnTo>
                <a:cubicBezTo>
                  <a:pt x="0" y="156631"/>
                  <a:pt x="8161" y="148532"/>
                  <a:pt x="18228" y="148532"/>
                </a:cubicBezTo>
                <a:close/>
                <a:moveTo>
                  <a:pt x="192519" y="43668"/>
                </a:moveTo>
                <a:lnTo>
                  <a:pt x="166744" y="69249"/>
                </a:lnTo>
                <a:lnTo>
                  <a:pt x="192519" y="94831"/>
                </a:lnTo>
                <a:lnTo>
                  <a:pt x="218295" y="69249"/>
                </a:lnTo>
                <a:close/>
                <a:moveTo>
                  <a:pt x="18228" y="16356"/>
                </a:moveTo>
                <a:lnTo>
                  <a:pt x="95920" y="16356"/>
                </a:lnTo>
                <a:cubicBezTo>
                  <a:pt x="105987" y="16356"/>
                  <a:pt x="114148" y="24456"/>
                  <a:pt x="114148" y="34448"/>
                </a:cubicBezTo>
                <a:lnTo>
                  <a:pt x="114148" y="111553"/>
                </a:lnTo>
                <a:cubicBezTo>
                  <a:pt x="114148" y="121544"/>
                  <a:pt x="105987" y="129644"/>
                  <a:pt x="95920" y="129644"/>
                </a:cubicBezTo>
                <a:lnTo>
                  <a:pt x="18228" y="129644"/>
                </a:lnTo>
                <a:cubicBezTo>
                  <a:pt x="8161" y="129644"/>
                  <a:pt x="0" y="121544"/>
                  <a:pt x="0" y="111553"/>
                </a:cubicBezTo>
                <a:lnTo>
                  <a:pt x="0" y="34448"/>
                </a:lnTo>
                <a:cubicBezTo>
                  <a:pt x="0" y="24456"/>
                  <a:pt x="8161" y="16356"/>
                  <a:pt x="18228" y="16356"/>
                </a:cubicBezTo>
                <a:close/>
                <a:moveTo>
                  <a:pt x="192502" y="0"/>
                </a:moveTo>
                <a:cubicBezTo>
                  <a:pt x="197166" y="0"/>
                  <a:pt x="201830" y="1765"/>
                  <a:pt x="205389" y="5296"/>
                </a:cubicBezTo>
                <a:lnTo>
                  <a:pt x="205407" y="5296"/>
                </a:lnTo>
                <a:lnTo>
                  <a:pt x="256977" y="56459"/>
                </a:lnTo>
                <a:cubicBezTo>
                  <a:pt x="264093" y="63523"/>
                  <a:pt x="264093" y="74975"/>
                  <a:pt x="256977" y="82040"/>
                </a:cubicBezTo>
                <a:lnTo>
                  <a:pt x="205407" y="133220"/>
                </a:lnTo>
                <a:cubicBezTo>
                  <a:pt x="198289" y="140283"/>
                  <a:pt x="186750" y="140283"/>
                  <a:pt x="179632" y="133220"/>
                </a:cubicBezTo>
                <a:lnTo>
                  <a:pt x="128080" y="82040"/>
                </a:lnTo>
                <a:cubicBezTo>
                  <a:pt x="120964" y="74975"/>
                  <a:pt x="120964" y="63523"/>
                  <a:pt x="128080" y="56459"/>
                </a:cubicBezTo>
                <a:lnTo>
                  <a:pt x="179614" y="5296"/>
                </a:lnTo>
                <a:cubicBezTo>
                  <a:pt x="183173" y="1765"/>
                  <a:pt x="187838" y="0"/>
                  <a:pt x="192502" y="0"/>
                </a:cubicBezTo>
                <a:close/>
              </a:path>
            </a:pathLst>
          </a:custGeom>
          <a:solidFill>
            <a:srgbClr val="FFFFFF"/>
          </a:solidFill>
          <a:ln w="9191" cap="flat">
            <a:noFill/>
            <a:prstDash val="solid"/>
            <a:miter/>
          </a:ln>
        </p:spPr>
        <p:txBody>
          <a:bodyPr rtlCol="0" anchor="ctr"/>
          <a:lstStyle/>
          <a:p>
            <a:endParaRPr lang="zh-CN" altLang="en-US"/>
          </a:p>
        </p:txBody>
      </p:sp>
      <p:sp>
        <p:nvSpPr>
          <p:cNvPr id="46" name="图片 1" descr="343439383331313b343532303032383bbfcdbba7b9dcc0ed"/>
          <p:cNvSpPr/>
          <p:nvPr>
            <p:custDataLst>
              <p:tags r:id="rId23"/>
            </p:custDataLst>
          </p:nvPr>
        </p:nvSpPr>
        <p:spPr>
          <a:xfrm>
            <a:off x="4605987" y="4470489"/>
            <a:ext cx="262531" cy="253233"/>
          </a:xfrm>
          <a:custGeom>
            <a:avLst/>
            <a:gdLst>
              <a:gd name="connsiteX0" fmla="*/ 198412 w 262254"/>
              <a:gd name="connsiteY0" fmla="*/ 198045 h 252966"/>
              <a:gd name="connsiteX1" fmla="*/ 142809 w 262254"/>
              <a:gd name="connsiteY1" fmla="*/ 156245 h 252966"/>
              <a:gd name="connsiteX2" fmla="*/ 139516 w 262254"/>
              <a:gd name="connsiteY2" fmla="*/ 147465 h 252966"/>
              <a:gd name="connsiteX3" fmla="*/ 139516 w 262254"/>
              <a:gd name="connsiteY3" fmla="*/ 147334 h 252966"/>
              <a:gd name="connsiteX4" fmla="*/ 139911 w 262254"/>
              <a:gd name="connsiteY4" fmla="*/ 146548 h 252966"/>
              <a:gd name="connsiteX5" fmla="*/ 160729 w 262254"/>
              <a:gd name="connsiteY5" fmla="*/ 90596 h 252966"/>
              <a:gd name="connsiteX6" fmla="*/ 138988 w 262254"/>
              <a:gd name="connsiteY6" fmla="*/ 30843 h 252966"/>
              <a:gd name="connsiteX7" fmla="*/ 137802 w 262254"/>
              <a:gd name="connsiteY7" fmla="*/ 23374 h 252966"/>
              <a:gd name="connsiteX8" fmla="*/ 173905 w 262254"/>
              <a:gd name="connsiteY8" fmla="*/ 181 h 252966"/>
              <a:gd name="connsiteX9" fmla="*/ 221339 w 262254"/>
              <a:gd name="connsiteY9" fmla="*/ 40802 h 252966"/>
              <a:gd name="connsiteX10" fmla="*/ 205527 w 262254"/>
              <a:gd name="connsiteY10" fmla="*/ 101079 h 252966"/>
              <a:gd name="connsiteX11" fmla="*/ 200257 w 262254"/>
              <a:gd name="connsiteY11" fmla="*/ 107630 h 252966"/>
              <a:gd name="connsiteX12" fmla="*/ 199729 w 262254"/>
              <a:gd name="connsiteY12" fmla="*/ 117720 h 252966"/>
              <a:gd name="connsiteX13" fmla="*/ 201706 w 262254"/>
              <a:gd name="connsiteY13" fmla="*/ 120996 h 252966"/>
              <a:gd name="connsiteX14" fmla="*/ 217518 w 262254"/>
              <a:gd name="connsiteY14" fmla="*/ 128727 h 252966"/>
              <a:gd name="connsiteX15" fmla="*/ 234646 w 262254"/>
              <a:gd name="connsiteY15" fmla="*/ 136590 h 252966"/>
              <a:gd name="connsiteX16" fmla="*/ 260998 w 262254"/>
              <a:gd name="connsiteY16" fmla="*/ 160176 h 252966"/>
              <a:gd name="connsiteX17" fmla="*/ 258363 w 262254"/>
              <a:gd name="connsiteY17" fmla="*/ 185072 h 252966"/>
              <a:gd name="connsiteX18" fmla="*/ 204868 w 262254"/>
              <a:gd name="connsiteY18" fmla="*/ 201583 h 252966"/>
              <a:gd name="connsiteX19" fmla="*/ 198412 w 262254"/>
              <a:gd name="connsiteY19" fmla="*/ 198045 h 252966"/>
              <a:gd name="connsiteX20" fmla="*/ 114 w 262254"/>
              <a:gd name="connsiteY20" fmla="*/ 224253 h 252966"/>
              <a:gd name="connsiteX21" fmla="*/ 114 w 262254"/>
              <a:gd name="connsiteY21" fmla="*/ 215080 h 252966"/>
              <a:gd name="connsiteX22" fmla="*/ 2749 w 262254"/>
              <a:gd name="connsiteY22" fmla="*/ 207218 h 252966"/>
              <a:gd name="connsiteX23" fmla="*/ 27388 w 262254"/>
              <a:gd name="connsiteY23" fmla="*/ 183893 h 252966"/>
              <a:gd name="connsiteX24" fmla="*/ 28179 w 262254"/>
              <a:gd name="connsiteY24" fmla="*/ 183369 h 252966"/>
              <a:gd name="connsiteX25" fmla="*/ 52818 w 262254"/>
              <a:gd name="connsiteY25" fmla="*/ 171838 h 252966"/>
              <a:gd name="connsiteX26" fmla="*/ 60723 w 262254"/>
              <a:gd name="connsiteY26" fmla="*/ 168562 h 252966"/>
              <a:gd name="connsiteX27" fmla="*/ 62963 w 262254"/>
              <a:gd name="connsiteY27" fmla="*/ 166858 h 252966"/>
              <a:gd name="connsiteX28" fmla="*/ 67180 w 262254"/>
              <a:gd name="connsiteY28" fmla="*/ 145631 h 252966"/>
              <a:gd name="connsiteX29" fmla="*/ 62041 w 262254"/>
              <a:gd name="connsiteY29" fmla="*/ 139210 h 252966"/>
              <a:gd name="connsiteX30" fmla="*/ 61777 w 262254"/>
              <a:gd name="connsiteY30" fmla="*/ 138948 h 252966"/>
              <a:gd name="connsiteX31" fmla="*/ 42145 w 262254"/>
              <a:gd name="connsiteY31" fmla="*/ 77492 h 252966"/>
              <a:gd name="connsiteX32" fmla="*/ 90896 w 262254"/>
              <a:gd name="connsiteY32" fmla="*/ 32940 h 252966"/>
              <a:gd name="connsiteX33" fmla="*/ 140965 w 262254"/>
              <a:gd name="connsiteY33" fmla="*/ 77230 h 252966"/>
              <a:gd name="connsiteX34" fmla="*/ 141097 w 262254"/>
              <a:gd name="connsiteY34" fmla="*/ 77885 h 252966"/>
              <a:gd name="connsiteX35" fmla="*/ 134509 w 262254"/>
              <a:gd name="connsiteY35" fmla="*/ 116934 h 252966"/>
              <a:gd name="connsiteX36" fmla="*/ 121596 w 262254"/>
              <a:gd name="connsiteY36" fmla="*/ 138817 h 252966"/>
              <a:gd name="connsiteX37" fmla="*/ 121070 w 262254"/>
              <a:gd name="connsiteY37" fmla="*/ 139604 h 252966"/>
              <a:gd name="connsiteX38" fmla="*/ 116326 w 262254"/>
              <a:gd name="connsiteY38" fmla="*/ 145107 h 252966"/>
              <a:gd name="connsiteX39" fmla="*/ 115799 w 262254"/>
              <a:gd name="connsiteY39" fmla="*/ 146417 h 252966"/>
              <a:gd name="connsiteX40" fmla="*/ 118698 w 262254"/>
              <a:gd name="connsiteY40" fmla="*/ 168038 h 252966"/>
              <a:gd name="connsiteX41" fmla="*/ 128975 w 262254"/>
              <a:gd name="connsiteY41" fmla="*/ 171838 h 252966"/>
              <a:gd name="connsiteX42" fmla="*/ 129633 w 262254"/>
              <a:gd name="connsiteY42" fmla="*/ 172100 h 252966"/>
              <a:gd name="connsiteX43" fmla="*/ 172587 w 262254"/>
              <a:gd name="connsiteY43" fmla="*/ 196735 h 252966"/>
              <a:gd name="connsiteX44" fmla="*/ 172982 w 262254"/>
              <a:gd name="connsiteY44" fmla="*/ 196997 h 252966"/>
              <a:gd name="connsiteX45" fmla="*/ 182733 w 262254"/>
              <a:gd name="connsiteY45" fmla="*/ 211280 h 252966"/>
              <a:gd name="connsiteX46" fmla="*/ 183260 w 262254"/>
              <a:gd name="connsiteY46" fmla="*/ 215735 h 252966"/>
              <a:gd name="connsiteX47" fmla="*/ 183260 w 262254"/>
              <a:gd name="connsiteY47" fmla="*/ 225956 h 252966"/>
              <a:gd name="connsiteX48" fmla="*/ 182996 w 262254"/>
              <a:gd name="connsiteY48" fmla="*/ 227791 h 252966"/>
              <a:gd name="connsiteX49" fmla="*/ 143732 w 262254"/>
              <a:gd name="connsiteY49" fmla="*/ 249150 h 252966"/>
              <a:gd name="connsiteX50" fmla="*/ 43595 w 262254"/>
              <a:gd name="connsiteY50" fmla="*/ 249150 h 252966"/>
              <a:gd name="connsiteX51" fmla="*/ 5384 w 262254"/>
              <a:gd name="connsiteY51" fmla="*/ 233425 h 252966"/>
              <a:gd name="connsiteX52" fmla="*/ 114 w 262254"/>
              <a:gd name="connsiteY52" fmla="*/ 224253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254" h="252966">
                <a:moveTo>
                  <a:pt x="198412" y="198045"/>
                </a:moveTo>
                <a:cubicBezTo>
                  <a:pt x="187081" y="176687"/>
                  <a:pt x="166263" y="165549"/>
                  <a:pt x="142809" y="156245"/>
                </a:cubicBezTo>
                <a:cubicBezTo>
                  <a:pt x="139252" y="154804"/>
                  <a:pt x="137802" y="150742"/>
                  <a:pt x="139516" y="147465"/>
                </a:cubicBezTo>
                <a:lnTo>
                  <a:pt x="139516" y="147334"/>
                </a:lnTo>
                <a:lnTo>
                  <a:pt x="139911" y="146548"/>
                </a:lnTo>
                <a:cubicBezTo>
                  <a:pt x="150320" y="132134"/>
                  <a:pt x="159411" y="113920"/>
                  <a:pt x="160729" y="90596"/>
                </a:cubicBezTo>
                <a:cubicBezTo>
                  <a:pt x="163232" y="63864"/>
                  <a:pt x="153087" y="44995"/>
                  <a:pt x="138988" y="30843"/>
                </a:cubicBezTo>
                <a:cubicBezTo>
                  <a:pt x="137012" y="28878"/>
                  <a:pt x="136485" y="25864"/>
                  <a:pt x="137802" y="23374"/>
                </a:cubicBezTo>
                <a:cubicBezTo>
                  <a:pt x="144522" y="11057"/>
                  <a:pt x="154932" y="1360"/>
                  <a:pt x="173905" y="181"/>
                </a:cubicBezTo>
                <a:cubicBezTo>
                  <a:pt x="202892" y="-1130"/>
                  <a:pt x="218704" y="17215"/>
                  <a:pt x="221339" y="40802"/>
                </a:cubicBezTo>
                <a:cubicBezTo>
                  <a:pt x="225291" y="67009"/>
                  <a:pt x="216068" y="87975"/>
                  <a:pt x="205527" y="101079"/>
                </a:cubicBezTo>
                <a:cubicBezTo>
                  <a:pt x="204209" y="103700"/>
                  <a:pt x="201574" y="105009"/>
                  <a:pt x="200257" y="107630"/>
                </a:cubicBezTo>
                <a:cubicBezTo>
                  <a:pt x="199202" y="109727"/>
                  <a:pt x="198939" y="114575"/>
                  <a:pt x="199729" y="117720"/>
                </a:cubicBezTo>
                <a:cubicBezTo>
                  <a:pt x="199994" y="119031"/>
                  <a:pt x="200652" y="120079"/>
                  <a:pt x="201706" y="120996"/>
                </a:cubicBezTo>
                <a:cubicBezTo>
                  <a:pt x="205395" y="124141"/>
                  <a:pt x="212905" y="126368"/>
                  <a:pt x="217518" y="128727"/>
                </a:cubicBezTo>
                <a:cubicBezTo>
                  <a:pt x="224105" y="131348"/>
                  <a:pt x="229376" y="133969"/>
                  <a:pt x="234646" y="136590"/>
                </a:cubicBezTo>
                <a:cubicBezTo>
                  <a:pt x="245187" y="141831"/>
                  <a:pt x="257045" y="149693"/>
                  <a:pt x="260998" y="160176"/>
                </a:cubicBezTo>
                <a:cubicBezTo>
                  <a:pt x="263633" y="166728"/>
                  <a:pt x="262315" y="179831"/>
                  <a:pt x="258363" y="185072"/>
                </a:cubicBezTo>
                <a:cubicBezTo>
                  <a:pt x="249798" y="197259"/>
                  <a:pt x="225159" y="199224"/>
                  <a:pt x="204868" y="201583"/>
                </a:cubicBezTo>
                <a:cubicBezTo>
                  <a:pt x="202233" y="201714"/>
                  <a:pt x="199729" y="200404"/>
                  <a:pt x="198412" y="198045"/>
                </a:cubicBezTo>
                <a:moveTo>
                  <a:pt x="114" y="224253"/>
                </a:moveTo>
                <a:lnTo>
                  <a:pt x="114" y="215080"/>
                </a:lnTo>
                <a:cubicBezTo>
                  <a:pt x="114" y="212459"/>
                  <a:pt x="1432" y="209838"/>
                  <a:pt x="2749" y="207218"/>
                </a:cubicBezTo>
                <a:cubicBezTo>
                  <a:pt x="7888" y="196866"/>
                  <a:pt x="18297" y="190315"/>
                  <a:pt x="27388" y="183893"/>
                </a:cubicBezTo>
                <a:cubicBezTo>
                  <a:pt x="27652" y="183763"/>
                  <a:pt x="27915" y="183500"/>
                  <a:pt x="28179" y="183369"/>
                </a:cubicBezTo>
                <a:cubicBezTo>
                  <a:pt x="35953" y="179570"/>
                  <a:pt x="43726" y="175638"/>
                  <a:pt x="52818" y="171838"/>
                </a:cubicBezTo>
                <a:cubicBezTo>
                  <a:pt x="55058" y="170790"/>
                  <a:pt x="58220" y="169611"/>
                  <a:pt x="60723" y="168562"/>
                </a:cubicBezTo>
                <a:cubicBezTo>
                  <a:pt x="61646" y="168169"/>
                  <a:pt x="62436" y="167645"/>
                  <a:pt x="62963" y="166858"/>
                </a:cubicBezTo>
                <a:cubicBezTo>
                  <a:pt x="66784" y="162272"/>
                  <a:pt x="70869" y="152838"/>
                  <a:pt x="67180" y="145631"/>
                </a:cubicBezTo>
                <a:cubicBezTo>
                  <a:pt x="65862" y="143010"/>
                  <a:pt x="64544" y="141700"/>
                  <a:pt x="62041" y="139210"/>
                </a:cubicBezTo>
                <a:lnTo>
                  <a:pt x="61777" y="138948"/>
                </a:lnTo>
                <a:cubicBezTo>
                  <a:pt x="49919" y="125844"/>
                  <a:pt x="39510" y="103568"/>
                  <a:pt x="42145" y="77492"/>
                </a:cubicBezTo>
                <a:cubicBezTo>
                  <a:pt x="44780" y="51285"/>
                  <a:pt x="61909" y="32940"/>
                  <a:pt x="90896" y="32940"/>
                </a:cubicBezTo>
                <a:cubicBezTo>
                  <a:pt x="119751" y="32940"/>
                  <a:pt x="136881" y="51154"/>
                  <a:pt x="140965" y="77230"/>
                </a:cubicBezTo>
                <a:cubicBezTo>
                  <a:pt x="140965" y="77492"/>
                  <a:pt x="140965" y="77623"/>
                  <a:pt x="141097" y="77885"/>
                </a:cubicBezTo>
                <a:cubicBezTo>
                  <a:pt x="142282" y="93478"/>
                  <a:pt x="138461" y="107762"/>
                  <a:pt x="134509" y="116934"/>
                </a:cubicBezTo>
                <a:cubicBezTo>
                  <a:pt x="130688" y="125976"/>
                  <a:pt x="126735" y="132396"/>
                  <a:pt x="121596" y="138817"/>
                </a:cubicBezTo>
                <a:cubicBezTo>
                  <a:pt x="121333" y="139079"/>
                  <a:pt x="121201" y="139341"/>
                  <a:pt x="121070" y="139604"/>
                </a:cubicBezTo>
                <a:cubicBezTo>
                  <a:pt x="119751" y="141700"/>
                  <a:pt x="117643" y="143010"/>
                  <a:pt x="116326" y="145107"/>
                </a:cubicBezTo>
                <a:cubicBezTo>
                  <a:pt x="116063" y="145500"/>
                  <a:pt x="115930" y="145893"/>
                  <a:pt x="115799" y="146417"/>
                </a:cubicBezTo>
                <a:cubicBezTo>
                  <a:pt x="113559" y="154148"/>
                  <a:pt x="116063" y="164238"/>
                  <a:pt x="118698" y="168038"/>
                </a:cubicBezTo>
                <a:cubicBezTo>
                  <a:pt x="120015" y="170528"/>
                  <a:pt x="125022" y="170659"/>
                  <a:pt x="128975" y="171838"/>
                </a:cubicBezTo>
                <a:cubicBezTo>
                  <a:pt x="129239" y="171970"/>
                  <a:pt x="129370" y="171970"/>
                  <a:pt x="129633" y="172100"/>
                </a:cubicBezTo>
                <a:cubicBezTo>
                  <a:pt x="145313" y="178652"/>
                  <a:pt x="160861" y="186383"/>
                  <a:pt x="172587" y="196735"/>
                </a:cubicBezTo>
                <a:cubicBezTo>
                  <a:pt x="172719" y="196866"/>
                  <a:pt x="172850" y="196997"/>
                  <a:pt x="172982" y="196997"/>
                </a:cubicBezTo>
                <a:cubicBezTo>
                  <a:pt x="176408" y="200404"/>
                  <a:pt x="180888" y="204991"/>
                  <a:pt x="182733" y="211280"/>
                </a:cubicBezTo>
                <a:cubicBezTo>
                  <a:pt x="183128" y="212721"/>
                  <a:pt x="183260" y="214294"/>
                  <a:pt x="183260" y="215735"/>
                </a:cubicBezTo>
                <a:lnTo>
                  <a:pt x="183260" y="225956"/>
                </a:lnTo>
                <a:cubicBezTo>
                  <a:pt x="183260" y="226611"/>
                  <a:pt x="183128" y="227267"/>
                  <a:pt x="182996" y="227791"/>
                </a:cubicBezTo>
                <a:cubicBezTo>
                  <a:pt x="178516" y="241419"/>
                  <a:pt x="160465" y="245349"/>
                  <a:pt x="143732" y="249150"/>
                </a:cubicBezTo>
                <a:cubicBezTo>
                  <a:pt x="114744" y="254391"/>
                  <a:pt x="73899" y="254391"/>
                  <a:pt x="43595" y="249150"/>
                </a:cubicBezTo>
                <a:cubicBezTo>
                  <a:pt x="29101" y="246529"/>
                  <a:pt x="13290" y="242598"/>
                  <a:pt x="5384" y="233425"/>
                </a:cubicBezTo>
                <a:cubicBezTo>
                  <a:pt x="2749" y="232115"/>
                  <a:pt x="1432" y="229494"/>
                  <a:pt x="114" y="224253"/>
                </a:cubicBezTo>
              </a:path>
            </a:pathLst>
          </a:custGeom>
          <a:solidFill>
            <a:srgbClr val="FFFFFF"/>
          </a:solidFill>
          <a:ln w="9197" cap="flat">
            <a:noFill/>
            <a:prstDash val="solid"/>
            <a:miter/>
          </a:ln>
        </p:spPr>
        <p:txBody>
          <a:bodyPr rtlCol="0" anchor="ctr"/>
          <a:lstStyle/>
          <a:p>
            <a:endParaRPr lang="zh-CN" altLang="en-US"/>
          </a:p>
        </p:txBody>
      </p:sp>
      <p:sp>
        <p:nvSpPr>
          <p:cNvPr id="47" name="图片 5" descr="343439383331313b343532303031393bd2b5bca8b9dcc0ed"/>
          <p:cNvSpPr/>
          <p:nvPr>
            <p:custDataLst>
              <p:tags r:id="rId24"/>
            </p:custDataLst>
          </p:nvPr>
        </p:nvSpPr>
        <p:spPr>
          <a:xfrm>
            <a:off x="7202066" y="4474938"/>
            <a:ext cx="262531" cy="243718"/>
          </a:xfrm>
          <a:custGeom>
            <a:avLst/>
            <a:gdLst>
              <a:gd name="connsiteX0" fmla="*/ 231594 w 262254"/>
              <a:gd name="connsiteY0" fmla="*/ 115 h 243461"/>
              <a:gd name="connsiteX1" fmla="*/ 30220 w 262254"/>
              <a:gd name="connsiteY1" fmla="*/ 115 h 243461"/>
              <a:gd name="connsiteX2" fmla="*/ 114 w 262254"/>
              <a:gd name="connsiteY2" fmla="*/ 30463 h 243461"/>
              <a:gd name="connsiteX3" fmla="*/ 114 w 262254"/>
              <a:gd name="connsiteY3" fmla="*/ 161299 h 243461"/>
              <a:gd name="connsiteX4" fmla="*/ 30220 w 262254"/>
              <a:gd name="connsiteY4" fmla="*/ 191647 h 243461"/>
              <a:gd name="connsiteX5" fmla="*/ 105819 w 262254"/>
              <a:gd name="connsiteY5" fmla="*/ 191647 h 243461"/>
              <a:gd name="connsiteX6" fmla="*/ 105819 w 262254"/>
              <a:gd name="connsiteY6" fmla="*/ 228740 h 243461"/>
              <a:gd name="connsiteX7" fmla="*/ 64340 w 262254"/>
              <a:gd name="connsiteY7" fmla="*/ 228740 h 243461"/>
              <a:gd name="connsiteX8" fmla="*/ 56981 w 262254"/>
              <a:gd name="connsiteY8" fmla="*/ 236158 h 243461"/>
              <a:gd name="connsiteX9" fmla="*/ 64340 w 262254"/>
              <a:gd name="connsiteY9" fmla="*/ 243577 h 243461"/>
              <a:gd name="connsiteX10" fmla="*/ 192122 w 262254"/>
              <a:gd name="connsiteY10" fmla="*/ 243577 h 243461"/>
              <a:gd name="connsiteX11" fmla="*/ 199481 w 262254"/>
              <a:gd name="connsiteY11" fmla="*/ 236158 h 243461"/>
              <a:gd name="connsiteX12" fmla="*/ 192122 w 262254"/>
              <a:gd name="connsiteY12" fmla="*/ 228740 h 243461"/>
              <a:gd name="connsiteX13" fmla="*/ 151313 w 262254"/>
              <a:gd name="connsiteY13" fmla="*/ 228740 h 243461"/>
              <a:gd name="connsiteX14" fmla="*/ 151313 w 262254"/>
              <a:gd name="connsiteY14" fmla="*/ 191647 h 243461"/>
              <a:gd name="connsiteX15" fmla="*/ 232263 w 262254"/>
              <a:gd name="connsiteY15" fmla="*/ 191647 h 243461"/>
              <a:gd name="connsiteX16" fmla="*/ 262369 w 262254"/>
              <a:gd name="connsiteY16" fmla="*/ 161299 h 243461"/>
              <a:gd name="connsiteX17" fmla="*/ 262369 w 262254"/>
              <a:gd name="connsiteY17" fmla="*/ 30463 h 243461"/>
              <a:gd name="connsiteX18" fmla="*/ 231594 w 262254"/>
              <a:gd name="connsiteY18" fmla="*/ 115 h 243461"/>
              <a:gd name="connsiteX19" fmla="*/ 218213 w 262254"/>
              <a:gd name="connsiteY19" fmla="*/ 45300 h 243461"/>
              <a:gd name="connsiteX20" fmla="*/ 218213 w 262254"/>
              <a:gd name="connsiteY20" fmla="*/ 45300 h 243461"/>
              <a:gd name="connsiteX21" fmla="*/ 218213 w 262254"/>
              <a:gd name="connsiteY21" fmla="*/ 45975 h 243461"/>
              <a:gd name="connsiteX22" fmla="*/ 143284 w 262254"/>
              <a:gd name="connsiteY22" fmla="*/ 146462 h 243461"/>
              <a:gd name="connsiteX23" fmla="*/ 141277 w 262254"/>
              <a:gd name="connsiteY23" fmla="*/ 145113 h 243461"/>
              <a:gd name="connsiteX24" fmla="*/ 82403 w 262254"/>
              <a:gd name="connsiteY24" fmla="*/ 101951 h 243461"/>
              <a:gd name="connsiteX25" fmla="*/ 61664 w 262254"/>
              <a:gd name="connsiteY25" fmla="*/ 128927 h 243461"/>
              <a:gd name="connsiteX26" fmla="*/ 52297 w 262254"/>
              <a:gd name="connsiteY26" fmla="*/ 132299 h 243461"/>
              <a:gd name="connsiteX27" fmla="*/ 47614 w 262254"/>
              <a:gd name="connsiteY27" fmla="*/ 122183 h 243461"/>
              <a:gd name="connsiteX28" fmla="*/ 48283 w 262254"/>
              <a:gd name="connsiteY28" fmla="*/ 120834 h 243461"/>
              <a:gd name="connsiteX29" fmla="*/ 76382 w 262254"/>
              <a:gd name="connsiteY29" fmla="*/ 83742 h 243461"/>
              <a:gd name="connsiteX30" fmla="*/ 79058 w 262254"/>
              <a:gd name="connsiteY30" fmla="*/ 80370 h 243461"/>
              <a:gd name="connsiteX31" fmla="*/ 139939 w 262254"/>
              <a:gd name="connsiteY31" fmla="*/ 125555 h 243461"/>
              <a:gd name="connsiteX32" fmla="*/ 206172 w 262254"/>
              <a:gd name="connsiteY32" fmla="*/ 37207 h 243461"/>
              <a:gd name="connsiteX33" fmla="*/ 214199 w 262254"/>
              <a:gd name="connsiteY33" fmla="*/ 35859 h 243461"/>
              <a:gd name="connsiteX34" fmla="*/ 218213 w 262254"/>
              <a:gd name="connsiteY34" fmla="*/ 45300 h 24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254" h="243461">
                <a:moveTo>
                  <a:pt x="231594" y="115"/>
                </a:moveTo>
                <a:lnTo>
                  <a:pt x="30220" y="115"/>
                </a:lnTo>
                <a:cubicBezTo>
                  <a:pt x="13494" y="115"/>
                  <a:pt x="114" y="13603"/>
                  <a:pt x="114" y="30463"/>
                </a:cubicBezTo>
                <a:lnTo>
                  <a:pt x="114" y="161299"/>
                </a:lnTo>
                <a:cubicBezTo>
                  <a:pt x="114" y="178159"/>
                  <a:pt x="13494" y="191647"/>
                  <a:pt x="30220" y="191647"/>
                </a:cubicBezTo>
                <a:lnTo>
                  <a:pt x="105819" y="191647"/>
                </a:lnTo>
                <a:lnTo>
                  <a:pt x="105819" y="228740"/>
                </a:lnTo>
                <a:lnTo>
                  <a:pt x="64340" y="228740"/>
                </a:lnTo>
                <a:cubicBezTo>
                  <a:pt x="60326" y="228740"/>
                  <a:pt x="56981" y="232112"/>
                  <a:pt x="56981" y="236158"/>
                </a:cubicBezTo>
                <a:cubicBezTo>
                  <a:pt x="56981" y="240205"/>
                  <a:pt x="60326" y="243577"/>
                  <a:pt x="64340" y="243577"/>
                </a:cubicBezTo>
                <a:lnTo>
                  <a:pt x="192122" y="243577"/>
                </a:lnTo>
                <a:cubicBezTo>
                  <a:pt x="196137" y="243577"/>
                  <a:pt x="199481" y="240205"/>
                  <a:pt x="199481" y="236158"/>
                </a:cubicBezTo>
                <a:cubicBezTo>
                  <a:pt x="199481" y="232112"/>
                  <a:pt x="196137" y="228740"/>
                  <a:pt x="192122" y="228740"/>
                </a:cubicBezTo>
                <a:lnTo>
                  <a:pt x="151313" y="228740"/>
                </a:lnTo>
                <a:lnTo>
                  <a:pt x="151313" y="191647"/>
                </a:lnTo>
                <a:lnTo>
                  <a:pt x="232263" y="191647"/>
                </a:lnTo>
                <a:cubicBezTo>
                  <a:pt x="248989" y="191647"/>
                  <a:pt x="262369" y="178159"/>
                  <a:pt x="262369" y="161299"/>
                </a:cubicBezTo>
                <a:lnTo>
                  <a:pt x="262369" y="30463"/>
                </a:lnTo>
                <a:cubicBezTo>
                  <a:pt x="261700" y="14278"/>
                  <a:pt x="248319" y="115"/>
                  <a:pt x="231594" y="115"/>
                </a:cubicBezTo>
                <a:moveTo>
                  <a:pt x="218213" y="45300"/>
                </a:moveTo>
                <a:cubicBezTo>
                  <a:pt x="218213" y="45300"/>
                  <a:pt x="218213" y="45975"/>
                  <a:pt x="218213" y="45300"/>
                </a:cubicBezTo>
                <a:lnTo>
                  <a:pt x="218213" y="45975"/>
                </a:lnTo>
                <a:lnTo>
                  <a:pt x="143284" y="146462"/>
                </a:lnTo>
                <a:lnTo>
                  <a:pt x="141277" y="145113"/>
                </a:lnTo>
                <a:lnTo>
                  <a:pt x="82403" y="101951"/>
                </a:lnTo>
                <a:lnTo>
                  <a:pt x="61664" y="128927"/>
                </a:lnTo>
                <a:cubicBezTo>
                  <a:pt x="59657" y="132299"/>
                  <a:pt x="55643" y="133648"/>
                  <a:pt x="52297" y="132299"/>
                </a:cubicBezTo>
                <a:cubicBezTo>
                  <a:pt x="48283" y="130950"/>
                  <a:pt x="46276" y="126229"/>
                  <a:pt x="47614" y="122183"/>
                </a:cubicBezTo>
                <a:cubicBezTo>
                  <a:pt x="47614" y="121509"/>
                  <a:pt x="47614" y="121509"/>
                  <a:pt x="48283" y="120834"/>
                </a:cubicBezTo>
                <a:lnTo>
                  <a:pt x="76382" y="83742"/>
                </a:lnTo>
                <a:lnTo>
                  <a:pt x="79058" y="80370"/>
                </a:lnTo>
                <a:lnTo>
                  <a:pt x="139939" y="125555"/>
                </a:lnTo>
                <a:lnTo>
                  <a:pt x="206172" y="37207"/>
                </a:lnTo>
                <a:cubicBezTo>
                  <a:pt x="208179" y="35184"/>
                  <a:pt x="211524" y="34510"/>
                  <a:pt x="214199" y="35859"/>
                </a:cubicBezTo>
                <a:cubicBezTo>
                  <a:pt x="218213" y="37207"/>
                  <a:pt x="220220" y="41254"/>
                  <a:pt x="218213" y="45300"/>
                </a:cubicBezTo>
              </a:path>
            </a:pathLst>
          </a:custGeom>
          <a:solidFill>
            <a:srgbClr val="FFFFFF"/>
          </a:solidFill>
          <a:ln w="9197" cap="flat">
            <a:noFill/>
            <a:prstDash val="solid"/>
            <a:miter/>
          </a:ln>
        </p:spPr>
        <p:txBody>
          <a:bodyPr rtlCol="0" anchor="ctr"/>
          <a:lstStyle/>
          <a:p>
            <a:endParaRPr lang="zh-CN" altLang="en-US"/>
          </a:p>
        </p:txBody>
      </p:sp>
      <p:sp>
        <p:nvSpPr>
          <p:cNvPr id="48" name="图片 8" descr="343439383331313b343532303032303bb8f6c8cbd0c5cfa2"/>
          <p:cNvSpPr/>
          <p:nvPr>
            <p:custDataLst>
              <p:tags r:id="rId25"/>
            </p:custDataLst>
          </p:nvPr>
        </p:nvSpPr>
        <p:spPr>
          <a:xfrm>
            <a:off x="7202066" y="2199237"/>
            <a:ext cx="262426" cy="262531"/>
          </a:xfrm>
          <a:custGeom>
            <a:avLst/>
            <a:gdLst>
              <a:gd name="connsiteX0" fmla="*/ 238163 w 262149"/>
              <a:gd name="connsiteY0" fmla="*/ 114 h 262254"/>
              <a:gd name="connsiteX1" fmla="*/ 191653 w 262149"/>
              <a:gd name="connsiteY1" fmla="*/ 114 h 262254"/>
              <a:gd name="connsiteX2" fmla="*/ 190384 w 262149"/>
              <a:gd name="connsiteY2" fmla="*/ 114 h 262254"/>
              <a:gd name="connsiteX3" fmla="*/ 41128 w 262149"/>
              <a:gd name="connsiteY3" fmla="*/ 538 h 262254"/>
              <a:gd name="connsiteX4" fmla="*/ 17450 w 262149"/>
              <a:gd name="connsiteY4" fmla="*/ 24264 h 262254"/>
              <a:gd name="connsiteX5" fmla="*/ 17450 w 262149"/>
              <a:gd name="connsiteY5" fmla="*/ 59852 h 262254"/>
              <a:gd name="connsiteX6" fmla="*/ 44510 w 262149"/>
              <a:gd name="connsiteY6" fmla="*/ 59852 h 262254"/>
              <a:gd name="connsiteX7" fmla="*/ 53390 w 262149"/>
              <a:gd name="connsiteY7" fmla="*/ 68749 h 262254"/>
              <a:gd name="connsiteX8" fmla="*/ 53390 w 262149"/>
              <a:gd name="connsiteY8" fmla="*/ 74681 h 262254"/>
              <a:gd name="connsiteX9" fmla="*/ 44510 w 262149"/>
              <a:gd name="connsiteY9" fmla="*/ 83578 h 262254"/>
              <a:gd name="connsiteX10" fmla="*/ 41551 w 262149"/>
              <a:gd name="connsiteY10" fmla="*/ 83578 h 262254"/>
              <a:gd name="connsiteX11" fmla="*/ 41551 w 262149"/>
              <a:gd name="connsiteY11" fmla="*/ 80612 h 262254"/>
              <a:gd name="connsiteX12" fmla="*/ 32671 w 262149"/>
              <a:gd name="connsiteY12" fmla="*/ 71715 h 262254"/>
              <a:gd name="connsiteX13" fmla="*/ 8148 w 262149"/>
              <a:gd name="connsiteY13" fmla="*/ 71715 h 262254"/>
              <a:gd name="connsiteX14" fmla="*/ 537 w 262149"/>
              <a:gd name="connsiteY14" fmla="*/ 77647 h 262254"/>
              <a:gd name="connsiteX15" fmla="*/ 114 w 262149"/>
              <a:gd name="connsiteY15" fmla="*/ 80612 h 262254"/>
              <a:gd name="connsiteX16" fmla="*/ 114 w 262149"/>
              <a:gd name="connsiteY16" fmla="*/ 86544 h 262254"/>
              <a:gd name="connsiteX17" fmla="*/ 8993 w 262149"/>
              <a:gd name="connsiteY17" fmla="*/ 95441 h 262254"/>
              <a:gd name="connsiteX18" fmla="*/ 17873 w 262149"/>
              <a:gd name="connsiteY18" fmla="*/ 95441 h 262254"/>
              <a:gd name="connsiteX19" fmla="*/ 17873 w 262149"/>
              <a:gd name="connsiteY19" fmla="*/ 161111 h 262254"/>
              <a:gd name="connsiteX20" fmla="*/ 44933 w 262149"/>
              <a:gd name="connsiteY20" fmla="*/ 161111 h 262254"/>
              <a:gd name="connsiteX21" fmla="*/ 53812 w 262149"/>
              <a:gd name="connsiteY21" fmla="*/ 170008 h 262254"/>
              <a:gd name="connsiteX22" fmla="*/ 53812 w 262149"/>
              <a:gd name="connsiteY22" fmla="*/ 175939 h 262254"/>
              <a:gd name="connsiteX23" fmla="*/ 44933 w 262149"/>
              <a:gd name="connsiteY23" fmla="*/ 184837 h 262254"/>
              <a:gd name="connsiteX24" fmla="*/ 41973 w 262149"/>
              <a:gd name="connsiteY24" fmla="*/ 184837 h 262254"/>
              <a:gd name="connsiteX25" fmla="*/ 41973 w 262149"/>
              <a:gd name="connsiteY25" fmla="*/ 182295 h 262254"/>
              <a:gd name="connsiteX26" fmla="*/ 33094 w 262149"/>
              <a:gd name="connsiteY26" fmla="*/ 173397 h 262254"/>
              <a:gd name="connsiteX27" fmla="*/ 8570 w 262149"/>
              <a:gd name="connsiteY27" fmla="*/ 173397 h 262254"/>
              <a:gd name="connsiteX28" fmla="*/ 960 w 262149"/>
              <a:gd name="connsiteY28" fmla="*/ 179329 h 262254"/>
              <a:gd name="connsiteX29" fmla="*/ 537 w 262149"/>
              <a:gd name="connsiteY29" fmla="*/ 182295 h 262254"/>
              <a:gd name="connsiteX30" fmla="*/ 537 w 262149"/>
              <a:gd name="connsiteY30" fmla="*/ 188225 h 262254"/>
              <a:gd name="connsiteX31" fmla="*/ 9416 w 262149"/>
              <a:gd name="connsiteY31" fmla="*/ 197123 h 262254"/>
              <a:gd name="connsiteX32" fmla="*/ 18295 w 262149"/>
              <a:gd name="connsiteY32" fmla="*/ 197123 h 262254"/>
              <a:gd name="connsiteX33" fmla="*/ 18295 w 262149"/>
              <a:gd name="connsiteY33" fmla="*/ 238644 h 262254"/>
              <a:gd name="connsiteX34" fmla="*/ 41973 w 262149"/>
              <a:gd name="connsiteY34" fmla="*/ 262369 h 262254"/>
              <a:gd name="connsiteX35" fmla="*/ 238585 w 262149"/>
              <a:gd name="connsiteY35" fmla="*/ 262369 h 262254"/>
              <a:gd name="connsiteX36" fmla="*/ 262264 w 262149"/>
              <a:gd name="connsiteY36" fmla="*/ 238644 h 262254"/>
              <a:gd name="connsiteX37" fmla="*/ 262264 w 262149"/>
              <a:gd name="connsiteY37" fmla="*/ 23840 h 262254"/>
              <a:gd name="connsiteX38" fmla="*/ 238163 w 262149"/>
              <a:gd name="connsiteY38" fmla="*/ 114 h 262254"/>
              <a:gd name="connsiteX39" fmla="*/ 220827 w 262149"/>
              <a:gd name="connsiteY39" fmla="*/ 194157 h 262254"/>
              <a:gd name="connsiteX40" fmla="*/ 220405 w 262149"/>
              <a:gd name="connsiteY40" fmla="*/ 195429 h 262254"/>
              <a:gd name="connsiteX41" fmla="*/ 217868 w 262149"/>
              <a:gd name="connsiteY41" fmla="*/ 198394 h 262254"/>
              <a:gd name="connsiteX42" fmla="*/ 215331 w 262149"/>
              <a:gd name="connsiteY42" fmla="*/ 199665 h 262254"/>
              <a:gd name="connsiteX43" fmla="*/ 213639 w 262149"/>
              <a:gd name="connsiteY43" fmla="*/ 200088 h 262254"/>
              <a:gd name="connsiteX44" fmla="*/ 85947 w 262149"/>
              <a:gd name="connsiteY44" fmla="*/ 200088 h 262254"/>
              <a:gd name="connsiteX45" fmla="*/ 82987 w 262149"/>
              <a:gd name="connsiteY45" fmla="*/ 198818 h 262254"/>
              <a:gd name="connsiteX46" fmla="*/ 80873 w 262149"/>
              <a:gd name="connsiteY46" fmla="*/ 195852 h 262254"/>
              <a:gd name="connsiteX47" fmla="*/ 80450 w 262149"/>
              <a:gd name="connsiteY47" fmla="*/ 194581 h 262254"/>
              <a:gd name="connsiteX48" fmla="*/ 80450 w 262149"/>
              <a:gd name="connsiteY48" fmla="*/ 182719 h 262254"/>
              <a:gd name="connsiteX49" fmla="*/ 80450 w 262149"/>
              <a:gd name="connsiteY49" fmla="*/ 182295 h 262254"/>
              <a:gd name="connsiteX50" fmla="*/ 80873 w 262149"/>
              <a:gd name="connsiteY50" fmla="*/ 181870 h 262254"/>
              <a:gd name="connsiteX51" fmla="*/ 106242 w 262149"/>
              <a:gd name="connsiteY51" fmla="*/ 164500 h 262254"/>
              <a:gd name="connsiteX52" fmla="*/ 131189 w 262149"/>
              <a:gd name="connsiteY52" fmla="*/ 146282 h 262254"/>
              <a:gd name="connsiteX53" fmla="*/ 131189 w 262149"/>
              <a:gd name="connsiteY53" fmla="*/ 143740 h 262254"/>
              <a:gd name="connsiteX54" fmla="*/ 129921 w 262149"/>
              <a:gd name="connsiteY54" fmla="*/ 140774 h 262254"/>
              <a:gd name="connsiteX55" fmla="*/ 116390 w 262149"/>
              <a:gd name="connsiteY55" fmla="*/ 106456 h 262254"/>
              <a:gd name="connsiteX56" fmla="*/ 150638 w 262149"/>
              <a:gd name="connsiteY56" fmla="*/ 63242 h 262254"/>
              <a:gd name="connsiteX57" fmla="*/ 184887 w 262149"/>
              <a:gd name="connsiteY57" fmla="*/ 106456 h 262254"/>
              <a:gd name="connsiteX58" fmla="*/ 171357 w 262149"/>
              <a:gd name="connsiteY58" fmla="*/ 140774 h 262254"/>
              <a:gd name="connsiteX59" fmla="*/ 170089 w 262149"/>
              <a:gd name="connsiteY59" fmla="*/ 143740 h 262254"/>
              <a:gd name="connsiteX60" fmla="*/ 170089 w 262149"/>
              <a:gd name="connsiteY60" fmla="*/ 146282 h 262254"/>
              <a:gd name="connsiteX61" fmla="*/ 195035 w 262149"/>
              <a:gd name="connsiteY61" fmla="*/ 164500 h 262254"/>
              <a:gd name="connsiteX62" fmla="*/ 220405 w 262149"/>
              <a:gd name="connsiteY62" fmla="*/ 181870 h 262254"/>
              <a:gd name="connsiteX63" fmla="*/ 220827 w 262149"/>
              <a:gd name="connsiteY63" fmla="*/ 182295 h 262254"/>
              <a:gd name="connsiteX64" fmla="*/ 220827 w 262149"/>
              <a:gd name="connsiteY64" fmla="*/ 182719 h 262254"/>
              <a:gd name="connsiteX65" fmla="*/ 220827 w 262149"/>
              <a:gd name="connsiteY65" fmla="*/ 194157 h 2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2149" h="262254">
                <a:moveTo>
                  <a:pt x="238163" y="114"/>
                </a:moveTo>
                <a:lnTo>
                  <a:pt x="191653" y="114"/>
                </a:lnTo>
                <a:lnTo>
                  <a:pt x="190384" y="114"/>
                </a:lnTo>
                <a:lnTo>
                  <a:pt x="41128" y="538"/>
                </a:lnTo>
                <a:cubicBezTo>
                  <a:pt x="28020" y="538"/>
                  <a:pt x="17450" y="11130"/>
                  <a:pt x="17450" y="24264"/>
                </a:cubicBezTo>
                <a:lnTo>
                  <a:pt x="17450" y="59852"/>
                </a:lnTo>
                <a:lnTo>
                  <a:pt x="44510" y="59852"/>
                </a:lnTo>
                <a:cubicBezTo>
                  <a:pt x="49584" y="59852"/>
                  <a:pt x="53390" y="63665"/>
                  <a:pt x="53390" y="68749"/>
                </a:cubicBezTo>
                <a:lnTo>
                  <a:pt x="53390" y="74681"/>
                </a:lnTo>
                <a:cubicBezTo>
                  <a:pt x="53390" y="79765"/>
                  <a:pt x="49584" y="83578"/>
                  <a:pt x="44510" y="83578"/>
                </a:cubicBezTo>
                <a:lnTo>
                  <a:pt x="41551" y="83578"/>
                </a:lnTo>
                <a:lnTo>
                  <a:pt x="41551" y="80612"/>
                </a:lnTo>
                <a:cubicBezTo>
                  <a:pt x="41551" y="75528"/>
                  <a:pt x="37745" y="71715"/>
                  <a:pt x="32671" y="71715"/>
                </a:cubicBezTo>
                <a:lnTo>
                  <a:pt x="8148" y="71715"/>
                </a:lnTo>
                <a:cubicBezTo>
                  <a:pt x="4765" y="72139"/>
                  <a:pt x="1805" y="74257"/>
                  <a:pt x="537" y="77647"/>
                </a:cubicBezTo>
                <a:cubicBezTo>
                  <a:pt x="114" y="78494"/>
                  <a:pt x="114" y="79765"/>
                  <a:pt x="114" y="80612"/>
                </a:cubicBezTo>
                <a:lnTo>
                  <a:pt x="114" y="86544"/>
                </a:lnTo>
                <a:cubicBezTo>
                  <a:pt x="114" y="91628"/>
                  <a:pt x="3919" y="95441"/>
                  <a:pt x="8993" y="95441"/>
                </a:cubicBezTo>
                <a:lnTo>
                  <a:pt x="17873" y="95441"/>
                </a:lnTo>
                <a:lnTo>
                  <a:pt x="17873" y="161111"/>
                </a:lnTo>
                <a:lnTo>
                  <a:pt x="44933" y="161111"/>
                </a:lnTo>
                <a:cubicBezTo>
                  <a:pt x="50007" y="161111"/>
                  <a:pt x="53812" y="164924"/>
                  <a:pt x="53812" y="170008"/>
                </a:cubicBezTo>
                <a:lnTo>
                  <a:pt x="53812" y="175939"/>
                </a:lnTo>
                <a:cubicBezTo>
                  <a:pt x="53812" y="181023"/>
                  <a:pt x="50007" y="184837"/>
                  <a:pt x="44933" y="184837"/>
                </a:cubicBezTo>
                <a:lnTo>
                  <a:pt x="41973" y="184837"/>
                </a:lnTo>
                <a:lnTo>
                  <a:pt x="41973" y="182295"/>
                </a:lnTo>
                <a:cubicBezTo>
                  <a:pt x="41973" y="177211"/>
                  <a:pt x="38168" y="173397"/>
                  <a:pt x="33094" y="173397"/>
                </a:cubicBezTo>
                <a:lnTo>
                  <a:pt x="8570" y="173397"/>
                </a:lnTo>
                <a:cubicBezTo>
                  <a:pt x="5188" y="173821"/>
                  <a:pt x="2228" y="175939"/>
                  <a:pt x="960" y="179329"/>
                </a:cubicBezTo>
                <a:cubicBezTo>
                  <a:pt x="537" y="180176"/>
                  <a:pt x="537" y="181447"/>
                  <a:pt x="537" y="182295"/>
                </a:cubicBezTo>
                <a:lnTo>
                  <a:pt x="537" y="188225"/>
                </a:lnTo>
                <a:cubicBezTo>
                  <a:pt x="537" y="193310"/>
                  <a:pt x="4342" y="197123"/>
                  <a:pt x="9416" y="197123"/>
                </a:cubicBezTo>
                <a:lnTo>
                  <a:pt x="18295" y="197123"/>
                </a:lnTo>
                <a:lnTo>
                  <a:pt x="18295" y="238644"/>
                </a:lnTo>
                <a:cubicBezTo>
                  <a:pt x="18295" y="251777"/>
                  <a:pt x="28866" y="262369"/>
                  <a:pt x="41973" y="262369"/>
                </a:cubicBezTo>
                <a:lnTo>
                  <a:pt x="238585" y="262369"/>
                </a:lnTo>
                <a:cubicBezTo>
                  <a:pt x="251693" y="262369"/>
                  <a:pt x="262264" y="251777"/>
                  <a:pt x="262264" y="238644"/>
                </a:cubicBezTo>
                <a:lnTo>
                  <a:pt x="262264" y="23840"/>
                </a:lnTo>
                <a:cubicBezTo>
                  <a:pt x="261841" y="10706"/>
                  <a:pt x="251270" y="114"/>
                  <a:pt x="238163" y="114"/>
                </a:cubicBezTo>
                <a:moveTo>
                  <a:pt x="220827" y="194157"/>
                </a:moveTo>
                <a:cubicBezTo>
                  <a:pt x="220827" y="194157"/>
                  <a:pt x="220405" y="195005"/>
                  <a:pt x="220405" y="195429"/>
                </a:cubicBezTo>
                <a:cubicBezTo>
                  <a:pt x="219981" y="196276"/>
                  <a:pt x="218713" y="197547"/>
                  <a:pt x="217868" y="198394"/>
                </a:cubicBezTo>
                <a:lnTo>
                  <a:pt x="215331" y="199665"/>
                </a:lnTo>
                <a:lnTo>
                  <a:pt x="213639" y="200088"/>
                </a:lnTo>
                <a:lnTo>
                  <a:pt x="85947" y="200088"/>
                </a:lnTo>
                <a:cubicBezTo>
                  <a:pt x="85101" y="199665"/>
                  <a:pt x="83833" y="199241"/>
                  <a:pt x="82987" y="198818"/>
                </a:cubicBezTo>
                <a:cubicBezTo>
                  <a:pt x="82142" y="198394"/>
                  <a:pt x="81296" y="197123"/>
                  <a:pt x="80873" y="195852"/>
                </a:cubicBezTo>
                <a:cubicBezTo>
                  <a:pt x="80873" y="195429"/>
                  <a:pt x="80450" y="194581"/>
                  <a:pt x="80450" y="194581"/>
                </a:cubicBezTo>
                <a:cubicBezTo>
                  <a:pt x="80027" y="194157"/>
                  <a:pt x="78759" y="188650"/>
                  <a:pt x="80450" y="182719"/>
                </a:cubicBezTo>
                <a:lnTo>
                  <a:pt x="80450" y="182295"/>
                </a:lnTo>
                <a:lnTo>
                  <a:pt x="80873" y="181870"/>
                </a:lnTo>
                <a:cubicBezTo>
                  <a:pt x="85101" y="176363"/>
                  <a:pt x="95249" y="170432"/>
                  <a:pt x="106242" y="164500"/>
                </a:cubicBezTo>
                <a:cubicBezTo>
                  <a:pt x="116390" y="158993"/>
                  <a:pt x="131189" y="150518"/>
                  <a:pt x="131189" y="146282"/>
                </a:cubicBezTo>
                <a:lnTo>
                  <a:pt x="131189" y="143740"/>
                </a:lnTo>
                <a:cubicBezTo>
                  <a:pt x="131189" y="142469"/>
                  <a:pt x="130766" y="141622"/>
                  <a:pt x="129921" y="140774"/>
                </a:cubicBezTo>
                <a:cubicBezTo>
                  <a:pt x="121041" y="131877"/>
                  <a:pt x="116390" y="119590"/>
                  <a:pt x="116390" y="106456"/>
                </a:cubicBezTo>
                <a:cubicBezTo>
                  <a:pt x="116390" y="85273"/>
                  <a:pt x="120618" y="63242"/>
                  <a:pt x="150638" y="63242"/>
                </a:cubicBezTo>
                <a:cubicBezTo>
                  <a:pt x="180659" y="63242"/>
                  <a:pt x="184887" y="84849"/>
                  <a:pt x="184887" y="106456"/>
                </a:cubicBezTo>
                <a:cubicBezTo>
                  <a:pt x="184887" y="119590"/>
                  <a:pt x="180237" y="131877"/>
                  <a:pt x="171357" y="140774"/>
                </a:cubicBezTo>
                <a:cubicBezTo>
                  <a:pt x="170511" y="141622"/>
                  <a:pt x="170089" y="142469"/>
                  <a:pt x="170089" y="143740"/>
                </a:cubicBezTo>
                <a:lnTo>
                  <a:pt x="170089" y="146282"/>
                </a:lnTo>
                <a:cubicBezTo>
                  <a:pt x="170089" y="150518"/>
                  <a:pt x="185310" y="158993"/>
                  <a:pt x="195035" y="164500"/>
                </a:cubicBezTo>
                <a:cubicBezTo>
                  <a:pt x="206028" y="170432"/>
                  <a:pt x="216176" y="176363"/>
                  <a:pt x="220405" y="181870"/>
                </a:cubicBezTo>
                <a:lnTo>
                  <a:pt x="220827" y="182295"/>
                </a:lnTo>
                <a:lnTo>
                  <a:pt x="220827" y="182719"/>
                </a:lnTo>
                <a:cubicBezTo>
                  <a:pt x="222942" y="188225"/>
                  <a:pt x="221250" y="193733"/>
                  <a:pt x="220827" y="194157"/>
                </a:cubicBezTo>
              </a:path>
            </a:pathLst>
          </a:custGeom>
          <a:solidFill>
            <a:srgbClr val="FFFFFF"/>
          </a:solidFill>
          <a:ln w="9194" cap="flat">
            <a:noFill/>
            <a:prstDash val="solid"/>
            <a:miter/>
          </a:ln>
        </p:spPr>
        <p:txBody>
          <a:bodyPr rtlCol="0" anchor="ctr"/>
          <a:lstStyle/>
          <a:p>
            <a:endParaRPr lang="zh-CN" altLang="en-US"/>
          </a:p>
        </p:txBody>
      </p:sp>
      <p:grpSp>
        <p:nvGrpSpPr>
          <p:cNvPr id="28" name="组合 27"/>
          <p:cNvGrpSpPr/>
          <p:nvPr/>
        </p:nvGrpSpPr>
        <p:grpSpPr>
          <a:xfrm>
            <a:off x="2050415" y="5975985"/>
            <a:ext cx="8002270" cy="619125"/>
            <a:chOff x="871" y="2272"/>
            <a:chExt cx="17877" cy="975"/>
          </a:xfrm>
        </p:grpSpPr>
        <p:grpSp>
          <p:nvGrpSpPr>
            <p:cNvPr id="83" name="组合 56"/>
            <p:cNvGrpSpPr/>
            <p:nvPr/>
          </p:nvGrpSpPr>
          <p:grpSpPr>
            <a:xfrm rot="0">
              <a:off x="871" y="2337"/>
              <a:ext cx="17877" cy="794"/>
              <a:chOff x="4532138" y="2977854"/>
              <a:chExt cx="1564211" cy="379451"/>
            </a:xfrm>
          </p:grpSpPr>
          <p:sp>
            <p:nvSpPr>
              <p:cNvPr id="124" name="MH_SubTitle_1"/>
              <p:cNvSpPr/>
              <p:nvPr>
                <p:custDataLst>
                  <p:tags r:id="rId26"/>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sz="1400" b="1" dirty="0">
                  <a:solidFill>
                    <a:schemeClr val="accent1"/>
                  </a:solidFill>
                </a:endParaRPr>
              </a:p>
            </p:txBody>
          </p:sp>
          <p:sp>
            <p:nvSpPr>
              <p:cNvPr id="125" name="MH_SubTitle_1"/>
              <p:cNvSpPr/>
              <p:nvPr>
                <p:custDataLst>
                  <p:tags r:id="rId27"/>
                </p:custDataLst>
              </p:nvPr>
            </p:nvSpPr>
            <p:spPr>
              <a:xfrm>
                <a:off x="4541461" y="3001271"/>
                <a:ext cx="1546813" cy="343615"/>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sz="1400" dirty="0">
                  <a:latin typeface="Impact" panose="020B0806030902050204" pitchFamily="34" charset="0"/>
                  <a:ea typeface="微软雅黑" panose="020B0503020204020204" charset="-122"/>
                </a:endParaRPr>
              </a:p>
            </p:txBody>
          </p:sp>
        </p:grpSp>
        <p:sp>
          <p:nvSpPr>
            <p:cNvPr id="17" name="文本框 16"/>
            <p:cNvSpPr txBox="1"/>
            <p:nvPr>
              <p:custDataLst>
                <p:tags r:id="rId28"/>
              </p:custDataLst>
            </p:nvPr>
          </p:nvSpPr>
          <p:spPr>
            <a:xfrm>
              <a:off x="1176" y="2272"/>
              <a:ext cx="17360" cy="975"/>
            </a:xfrm>
            <a:prstGeom prst="rect">
              <a:avLst/>
            </a:prstGeom>
            <a:noFill/>
            <a:ln>
              <a:noFill/>
            </a:ln>
          </p:spPr>
          <p:txBody>
            <a:bodyPr wrap="square" rtlCol="0">
              <a:noAutofit/>
            </a:bodyPr>
            <a:p>
              <a:pPr>
                <a:lnSpc>
                  <a:spcPct val="150000"/>
                </a:lnSpc>
              </a:pPr>
              <a:r>
                <a:rPr 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学历继教：期间</a:t>
              </a:r>
              <a:r>
                <a:rPr lang="en-US" alt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400</a:t>
              </a:r>
              <a:r>
                <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元</a:t>
              </a:r>
              <a:r>
                <a:rPr lang="en-US" alt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月，同一学历四年为限；职业继教：取证当年</a:t>
              </a:r>
              <a:r>
                <a:rPr lang="en-US" alt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3600</a:t>
              </a:r>
              <a:r>
                <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元</a:t>
              </a:r>
              <a:endPar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grpSp>
      <p:grpSp>
        <p:nvGrpSpPr>
          <p:cNvPr id="2" name="组合 1"/>
          <p:cNvGrpSpPr/>
          <p:nvPr/>
        </p:nvGrpSpPr>
        <p:grpSpPr>
          <a:xfrm>
            <a:off x="4657725" y="196850"/>
            <a:ext cx="3283585" cy="504190"/>
            <a:chOff x="5777334" y="1131589"/>
            <a:chExt cx="2971130" cy="671041"/>
          </a:xfrm>
        </p:grpSpPr>
        <p:grpSp>
          <p:nvGrpSpPr>
            <p:cNvPr id="3" name="组合 56"/>
            <p:cNvGrpSpPr/>
            <p:nvPr/>
          </p:nvGrpSpPr>
          <p:grpSpPr>
            <a:xfrm>
              <a:off x="5777334" y="1131589"/>
              <a:ext cx="2971130" cy="671041"/>
              <a:chOff x="4532138" y="2977854"/>
              <a:chExt cx="1564211" cy="379451"/>
            </a:xfrm>
          </p:grpSpPr>
          <p:sp>
            <p:nvSpPr>
              <p:cNvPr id="7" name="MH_SubTitle_1"/>
              <p:cNvSpPr/>
              <p:nvPr>
                <p:custDataLst>
                  <p:tags r:id="rId29"/>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10" name="MH_SubTitle_1"/>
              <p:cNvSpPr/>
              <p:nvPr>
                <p:custDataLst>
                  <p:tags r:id="rId30"/>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13" name="文本框 12"/>
            <p:cNvSpPr txBox="1"/>
            <p:nvPr>
              <p:custDataLst>
                <p:tags r:id="rId31"/>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专项附加扣除</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14" name="文本框 13"/>
          <p:cNvSpPr txBox="1"/>
          <p:nvPr>
            <p:custDataLst>
              <p:tags r:id="rId32"/>
            </p:custDataLst>
          </p:nvPr>
        </p:nvSpPr>
        <p:spPr>
          <a:xfrm>
            <a:off x="788035" y="236855"/>
            <a:ext cx="276352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应纳税额的计算</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椭圆 1"/>
          <p:cNvSpPr/>
          <p:nvPr>
            <p:custDataLst>
              <p:tags r:id="rId1"/>
            </p:custDataLst>
          </p:nvPr>
        </p:nvSpPr>
        <p:spPr>
          <a:xfrm>
            <a:off x="3867150" y="1174750"/>
            <a:ext cx="4326890" cy="4326890"/>
          </a:xfrm>
          <a:prstGeom prst="ellipse">
            <a:avLst/>
          </a:prstGeom>
          <a:gradFill>
            <a:gsLst>
              <a:gs pos="0">
                <a:schemeClr val="accent1">
                  <a:lumMod val="20000"/>
                  <a:lumOff val="80000"/>
                  <a:alpha val="0"/>
                </a:schemeClr>
              </a:gs>
              <a:gs pos="100000">
                <a:schemeClr val="accent1">
                  <a:lumMod val="20000"/>
                  <a:lumOff val="80000"/>
                  <a:alpha val="51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6" name="椭圆 55"/>
          <p:cNvSpPr/>
          <p:nvPr>
            <p:custDataLst>
              <p:tags r:id="rId2"/>
            </p:custDataLst>
          </p:nvPr>
        </p:nvSpPr>
        <p:spPr>
          <a:xfrm>
            <a:off x="4906645" y="2214245"/>
            <a:ext cx="2247900" cy="2247900"/>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3" name="椭圆 2"/>
          <p:cNvSpPr/>
          <p:nvPr>
            <p:custDataLst>
              <p:tags r:id="rId3"/>
            </p:custDataLst>
          </p:nvPr>
        </p:nvSpPr>
        <p:spPr>
          <a:xfrm>
            <a:off x="5059045" y="2366010"/>
            <a:ext cx="1944000" cy="1944000"/>
          </a:xfrm>
          <a:prstGeom prst="ellipse">
            <a:avLst/>
          </a:prstGeom>
          <a:gradFill>
            <a:gsLst>
              <a:gs pos="100000">
                <a:schemeClr val="accent1"/>
              </a:gs>
              <a:gs pos="50000">
                <a:schemeClr val="accent1">
                  <a:lumMod val="80000"/>
                  <a:lumOff val="20000"/>
                </a:schemeClr>
              </a:gs>
              <a:gs pos="0">
                <a:schemeClr val="accent1">
                  <a:lumMod val="60000"/>
                  <a:lumOff val="4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mj-ea"/>
              <a:ea typeface="+mj-ea"/>
              <a:cs typeface="微软雅黑" panose="020B0503020204020204" charset="-122"/>
              <a:sym typeface="+mn-ea"/>
            </a:endParaRPr>
          </a:p>
        </p:txBody>
      </p:sp>
      <p:sp>
        <p:nvSpPr>
          <p:cNvPr id="13" name="矩形 12"/>
          <p:cNvSpPr/>
          <p:nvPr>
            <p:custDataLst>
              <p:tags r:id="rId4"/>
            </p:custDataLst>
          </p:nvPr>
        </p:nvSpPr>
        <p:spPr>
          <a:xfrm>
            <a:off x="7416800" y="4658995"/>
            <a:ext cx="3613150" cy="438150"/>
          </a:xfrm>
          <a:prstGeom prst="rect">
            <a:avLst/>
          </a:prstGeom>
          <a:noFill/>
        </p:spPr>
        <p:txBody>
          <a:bodyPr wrap="square" lIns="0" tIns="0" rIns="0" bIns="0" rtlCol="0" anchor="b">
            <a:noAutofit/>
          </a:bodyPr>
          <a:lstStyle/>
          <a:p>
            <a:pPr>
              <a:spcBef>
                <a:spcPct val="0"/>
              </a:spcBef>
              <a:spcAft>
                <a:spcPct val="0"/>
              </a:spcAft>
            </a:pPr>
            <a:r>
              <a:rPr lang="zh-CN" altLang="en-US" sz="2000" b="1">
                <a:solidFill>
                  <a:schemeClr val="accent1"/>
                </a:solidFill>
                <a:latin typeface="+mn-ea"/>
                <a:cs typeface="+mn-ea"/>
              </a:rPr>
              <a:t>扣除方式</a:t>
            </a:r>
            <a:endParaRPr lang="zh-CN" altLang="en-US" sz="2000" b="1">
              <a:solidFill>
                <a:schemeClr val="accent1"/>
              </a:solidFill>
              <a:latin typeface="+mn-ea"/>
              <a:cs typeface="+mn-ea"/>
            </a:endParaRPr>
          </a:p>
        </p:txBody>
      </p:sp>
      <p:sp>
        <p:nvSpPr>
          <p:cNvPr id="7" name="椭圆 6"/>
          <p:cNvSpPr/>
          <p:nvPr>
            <p:custDataLst>
              <p:tags r:id="rId5"/>
            </p:custDataLst>
          </p:nvPr>
        </p:nvSpPr>
        <p:spPr>
          <a:xfrm>
            <a:off x="4312285" y="1619885"/>
            <a:ext cx="3436620" cy="3437255"/>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9" name="椭圆 58"/>
          <p:cNvSpPr/>
          <p:nvPr>
            <p:custDataLst>
              <p:tags r:id="rId6"/>
            </p:custDataLst>
          </p:nvPr>
        </p:nvSpPr>
        <p:spPr>
          <a:xfrm rot="300000">
            <a:off x="4391025" y="196215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0" name="椭圆 59"/>
          <p:cNvSpPr/>
          <p:nvPr>
            <p:custDataLst>
              <p:tags r:id="rId7"/>
            </p:custDataLst>
          </p:nvPr>
        </p:nvSpPr>
        <p:spPr>
          <a:xfrm rot="300000">
            <a:off x="7461250" y="304228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1" name="椭圆 60"/>
          <p:cNvSpPr/>
          <p:nvPr>
            <p:custDataLst>
              <p:tags r:id="rId8"/>
            </p:custDataLst>
          </p:nvPr>
        </p:nvSpPr>
        <p:spPr>
          <a:xfrm rot="300000">
            <a:off x="4391025" y="411416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2" name="椭圆 61"/>
          <p:cNvSpPr/>
          <p:nvPr>
            <p:custDataLst>
              <p:tags r:id="rId9"/>
            </p:custDataLst>
          </p:nvPr>
        </p:nvSpPr>
        <p:spPr>
          <a:xfrm rot="300000">
            <a:off x="6550025" y="455168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4" name="椭圆 63"/>
          <p:cNvSpPr/>
          <p:nvPr>
            <p:custDataLst>
              <p:tags r:id="rId10"/>
            </p:custDataLst>
          </p:nvPr>
        </p:nvSpPr>
        <p:spPr>
          <a:xfrm rot="300000">
            <a:off x="6550025" y="1487805"/>
            <a:ext cx="580390" cy="580390"/>
          </a:xfrm>
          <a:prstGeom prst="ellipse">
            <a:avLst/>
          </a:prstGeom>
          <a:gradFill>
            <a:gsLst>
              <a:gs pos="50000">
                <a:schemeClr val="accent1"/>
              </a:gs>
              <a:gs pos="0">
                <a:schemeClr val="accent1">
                  <a:lumMod val="60000"/>
                  <a:lumOff val="40000"/>
                  <a:alpha val="100000"/>
                </a:schemeClr>
              </a:gs>
              <a:gs pos="100000">
                <a:schemeClr val="accent1"/>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69" name="弧形 68"/>
          <p:cNvSpPr/>
          <p:nvPr>
            <p:custDataLst>
              <p:tags r:id="rId11"/>
            </p:custDataLst>
          </p:nvPr>
        </p:nvSpPr>
        <p:spPr>
          <a:xfrm rot="16200000">
            <a:off x="4601845" y="1908810"/>
            <a:ext cx="2849245" cy="2849245"/>
          </a:xfrm>
          <a:prstGeom prst="arc">
            <a:avLst>
              <a:gd name="adj1" fmla="val 19305001"/>
              <a:gd name="adj2" fmla="val 1087993"/>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0" name="弧形 69"/>
          <p:cNvSpPr/>
          <p:nvPr>
            <p:custDataLst>
              <p:tags r:id="rId12"/>
            </p:custDataLst>
          </p:nvPr>
        </p:nvSpPr>
        <p:spPr>
          <a:xfrm rot="20520000">
            <a:off x="4601845" y="1908175"/>
            <a:ext cx="2849245" cy="2849245"/>
          </a:xfrm>
          <a:prstGeom prst="arc">
            <a:avLst>
              <a:gd name="adj1" fmla="val 19630616"/>
              <a:gd name="adj2" fmla="val 331570"/>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15" name="矩形 14"/>
          <p:cNvSpPr/>
          <p:nvPr>
            <p:custDataLst>
              <p:tags r:id="rId13"/>
            </p:custDataLst>
          </p:nvPr>
        </p:nvSpPr>
        <p:spPr>
          <a:xfrm>
            <a:off x="7602855" y="1178560"/>
            <a:ext cx="3363595" cy="415925"/>
          </a:xfrm>
          <a:prstGeom prst="rect">
            <a:avLst/>
          </a:prstGeom>
          <a:noFill/>
        </p:spPr>
        <p:txBody>
          <a:bodyPr wrap="square" lIns="0" tIns="0" rIns="0" bIns="0" rtlCol="0" anchor="b">
            <a:noAutofit/>
          </a:bodyPr>
          <a:lstStyle/>
          <a:p>
            <a:pPr>
              <a:spcBef>
                <a:spcPct val="0"/>
              </a:spcBef>
              <a:spcAft>
                <a:spcPct val="0"/>
              </a:spcAft>
            </a:pPr>
            <a:r>
              <a:rPr lang="zh-CN" altLang="en-US" sz="2000" b="1" dirty="0">
                <a:solidFill>
                  <a:schemeClr val="accent1"/>
                </a:solidFill>
                <a:latin typeface="+mn-ea"/>
                <a:cs typeface="+mn-ea"/>
              </a:rPr>
              <a:t>扣除标准</a:t>
            </a:r>
            <a:endParaRPr lang="zh-CN" altLang="en-US" sz="2000" b="1" dirty="0">
              <a:solidFill>
                <a:schemeClr val="accent1"/>
              </a:solidFill>
              <a:latin typeface="+mn-ea"/>
              <a:cs typeface="+mn-ea"/>
            </a:endParaRPr>
          </a:p>
        </p:txBody>
      </p:sp>
      <p:sp>
        <p:nvSpPr>
          <p:cNvPr id="10" name="矩形 9"/>
          <p:cNvSpPr/>
          <p:nvPr>
            <p:custDataLst>
              <p:tags r:id="rId14"/>
            </p:custDataLst>
          </p:nvPr>
        </p:nvSpPr>
        <p:spPr>
          <a:xfrm>
            <a:off x="883920" y="1081405"/>
            <a:ext cx="3089275" cy="533400"/>
          </a:xfrm>
          <a:prstGeom prst="rect">
            <a:avLst/>
          </a:prstGeom>
          <a:noFill/>
        </p:spPr>
        <p:txBody>
          <a:bodyPr wrap="square" lIns="0" tIns="0" rIns="0" bIns="0" rtlCol="0" anchor="b">
            <a:noAutofit/>
          </a:bodyPr>
          <a:lstStyle/>
          <a:p>
            <a:pPr algn="r">
              <a:spcBef>
                <a:spcPct val="0"/>
              </a:spcBef>
              <a:spcAft>
                <a:spcPct val="0"/>
              </a:spcAft>
            </a:pPr>
            <a:r>
              <a:rPr lang="zh-CN" altLang="en-US" sz="2000" b="1" dirty="0">
                <a:solidFill>
                  <a:schemeClr val="accent1"/>
                </a:solidFill>
                <a:latin typeface="+mn-ea"/>
                <a:cs typeface="+mn-ea"/>
              </a:rPr>
              <a:t>扣除内容</a:t>
            </a:r>
            <a:endParaRPr lang="zh-CN" altLang="en-US" sz="2000" b="1" dirty="0">
              <a:solidFill>
                <a:schemeClr val="accent1"/>
              </a:solidFill>
              <a:latin typeface="+mn-ea"/>
              <a:cs typeface="+mn-ea"/>
            </a:endParaRPr>
          </a:p>
        </p:txBody>
      </p:sp>
      <p:sp>
        <p:nvSpPr>
          <p:cNvPr id="29" name="矩形 28"/>
          <p:cNvSpPr/>
          <p:nvPr>
            <p:custDataLst>
              <p:tags r:id="rId15"/>
            </p:custDataLst>
          </p:nvPr>
        </p:nvSpPr>
        <p:spPr>
          <a:xfrm>
            <a:off x="911225" y="3188335"/>
            <a:ext cx="2998470" cy="533400"/>
          </a:xfrm>
          <a:prstGeom prst="rect">
            <a:avLst/>
          </a:prstGeom>
          <a:noFill/>
        </p:spPr>
        <p:txBody>
          <a:bodyPr wrap="square" lIns="0" tIns="0" rIns="0" bIns="0" rtlCol="0" anchor="b">
            <a:noAutofit/>
          </a:bodyPr>
          <a:lstStyle/>
          <a:p>
            <a:pPr algn="r">
              <a:spcBef>
                <a:spcPct val="0"/>
              </a:spcBef>
              <a:spcAft>
                <a:spcPct val="0"/>
              </a:spcAft>
            </a:pPr>
            <a:r>
              <a:rPr lang="zh-CN" altLang="en-US" sz="2000" b="1">
                <a:solidFill>
                  <a:schemeClr val="accent1"/>
                </a:solidFill>
                <a:latin typeface="+mn-ea"/>
                <a:cs typeface="+mn-ea"/>
              </a:rPr>
              <a:t>其他规定</a:t>
            </a:r>
            <a:endParaRPr lang="zh-CN" altLang="en-US" sz="2000" b="1">
              <a:solidFill>
                <a:schemeClr val="accent1"/>
              </a:solidFill>
              <a:latin typeface="+mn-ea"/>
              <a:cs typeface="+mn-ea"/>
            </a:endParaRPr>
          </a:p>
        </p:txBody>
      </p:sp>
      <p:sp>
        <p:nvSpPr>
          <p:cNvPr id="72" name="弧形 71"/>
          <p:cNvSpPr/>
          <p:nvPr>
            <p:custDataLst>
              <p:tags r:id="rId16"/>
            </p:custDataLst>
          </p:nvPr>
        </p:nvSpPr>
        <p:spPr>
          <a:xfrm rot="11880000">
            <a:off x="4601845" y="1908810"/>
            <a:ext cx="2849245" cy="2849245"/>
          </a:xfrm>
          <a:prstGeom prst="arc">
            <a:avLst>
              <a:gd name="adj1" fmla="val 18874957"/>
              <a:gd name="adj2" fmla="val 418709"/>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3" name="弧形 72"/>
          <p:cNvSpPr/>
          <p:nvPr>
            <p:custDataLst>
              <p:tags r:id="rId17"/>
            </p:custDataLst>
          </p:nvPr>
        </p:nvSpPr>
        <p:spPr>
          <a:xfrm rot="7560000">
            <a:off x="4602480" y="1912620"/>
            <a:ext cx="2849245" cy="2849245"/>
          </a:xfrm>
          <a:prstGeom prst="arc">
            <a:avLst>
              <a:gd name="adj1" fmla="val 18435481"/>
              <a:gd name="adj2" fmla="val 229171"/>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4" name="弧形 73"/>
          <p:cNvSpPr/>
          <p:nvPr>
            <p:custDataLst>
              <p:tags r:id="rId18"/>
            </p:custDataLst>
          </p:nvPr>
        </p:nvSpPr>
        <p:spPr>
          <a:xfrm rot="3240000">
            <a:off x="4602480" y="1911985"/>
            <a:ext cx="2849245" cy="2849245"/>
          </a:xfrm>
          <a:prstGeom prst="arc">
            <a:avLst>
              <a:gd name="adj1" fmla="val 18983492"/>
              <a:gd name="adj2" fmla="val 21486586"/>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33" name="矩形 32"/>
          <p:cNvSpPr/>
          <p:nvPr>
            <p:custDataLst>
              <p:tags r:id="rId19"/>
            </p:custDataLst>
          </p:nvPr>
        </p:nvSpPr>
        <p:spPr>
          <a:xfrm>
            <a:off x="5058410" y="2651125"/>
            <a:ext cx="1945005" cy="692785"/>
          </a:xfrm>
          <a:prstGeom prst="rect">
            <a:avLst/>
          </a:prstGeom>
          <a:noFill/>
        </p:spPr>
        <p:txBody>
          <a:bodyPr wrap="square" lIns="0" tIns="0" rIns="0" bIns="0" rtlCol="0" anchor="t" anchorCtr="0">
            <a:noAutofit/>
          </a:bodyPr>
          <a:lstStyle/>
          <a:p>
            <a:pPr indent="0" algn="ctr" fontAlgn="auto">
              <a:lnSpc>
                <a:spcPct val="150000"/>
              </a:lnSpc>
              <a:spcBef>
                <a:spcPct val="0"/>
              </a:spcBef>
              <a:spcAft>
                <a:spcPct val="0"/>
              </a:spcAft>
            </a:pPr>
            <a:r>
              <a:rPr lang="zh-CN" altLang="en-US" sz="2400" b="1">
                <a:solidFill>
                  <a:schemeClr val="lt1">
                    <a:lumMod val="100000"/>
                  </a:schemeClr>
                </a:solidFill>
                <a:latin typeface="+mn-ea"/>
                <a:cs typeface="+mn-ea"/>
              </a:rPr>
              <a:t>（五）</a:t>
            </a:r>
            <a:endParaRPr lang="zh-CN" altLang="en-US" sz="2400" b="1">
              <a:solidFill>
                <a:schemeClr val="lt1">
                  <a:lumMod val="100000"/>
                </a:schemeClr>
              </a:solidFill>
              <a:latin typeface="+mn-ea"/>
              <a:cs typeface="+mn-ea"/>
            </a:endParaRPr>
          </a:p>
          <a:p>
            <a:pPr indent="0" algn="ctr" fontAlgn="auto">
              <a:lnSpc>
                <a:spcPct val="150000"/>
              </a:lnSpc>
              <a:spcBef>
                <a:spcPct val="0"/>
              </a:spcBef>
              <a:spcAft>
                <a:spcPct val="0"/>
              </a:spcAft>
            </a:pPr>
            <a:r>
              <a:rPr lang="zh-CN" sz="2400" b="1">
                <a:solidFill>
                  <a:schemeClr val="lt1">
                    <a:lumMod val="100000"/>
                  </a:schemeClr>
                </a:solidFill>
                <a:latin typeface="+mn-ea"/>
                <a:cs typeface="+mn-ea"/>
              </a:rPr>
              <a:t>住房贷款利息</a:t>
            </a:r>
            <a:endParaRPr lang="zh-CN" sz="2400" b="1">
              <a:solidFill>
                <a:schemeClr val="lt1">
                  <a:lumMod val="100000"/>
                </a:schemeClr>
              </a:solidFill>
              <a:latin typeface="+mn-ea"/>
              <a:cs typeface="+mn-ea"/>
            </a:endParaRPr>
          </a:p>
        </p:txBody>
      </p:sp>
      <p:sp>
        <p:nvSpPr>
          <p:cNvPr id="42" name="任意多边形: 形状 41"/>
          <p:cNvSpPr/>
          <p:nvPr>
            <p:custDataLst>
              <p:tags r:id="rId20"/>
            </p:custDataLst>
          </p:nvPr>
        </p:nvSpPr>
        <p:spPr>
          <a:xfrm>
            <a:off x="4550410" y="2121535"/>
            <a:ext cx="262314" cy="261821"/>
          </a:xfrm>
          <a:custGeom>
            <a:avLst/>
            <a:gdLst>
              <a:gd name="connsiteX0" fmla="*/ 151409 w 262314"/>
              <a:gd name="connsiteY0" fmla="*/ 148533 h 261821"/>
              <a:gd name="connsiteX1" fmla="*/ 229100 w 262314"/>
              <a:gd name="connsiteY1" fmla="*/ 148533 h 261821"/>
              <a:gd name="connsiteX2" fmla="*/ 247329 w 262314"/>
              <a:gd name="connsiteY2" fmla="*/ 166624 h 261821"/>
              <a:gd name="connsiteX3" fmla="*/ 247329 w 262314"/>
              <a:gd name="connsiteY3" fmla="*/ 243730 h 261821"/>
              <a:gd name="connsiteX4" fmla="*/ 229100 w 262314"/>
              <a:gd name="connsiteY4" fmla="*/ 261821 h 261821"/>
              <a:gd name="connsiteX5" fmla="*/ 151409 w 262314"/>
              <a:gd name="connsiteY5" fmla="*/ 261821 h 261821"/>
              <a:gd name="connsiteX6" fmla="*/ 133180 w 262314"/>
              <a:gd name="connsiteY6" fmla="*/ 243730 h 261821"/>
              <a:gd name="connsiteX7" fmla="*/ 133180 w 262314"/>
              <a:gd name="connsiteY7" fmla="*/ 166624 h 261821"/>
              <a:gd name="connsiteX8" fmla="*/ 151409 w 262314"/>
              <a:gd name="connsiteY8" fmla="*/ 148533 h 261821"/>
              <a:gd name="connsiteX9" fmla="*/ 18228 w 262314"/>
              <a:gd name="connsiteY9" fmla="*/ 148533 h 261821"/>
              <a:gd name="connsiteX10" fmla="*/ 95920 w 262314"/>
              <a:gd name="connsiteY10" fmla="*/ 148533 h 261821"/>
              <a:gd name="connsiteX11" fmla="*/ 114148 w 262314"/>
              <a:gd name="connsiteY11" fmla="*/ 166624 h 261821"/>
              <a:gd name="connsiteX12" fmla="*/ 114148 w 262314"/>
              <a:gd name="connsiteY12" fmla="*/ 243730 h 261821"/>
              <a:gd name="connsiteX13" fmla="*/ 95920 w 262314"/>
              <a:gd name="connsiteY13" fmla="*/ 261821 h 261821"/>
              <a:gd name="connsiteX14" fmla="*/ 18228 w 262314"/>
              <a:gd name="connsiteY14" fmla="*/ 261821 h 261821"/>
              <a:gd name="connsiteX15" fmla="*/ 0 w 262314"/>
              <a:gd name="connsiteY15" fmla="*/ 243730 h 261821"/>
              <a:gd name="connsiteX16" fmla="*/ 0 w 262314"/>
              <a:gd name="connsiteY16" fmla="*/ 166624 h 261821"/>
              <a:gd name="connsiteX17" fmla="*/ 18228 w 262314"/>
              <a:gd name="connsiteY17" fmla="*/ 148533 h 261821"/>
              <a:gd name="connsiteX18" fmla="*/ 192519 w 262314"/>
              <a:gd name="connsiteY18" fmla="*/ 43669 h 261821"/>
              <a:gd name="connsiteX19" fmla="*/ 166744 w 262314"/>
              <a:gd name="connsiteY19" fmla="*/ 69250 h 261821"/>
              <a:gd name="connsiteX20" fmla="*/ 192519 w 262314"/>
              <a:gd name="connsiteY20" fmla="*/ 94832 h 261821"/>
              <a:gd name="connsiteX21" fmla="*/ 218295 w 262314"/>
              <a:gd name="connsiteY21" fmla="*/ 69250 h 261821"/>
              <a:gd name="connsiteX22" fmla="*/ 18228 w 262314"/>
              <a:gd name="connsiteY22" fmla="*/ 16357 h 261821"/>
              <a:gd name="connsiteX23" fmla="*/ 95920 w 262314"/>
              <a:gd name="connsiteY23" fmla="*/ 16357 h 261821"/>
              <a:gd name="connsiteX24" fmla="*/ 114148 w 262314"/>
              <a:gd name="connsiteY24" fmla="*/ 34449 h 261821"/>
              <a:gd name="connsiteX25" fmla="*/ 114148 w 262314"/>
              <a:gd name="connsiteY25" fmla="*/ 111554 h 261821"/>
              <a:gd name="connsiteX26" fmla="*/ 95920 w 262314"/>
              <a:gd name="connsiteY26" fmla="*/ 129645 h 261821"/>
              <a:gd name="connsiteX27" fmla="*/ 18228 w 262314"/>
              <a:gd name="connsiteY27" fmla="*/ 129645 h 261821"/>
              <a:gd name="connsiteX28" fmla="*/ 0 w 262314"/>
              <a:gd name="connsiteY28" fmla="*/ 111554 h 261821"/>
              <a:gd name="connsiteX29" fmla="*/ 0 w 262314"/>
              <a:gd name="connsiteY29" fmla="*/ 34449 h 261821"/>
              <a:gd name="connsiteX30" fmla="*/ 18228 w 262314"/>
              <a:gd name="connsiteY30" fmla="*/ 16357 h 261821"/>
              <a:gd name="connsiteX31" fmla="*/ 192502 w 262314"/>
              <a:gd name="connsiteY31" fmla="*/ 0 h 261821"/>
              <a:gd name="connsiteX32" fmla="*/ 205389 w 262314"/>
              <a:gd name="connsiteY32" fmla="*/ 5297 h 261821"/>
              <a:gd name="connsiteX33" fmla="*/ 205407 w 262314"/>
              <a:gd name="connsiteY33" fmla="*/ 5297 h 261821"/>
              <a:gd name="connsiteX34" fmla="*/ 256977 w 262314"/>
              <a:gd name="connsiteY34" fmla="*/ 56460 h 261821"/>
              <a:gd name="connsiteX35" fmla="*/ 256977 w 262314"/>
              <a:gd name="connsiteY35" fmla="*/ 82041 h 261821"/>
              <a:gd name="connsiteX36" fmla="*/ 205407 w 262314"/>
              <a:gd name="connsiteY36" fmla="*/ 133221 h 261821"/>
              <a:gd name="connsiteX37" fmla="*/ 179632 w 262314"/>
              <a:gd name="connsiteY37" fmla="*/ 133221 h 261821"/>
              <a:gd name="connsiteX38" fmla="*/ 128080 w 262314"/>
              <a:gd name="connsiteY38" fmla="*/ 82041 h 261821"/>
              <a:gd name="connsiteX39" fmla="*/ 128080 w 262314"/>
              <a:gd name="connsiteY39" fmla="*/ 56460 h 261821"/>
              <a:gd name="connsiteX40" fmla="*/ 179614 w 262314"/>
              <a:gd name="connsiteY40" fmla="*/ 5297 h 261821"/>
              <a:gd name="connsiteX41" fmla="*/ 192502 w 262314"/>
              <a:gd name="connsiteY41" fmla="*/ 0 h 26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314" h="261821">
                <a:moveTo>
                  <a:pt x="151409" y="148533"/>
                </a:moveTo>
                <a:lnTo>
                  <a:pt x="229100" y="148533"/>
                </a:lnTo>
                <a:cubicBezTo>
                  <a:pt x="239168" y="148533"/>
                  <a:pt x="247329" y="156632"/>
                  <a:pt x="247329" y="166624"/>
                </a:cubicBezTo>
                <a:lnTo>
                  <a:pt x="247329" y="243730"/>
                </a:lnTo>
                <a:cubicBezTo>
                  <a:pt x="247329" y="253721"/>
                  <a:pt x="239168" y="261821"/>
                  <a:pt x="229100" y="261821"/>
                </a:cubicBezTo>
                <a:lnTo>
                  <a:pt x="151409" y="261821"/>
                </a:lnTo>
                <a:cubicBezTo>
                  <a:pt x="141341" y="261821"/>
                  <a:pt x="133180" y="253721"/>
                  <a:pt x="133180" y="243730"/>
                </a:cubicBezTo>
                <a:lnTo>
                  <a:pt x="133180" y="166624"/>
                </a:lnTo>
                <a:cubicBezTo>
                  <a:pt x="133180" y="156632"/>
                  <a:pt x="141341" y="148533"/>
                  <a:pt x="151409" y="148533"/>
                </a:cubicBezTo>
                <a:close/>
                <a:moveTo>
                  <a:pt x="18228" y="148533"/>
                </a:moveTo>
                <a:lnTo>
                  <a:pt x="95920" y="148533"/>
                </a:lnTo>
                <a:cubicBezTo>
                  <a:pt x="105987" y="148533"/>
                  <a:pt x="114148" y="156632"/>
                  <a:pt x="114148" y="166624"/>
                </a:cubicBezTo>
                <a:lnTo>
                  <a:pt x="114148" y="243730"/>
                </a:lnTo>
                <a:cubicBezTo>
                  <a:pt x="114148" y="253721"/>
                  <a:pt x="105987" y="261821"/>
                  <a:pt x="95920" y="261821"/>
                </a:cubicBezTo>
                <a:lnTo>
                  <a:pt x="18228" y="261821"/>
                </a:lnTo>
                <a:cubicBezTo>
                  <a:pt x="8161" y="261821"/>
                  <a:pt x="0" y="253721"/>
                  <a:pt x="0" y="243730"/>
                </a:cubicBezTo>
                <a:lnTo>
                  <a:pt x="0" y="166624"/>
                </a:lnTo>
                <a:cubicBezTo>
                  <a:pt x="0" y="156632"/>
                  <a:pt x="8161" y="148533"/>
                  <a:pt x="18228" y="148533"/>
                </a:cubicBezTo>
                <a:close/>
                <a:moveTo>
                  <a:pt x="192519" y="43669"/>
                </a:moveTo>
                <a:lnTo>
                  <a:pt x="166744" y="69250"/>
                </a:lnTo>
                <a:lnTo>
                  <a:pt x="192519" y="94832"/>
                </a:lnTo>
                <a:lnTo>
                  <a:pt x="218295" y="69250"/>
                </a:lnTo>
                <a:close/>
                <a:moveTo>
                  <a:pt x="18228" y="16357"/>
                </a:moveTo>
                <a:lnTo>
                  <a:pt x="95920" y="16357"/>
                </a:lnTo>
                <a:cubicBezTo>
                  <a:pt x="105987" y="16357"/>
                  <a:pt x="114148" y="24457"/>
                  <a:pt x="114148" y="34449"/>
                </a:cubicBezTo>
                <a:lnTo>
                  <a:pt x="114148" y="111554"/>
                </a:lnTo>
                <a:cubicBezTo>
                  <a:pt x="114148" y="121545"/>
                  <a:pt x="105987" y="129645"/>
                  <a:pt x="95920" y="129645"/>
                </a:cubicBezTo>
                <a:lnTo>
                  <a:pt x="18228" y="129645"/>
                </a:lnTo>
                <a:cubicBezTo>
                  <a:pt x="8161" y="129645"/>
                  <a:pt x="0" y="121545"/>
                  <a:pt x="0" y="111554"/>
                </a:cubicBezTo>
                <a:lnTo>
                  <a:pt x="0" y="34449"/>
                </a:lnTo>
                <a:cubicBezTo>
                  <a:pt x="0" y="24457"/>
                  <a:pt x="8161" y="16357"/>
                  <a:pt x="18228" y="16357"/>
                </a:cubicBezTo>
                <a:close/>
                <a:moveTo>
                  <a:pt x="192502" y="0"/>
                </a:moveTo>
                <a:cubicBezTo>
                  <a:pt x="197166" y="0"/>
                  <a:pt x="201830" y="1766"/>
                  <a:pt x="205389" y="5297"/>
                </a:cubicBezTo>
                <a:lnTo>
                  <a:pt x="205407" y="5297"/>
                </a:lnTo>
                <a:lnTo>
                  <a:pt x="256977" y="56460"/>
                </a:lnTo>
                <a:cubicBezTo>
                  <a:pt x="264093" y="63524"/>
                  <a:pt x="264093" y="74976"/>
                  <a:pt x="256977" y="82041"/>
                </a:cubicBezTo>
                <a:lnTo>
                  <a:pt x="205407" y="133221"/>
                </a:lnTo>
                <a:cubicBezTo>
                  <a:pt x="198289" y="140284"/>
                  <a:pt x="186750" y="140284"/>
                  <a:pt x="179632" y="133221"/>
                </a:cubicBezTo>
                <a:lnTo>
                  <a:pt x="128080" y="82041"/>
                </a:lnTo>
                <a:cubicBezTo>
                  <a:pt x="120964" y="74976"/>
                  <a:pt x="120964" y="63524"/>
                  <a:pt x="128080" y="56460"/>
                </a:cubicBezTo>
                <a:lnTo>
                  <a:pt x="179614" y="5297"/>
                </a:lnTo>
                <a:cubicBezTo>
                  <a:pt x="183173" y="1766"/>
                  <a:pt x="187837" y="0"/>
                  <a:pt x="192502" y="0"/>
                </a:cubicBezTo>
                <a:close/>
              </a:path>
            </a:pathLst>
          </a:custGeom>
          <a:solidFill>
            <a:srgbClr val="FFFFFF"/>
          </a:solidFill>
          <a:ln w="9191" cap="flat">
            <a:noFill/>
            <a:prstDash val="solid"/>
            <a:miter/>
          </a:ln>
        </p:spPr>
        <p:txBody>
          <a:bodyPr rtlCol="0" anchor="ctr"/>
          <a:lstStyle/>
          <a:p>
            <a:endParaRPr lang="zh-CN" altLang="en-US"/>
          </a:p>
        </p:txBody>
      </p:sp>
      <p:sp>
        <p:nvSpPr>
          <p:cNvPr id="37" name="图片 54" descr="343439383331313b343532303032343bb7a2b2bcb9dcc0ed"/>
          <p:cNvSpPr/>
          <p:nvPr>
            <p:custDataLst>
              <p:tags r:id="rId21"/>
            </p:custDataLst>
          </p:nvPr>
        </p:nvSpPr>
        <p:spPr>
          <a:xfrm>
            <a:off x="4551680" y="4316730"/>
            <a:ext cx="259199" cy="175885"/>
          </a:xfrm>
          <a:custGeom>
            <a:avLst/>
            <a:gdLst>
              <a:gd name="connsiteX0" fmla="*/ 218697 w 259199"/>
              <a:gd name="connsiteY0" fmla="*/ 77441 h 175885"/>
              <a:gd name="connsiteX1" fmla="*/ 162906 w 259199"/>
              <a:gd name="connsiteY1" fmla="*/ 541 h 175885"/>
              <a:gd name="connsiteX2" fmla="*/ 95022 w 259199"/>
              <a:gd name="connsiteY2" fmla="*/ 45380 h 175885"/>
              <a:gd name="connsiteX3" fmla="*/ 58131 w 259199"/>
              <a:gd name="connsiteY3" fmla="*/ 42559 h 175885"/>
              <a:gd name="connsiteX4" fmla="*/ 42421 w 259199"/>
              <a:gd name="connsiteY4" fmla="*/ 77294 h 175885"/>
              <a:gd name="connsiteX5" fmla="*/ 114 w 259199"/>
              <a:gd name="connsiteY5" fmla="*/ 130680 h 175885"/>
              <a:gd name="connsiteX6" fmla="*/ 46038 w 259199"/>
              <a:gd name="connsiteY6" fmla="*/ 176004 h 175885"/>
              <a:gd name="connsiteX7" fmla="*/ 116852 w 259199"/>
              <a:gd name="connsiteY7" fmla="*/ 176004 h 175885"/>
              <a:gd name="connsiteX8" fmla="*/ 116852 w 259199"/>
              <a:gd name="connsiteY8" fmla="*/ 129102 h 175885"/>
              <a:gd name="connsiteX9" fmla="*/ 94595 w 259199"/>
              <a:gd name="connsiteY9" fmla="*/ 129102 h 175885"/>
              <a:gd name="connsiteX10" fmla="*/ 132024 w 259199"/>
              <a:gd name="connsiteY10" fmla="*/ 87062 h 175885"/>
              <a:gd name="connsiteX11" fmla="*/ 169453 w 259199"/>
              <a:gd name="connsiteY11" fmla="*/ 129102 h 175885"/>
              <a:gd name="connsiteX12" fmla="*/ 147195 w 259199"/>
              <a:gd name="connsiteY12" fmla="*/ 129102 h 175885"/>
              <a:gd name="connsiteX13" fmla="*/ 147195 w 259199"/>
              <a:gd name="connsiteY13" fmla="*/ 176004 h 175885"/>
              <a:gd name="connsiteX14" fmla="*/ 211463 w 259199"/>
              <a:gd name="connsiteY14" fmla="*/ 176004 h 175885"/>
              <a:gd name="connsiteX15" fmla="*/ 259185 w 259199"/>
              <a:gd name="connsiteY15" fmla="*/ 133354 h 175885"/>
              <a:gd name="connsiteX16" fmla="*/ 218697 w 259199"/>
              <a:gd name="connsiteY16" fmla="*/ 77441 h 17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199" h="175885">
                <a:moveTo>
                  <a:pt x="218697" y="77441"/>
                </a:moveTo>
                <a:cubicBezTo>
                  <a:pt x="218697" y="77441"/>
                  <a:pt x="223574" y="8435"/>
                  <a:pt x="162906" y="541"/>
                </a:cubicBezTo>
                <a:cubicBezTo>
                  <a:pt x="110861" y="-4975"/>
                  <a:pt x="95022" y="45380"/>
                  <a:pt x="95022" y="45380"/>
                </a:cubicBezTo>
                <a:cubicBezTo>
                  <a:pt x="95022" y="45380"/>
                  <a:pt x="79275" y="29592"/>
                  <a:pt x="58131" y="42559"/>
                </a:cubicBezTo>
                <a:cubicBezTo>
                  <a:pt x="39064" y="54706"/>
                  <a:pt x="42421" y="77294"/>
                  <a:pt x="42421" y="77294"/>
                </a:cubicBezTo>
                <a:cubicBezTo>
                  <a:pt x="42421" y="77294"/>
                  <a:pt x="114" y="85673"/>
                  <a:pt x="114" y="130680"/>
                </a:cubicBezTo>
                <a:cubicBezTo>
                  <a:pt x="1097" y="175520"/>
                  <a:pt x="46038" y="176004"/>
                  <a:pt x="46038" y="176004"/>
                </a:cubicBezTo>
                <a:lnTo>
                  <a:pt x="116852" y="176004"/>
                </a:lnTo>
                <a:lnTo>
                  <a:pt x="116852" y="129102"/>
                </a:lnTo>
                <a:lnTo>
                  <a:pt x="94595" y="129102"/>
                </a:lnTo>
                <a:lnTo>
                  <a:pt x="132024" y="87062"/>
                </a:lnTo>
                <a:lnTo>
                  <a:pt x="169453" y="129102"/>
                </a:lnTo>
                <a:lnTo>
                  <a:pt x="147195" y="129102"/>
                </a:lnTo>
                <a:lnTo>
                  <a:pt x="147195" y="176004"/>
                </a:lnTo>
                <a:lnTo>
                  <a:pt x="211463" y="176004"/>
                </a:lnTo>
                <a:cubicBezTo>
                  <a:pt x="211463" y="176004"/>
                  <a:pt x="253343" y="176004"/>
                  <a:pt x="259185" y="133354"/>
                </a:cubicBezTo>
                <a:cubicBezTo>
                  <a:pt x="261967" y="86620"/>
                  <a:pt x="218697" y="77441"/>
                  <a:pt x="218697" y="77441"/>
                </a:cubicBezTo>
                <a:close/>
              </a:path>
            </a:pathLst>
          </a:custGeom>
          <a:solidFill>
            <a:srgbClr val="FFFFFF"/>
          </a:solidFill>
          <a:ln w="9189" cap="flat">
            <a:noFill/>
            <a:prstDash val="solid"/>
            <a:miter/>
          </a:ln>
        </p:spPr>
        <p:txBody>
          <a:bodyPr rtlCol="0" anchor="ctr"/>
          <a:lstStyle/>
          <a:p>
            <a:endParaRPr lang="zh-CN" altLang="en-US"/>
          </a:p>
        </p:txBody>
      </p:sp>
      <p:sp>
        <p:nvSpPr>
          <p:cNvPr id="38" name="图片 1" descr="343439383331313b343532303032383bbfcdbba7b9dcc0ed"/>
          <p:cNvSpPr/>
          <p:nvPr>
            <p:custDataLst>
              <p:tags r:id="rId22"/>
            </p:custDataLst>
          </p:nvPr>
        </p:nvSpPr>
        <p:spPr>
          <a:xfrm>
            <a:off x="6708775" y="4715510"/>
            <a:ext cx="262254" cy="252966"/>
          </a:xfrm>
          <a:custGeom>
            <a:avLst/>
            <a:gdLst>
              <a:gd name="connsiteX0" fmla="*/ 198412 w 262254"/>
              <a:gd name="connsiteY0" fmla="*/ 198045 h 252966"/>
              <a:gd name="connsiteX1" fmla="*/ 142809 w 262254"/>
              <a:gd name="connsiteY1" fmla="*/ 156245 h 252966"/>
              <a:gd name="connsiteX2" fmla="*/ 139516 w 262254"/>
              <a:gd name="connsiteY2" fmla="*/ 147465 h 252966"/>
              <a:gd name="connsiteX3" fmla="*/ 139516 w 262254"/>
              <a:gd name="connsiteY3" fmla="*/ 147334 h 252966"/>
              <a:gd name="connsiteX4" fmla="*/ 139911 w 262254"/>
              <a:gd name="connsiteY4" fmla="*/ 146548 h 252966"/>
              <a:gd name="connsiteX5" fmla="*/ 160729 w 262254"/>
              <a:gd name="connsiteY5" fmla="*/ 90596 h 252966"/>
              <a:gd name="connsiteX6" fmla="*/ 138988 w 262254"/>
              <a:gd name="connsiteY6" fmla="*/ 30843 h 252966"/>
              <a:gd name="connsiteX7" fmla="*/ 137802 w 262254"/>
              <a:gd name="connsiteY7" fmla="*/ 23374 h 252966"/>
              <a:gd name="connsiteX8" fmla="*/ 173905 w 262254"/>
              <a:gd name="connsiteY8" fmla="*/ 181 h 252966"/>
              <a:gd name="connsiteX9" fmla="*/ 221339 w 262254"/>
              <a:gd name="connsiteY9" fmla="*/ 40802 h 252966"/>
              <a:gd name="connsiteX10" fmla="*/ 205527 w 262254"/>
              <a:gd name="connsiteY10" fmla="*/ 101079 h 252966"/>
              <a:gd name="connsiteX11" fmla="*/ 200257 w 262254"/>
              <a:gd name="connsiteY11" fmla="*/ 107630 h 252966"/>
              <a:gd name="connsiteX12" fmla="*/ 199729 w 262254"/>
              <a:gd name="connsiteY12" fmla="*/ 117720 h 252966"/>
              <a:gd name="connsiteX13" fmla="*/ 201706 w 262254"/>
              <a:gd name="connsiteY13" fmla="*/ 120996 h 252966"/>
              <a:gd name="connsiteX14" fmla="*/ 217518 w 262254"/>
              <a:gd name="connsiteY14" fmla="*/ 128727 h 252966"/>
              <a:gd name="connsiteX15" fmla="*/ 234646 w 262254"/>
              <a:gd name="connsiteY15" fmla="*/ 136590 h 252966"/>
              <a:gd name="connsiteX16" fmla="*/ 260998 w 262254"/>
              <a:gd name="connsiteY16" fmla="*/ 160176 h 252966"/>
              <a:gd name="connsiteX17" fmla="*/ 258363 w 262254"/>
              <a:gd name="connsiteY17" fmla="*/ 185072 h 252966"/>
              <a:gd name="connsiteX18" fmla="*/ 204868 w 262254"/>
              <a:gd name="connsiteY18" fmla="*/ 201583 h 252966"/>
              <a:gd name="connsiteX19" fmla="*/ 198412 w 262254"/>
              <a:gd name="connsiteY19" fmla="*/ 198045 h 252966"/>
              <a:gd name="connsiteX20" fmla="*/ 114 w 262254"/>
              <a:gd name="connsiteY20" fmla="*/ 224253 h 252966"/>
              <a:gd name="connsiteX21" fmla="*/ 114 w 262254"/>
              <a:gd name="connsiteY21" fmla="*/ 215080 h 252966"/>
              <a:gd name="connsiteX22" fmla="*/ 2749 w 262254"/>
              <a:gd name="connsiteY22" fmla="*/ 207218 h 252966"/>
              <a:gd name="connsiteX23" fmla="*/ 27388 w 262254"/>
              <a:gd name="connsiteY23" fmla="*/ 183893 h 252966"/>
              <a:gd name="connsiteX24" fmla="*/ 28179 w 262254"/>
              <a:gd name="connsiteY24" fmla="*/ 183369 h 252966"/>
              <a:gd name="connsiteX25" fmla="*/ 52818 w 262254"/>
              <a:gd name="connsiteY25" fmla="*/ 171838 h 252966"/>
              <a:gd name="connsiteX26" fmla="*/ 60723 w 262254"/>
              <a:gd name="connsiteY26" fmla="*/ 168562 h 252966"/>
              <a:gd name="connsiteX27" fmla="*/ 62963 w 262254"/>
              <a:gd name="connsiteY27" fmla="*/ 166858 h 252966"/>
              <a:gd name="connsiteX28" fmla="*/ 67180 w 262254"/>
              <a:gd name="connsiteY28" fmla="*/ 145631 h 252966"/>
              <a:gd name="connsiteX29" fmla="*/ 62041 w 262254"/>
              <a:gd name="connsiteY29" fmla="*/ 139210 h 252966"/>
              <a:gd name="connsiteX30" fmla="*/ 61777 w 262254"/>
              <a:gd name="connsiteY30" fmla="*/ 138948 h 252966"/>
              <a:gd name="connsiteX31" fmla="*/ 42145 w 262254"/>
              <a:gd name="connsiteY31" fmla="*/ 77492 h 252966"/>
              <a:gd name="connsiteX32" fmla="*/ 90896 w 262254"/>
              <a:gd name="connsiteY32" fmla="*/ 32940 h 252966"/>
              <a:gd name="connsiteX33" fmla="*/ 140965 w 262254"/>
              <a:gd name="connsiteY33" fmla="*/ 77230 h 252966"/>
              <a:gd name="connsiteX34" fmla="*/ 141097 w 262254"/>
              <a:gd name="connsiteY34" fmla="*/ 77885 h 252966"/>
              <a:gd name="connsiteX35" fmla="*/ 134509 w 262254"/>
              <a:gd name="connsiteY35" fmla="*/ 116934 h 252966"/>
              <a:gd name="connsiteX36" fmla="*/ 121596 w 262254"/>
              <a:gd name="connsiteY36" fmla="*/ 138817 h 252966"/>
              <a:gd name="connsiteX37" fmla="*/ 121070 w 262254"/>
              <a:gd name="connsiteY37" fmla="*/ 139604 h 252966"/>
              <a:gd name="connsiteX38" fmla="*/ 116326 w 262254"/>
              <a:gd name="connsiteY38" fmla="*/ 145107 h 252966"/>
              <a:gd name="connsiteX39" fmla="*/ 115799 w 262254"/>
              <a:gd name="connsiteY39" fmla="*/ 146417 h 252966"/>
              <a:gd name="connsiteX40" fmla="*/ 118698 w 262254"/>
              <a:gd name="connsiteY40" fmla="*/ 168038 h 252966"/>
              <a:gd name="connsiteX41" fmla="*/ 128975 w 262254"/>
              <a:gd name="connsiteY41" fmla="*/ 171838 h 252966"/>
              <a:gd name="connsiteX42" fmla="*/ 129633 w 262254"/>
              <a:gd name="connsiteY42" fmla="*/ 172100 h 252966"/>
              <a:gd name="connsiteX43" fmla="*/ 172587 w 262254"/>
              <a:gd name="connsiteY43" fmla="*/ 196735 h 252966"/>
              <a:gd name="connsiteX44" fmla="*/ 172982 w 262254"/>
              <a:gd name="connsiteY44" fmla="*/ 196997 h 252966"/>
              <a:gd name="connsiteX45" fmla="*/ 182733 w 262254"/>
              <a:gd name="connsiteY45" fmla="*/ 211280 h 252966"/>
              <a:gd name="connsiteX46" fmla="*/ 183260 w 262254"/>
              <a:gd name="connsiteY46" fmla="*/ 215735 h 252966"/>
              <a:gd name="connsiteX47" fmla="*/ 183260 w 262254"/>
              <a:gd name="connsiteY47" fmla="*/ 225956 h 252966"/>
              <a:gd name="connsiteX48" fmla="*/ 182996 w 262254"/>
              <a:gd name="connsiteY48" fmla="*/ 227791 h 252966"/>
              <a:gd name="connsiteX49" fmla="*/ 143732 w 262254"/>
              <a:gd name="connsiteY49" fmla="*/ 249150 h 252966"/>
              <a:gd name="connsiteX50" fmla="*/ 43595 w 262254"/>
              <a:gd name="connsiteY50" fmla="*/ 249150 h 252966"/>
              <a:gd name="connsiteX51" fmla="*/ 5384 w 262254"/>
              <a:gd name="connsiteY51" fmla="*/ 233425 h 252966"/>
              <a:gd name="connsiteX52" fmla="*/ 114 w 262254"/>
              <a:gd name="connsiteY52" fmla="*/ 224253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254" h="252966">
                <a:moveTo>
                  <a:pt x="198412" y="198045"/>
                </a:moveTo>
                <a:cubicBezTo>
                  <a:pt x="187081" y="176687"/>
                  <a:pt x="166263" y="165549"/>
                  <a:pt x="142809" y="156245"/>
                </a:cubicBezTo>
                <a:cubicBezTo>
                  <a:pt x="139252" y="154804"/>
                  <a:pt x="137802" y="150742"/>
                  <a:pt x="139516" y="147465"/>
                </a:cubicBezTo>
                <a:lnTo>
                  <a:pt x="139516" y="147334"/>
                </a:lnTo>
                <a:lnTo>
                  <a:pt x="139911" y="146548"/>
                </a:lnTo>
                <a:cubicBezTo>
                  <a:pt x="150320" y="132134"/>
                  <a:pt x="159411" y="113920"/>
                  <a:pt x="160729" y="90596"/>
                </a:cubicBezTo>
                <a:cubicBezTo>
                  <a:pt x="163232" y="63864"/>
                  <a:pt x="153087" y="44995"/>
                  <a:pt x="138988" y="30843"/>
                </a:cubicBezTo>
                <a:cubicBezTo>
                  <a:pt x="137012" y="28878"/>
                  <a:pt x="136485" y="25864"/>
                  <a:pt x="137802" y="23374"/>
                </a:cubicBezTo>
                <a:cubicBezTo>
                  <a:pt x="144522" y="11057"/>
                  <a:pt x="154932" y="1360"/>
                  <a:pt x="173905" y="181"/>
                </a:cubicBezTo>
                <a:cubicBezTo>
                  <a:pt x="202892" y="-1130"/>
                  <a:pt x="218704" y="17215"/>
                  <a:pt x="221339" y="40802"/>
                </a:cubicBezTo>
                <a:cubicBezTo>
                  <a:pt x="225291" y="67009"/>
                  <a:pt x="216068" y="87975"/>
                  <a:pt x="205527" y="101079"/>
                </a:cubicBezTo>
                <a:cubicBezTo>
                  <a:pt x="204209" y="103700"/>
                  <a:pt x="201574" y="105009"/>
                  <a:pt x="200257" y="107630"/>
                </a:cubicBezTo>
                <a:cubicBezTo>
                  <a:pt x="199202" y="109727"/>
                  <a:pt x="198939" y="114575"/>
                  <a:pt x="199729" y="117720"/>
                </a:cubicBezTo>
                <a:cubicBezTo>
                  <a:pt x="199994" y="119031"/>
                  <a:pt x="200652" y="120079"/>
                  <a:pt x="201706" y="120996"/>
                </a:cubicBezTo>
                <a:cubicBezTo>
                  <a:pt x="205395" y="124141"/>
                  <a:pt x="212905" y="126368"/>
                  <a:pt x="217518" y="128727"/>
                </a:cubicBezTo>
                <a:cubicBezTo>
                  <a:pt x="224105" y="131348"/>
                  <a:pt x="229376" y="133969"/>
                  <a:pt x="234646" y="136590"/>
                </a:cubicBezTo>
                <a:cubicBezTo>
                  <a:pt x="245187" y="141831"/>
                  <a:pt x="257045" y="149693"/>
                  <a:pt x="260998" y="160176"/>
                </a:cubicBezTo>
                <a:cubicBezTo>
                  <a:pt x="263633" y="166728"/>
                  <a:pt x="262315" y="179831"/>
                  <a:pt x="258363" y="185072"/>
                </a:cubicBezTo>
                <a:cubicBezTo>
                  <a:pt x="249798" y="197259"/>
                  <a:pt x="225159" y="199224"/>
                  <a:pt x="204868" y="201583"/>
                </a:cubicBezTo>
                <a:cubicBezTo>
                  <a:pt x="202233" y="201714"/>
                  <a:pt x="199729" y="200404"/>
                  <a:pt x="198412" y="198045"/>
                </a:cubicBezTo>
                <a:moveTo>
                  <a:pt x="114" y="224253"/>
                </a:moveTo>
                <a:lnTo>
                  <a:pt x="114" y="215080"/>
                </a:lnTo>
                <a:cubicBezTo>
                  <a:pt x="114" y="212459"/>
                  <a:pt x="1432" y="209838"/>
                  <a:pt x="2749" y="207218"/>
                </a:cubicBezTo>
                <a:cubicBezTo>
                  <a:pt x="7888" y="196866"/>
                  <a:pt x="18297" y="190315"/>
                  <a:pt x="27388" y="183893"/>
                </a:cubicBezTo>
                <a:cubicBezTo>
                  <a:pt x="27652" y="183763"/>
                  <a:pt x="27915" y="183500"/>
                  <a:pt x="28179" y="183369"/>
                </a:cubicBezTo>
                <a:cubicBezTo>
                  <a:pt x="35953" y="179570"/>
                  <a:pt x="43726" y="175638"/>
                  <a:pt x="52818" y="171838"/>
                </a:cubicBezTo>
                <a:cubicBezTo>
                  <a:pt x="55058" y="170790"/>
                  <a:pt x="58220" y="169611"/>
                  <a:pt x="60723" y="168562"/>
                </a:cubicBezTo>
                <a:cubicBezTo>
                  <a:pt x="61646" y="168169"/>
                  <a:pt x="62436" y="167645"/>
                  <a:pt x="62963" y="166858"/>
                </a:cubicBezTo>
                <a:cubicBezTo>
                  <a:pt x="66784" y="162272"/>
                  <a:pt x="70869" y="152838"/>
                  <a:pt x="67180" y="145631"/>
                </a:cubicBezTo>
                <a:cubicBezTo>
                  <a:pt x="65862" y="143010"/>
                  <a:pt x="64544" y="141700"/>
                  <a:pt x="62041" y="139210"/>
                </a:cubicBezTo>
                <a:lnTo>
                  <a:pt x="61777" y="138948"/>
                </a:lnTo>
                <a:cubicBezTo>
                  <a:pt x="49919" y="125844"/>
                  <a:pt x="39510" y="103568"/>
                  <a:pt x="42145" y="77492"/>
                </a:cubicBezTo>
                <a:cubicBezTo>
                  <a:pt x="44780" y="51285"/>
                  <a:pt x="61909" y="32940"/>
                  <a:pt x="90896" y="32940"/>
                </a:cubicBezTo>
                <a:cubicBezTo>
                  <a:pt x="119751" y="32940"/>
                  <a:pt x="136881" y="51154"/>
                  <a:pt x="140965" y="77230"/>
                </a:cubicBezTo>
                <a:cubicBezTo>
                  <a:pt x="140965" y="77492"/>
                  <a:pt x="140965" y="77623"/>
                  <a:pt x="141097" y="77885"/>
                </a:cubicBezTo>
                <a:cubicBezTo>
                  <a:pt x="142282" y="93478"/>
                  <a:pt x="138461" y="107762"/>
                  <a:pt x="134509" y="116934"/>
                </a:cubicBezTo>
                <a:cubicBezTo>
                  <a:pt x="130688" y="125976"/>
                  <a:pt x="126735" y="132396"/>
                  <a:pt x="121596" y="138817"/>
                </a:cubicBezTo>
                <a:cubicBezTo>
                  <a:pt x="121333" y="139079"/>
                  <a:pt x="121201" y="139341"/>
                  <a:pt x="121070" y="139604"/>
                </a:cubicBezTo>
                <a:cubicBezTo>
                  <a:pt x="119751" y="141700"/>
                  <a:pt x="117643" y="143010"/>
                  <a:pt x="116326" y="145107"/>
                </a:cubicBezTo>
                <a:cubicBezTo>
                  <a:pt x="116063" y="145500"/>
                  <a:pt x="115930" y="145893"/>
                  <a:pt x="115799" y="146417"/>
                </a:cubicBezTo>
                <a:cubicBezTo>
                  <a:pt x="113559" y="154148"/>
                  <a:pt x="116063" y="164238"/>
                  <a:pt x="118698" y="168038"/>
                </a:cubicBezTo>
                <a:cubicBezTo>
                  <a:pt x="120015" y="170528"/>
                  <a:pt x="125022" y="170659"/>
                  <a:pt x="128975" y="171838"/>
                </a:cubicBezTo>
                <a:cubicBezTo>
                  <a:pt x="129239" y="171970"/>
                  <a:pt x="129370" y="171970"/>
                  <a:pt x="129633" y="172100"/>
                </a:cubicBezTo>
                <a:cubicBezTo>
                  <a:pt x="145313" y="178652"/>
                  <a:pt x="160861" y="186383"/>
                  <a:pt x="172587" y="196735"/>
                </a:cubicBezTo>
                <a:cubicBezTo>
                  <a:pt x="172719" y="196866"/>
                  <a:pt x="172850" y="196997"/>
                  <a:pt x="172982" y="196997"/>
                </a:cubicBezTo>
                <a:cubicBezTo>
                  <a:pt x="176408" y="200404"/>
                  <a:pt x="180888" y="204991"/>
                  <a:pt x="182733" y="211280"/>
                </a:cubicBezTo>
                <a:cubicBezTo>
                  <a:pt x="183128" y="212721"/>
                  <a:pt x="183260" y="214294"/>
                  <a:pt x="183260" y="215735"/>
                </a:cubicBezTo>
                <a:lnTo>
                  <a:pt x="183260" y="225956"/>
                </a:lnTo>
                <a:cubicBezTo>
                  <a:pt x="183260" y="226611"/>
                  <a:pt x="183128" y="227267"/>
                  <a:pt x="182996" y="227791"/>
                </a:cubicBezTo>
                <a:cubicBezTo>
                  <a:pt x="178516" y="241419"/>
                  <a:pt x="160465" y="245349"/>
                  <a:pt x="143732" y="249150"/>
                </a:cubicBezTo>
                <a:cubicBezTo>
                  <a:pt x="114744" y="254391"/>
                  <a:pt x="73899" y="254391"/>
                  <a:pt x="43595" y="249150"/>
                </a:cubicBezTo>
                <a:cubicBezTo>
                  <a:pt x="29101" y="246529"/>
                  <a:pt x="13290" y="242598"/>
                  <a:pt x="5384" y="233425"/>
                </a:cubicBezTo>
                <a:cubicBezTo>
                  <a:pt x="2749" y="232115"/>
                  <a:pt x="1432" y="229494"/>
                  <a:pt x="114" y="224253"/>
                </a:cubicBezTo>
              </a:path>
            </a:pathLst>
          </a:custGeom>
          <a:solidFill>
            <a:srgbClr val="FFFFFF"/>
          </a:solidFill>
          <a:ln w="9197" cap="flat">
            <a:noFill/>
            <a:prstDash val="solid"/>
            <a:miter/>
          </a:ln>
        </p:spPr>
        <p:txBody>
          <a:bodyPr rtlCol="0" anchor="ctr"/>
          <a:lstStyle/>
          <a:p>
            <a:endParaRPr lang="zh-CN" altLang="en-US"/>
          </a:p>
        </p:txBody>
      </p:sp>
      <p:sp>
        <p:nvSpPr>
          <p:cNvPr id="39" name="图片 5" descr="343439383331313b343532303031393bd2b5bca8b9dcc0ed"/>
          <p:cNvSpPr/>
          <p:nvPr>
            <p:custDataLst>
              <p:tags r:id="rId23"/>
            </p:custDataLst>
          </p:nvPr>
        </p:nvSpPr>
        <p:spPr>
          <a:xfrm>
            <a:off x="7620635" y="3210560"/>
            <a:ext cx="262254" cy="243461"/>
          </a:xfrm>
          <a:custGeom>
            <a:avLst/>
            <a:gdLst>
              <a:gd name="connsiteX0" fmla="*/ 231594 w 262254"/>
              <a:gd name="connsiteY0" fmla="*/ 115 h 243461"/>
              <a:gd name="connsiteX1" fmla="*/ 30220 w 262254"/>
              <a:gd name="connsiteY1" fmla="*/ 115 h 243461"/>
              <a:gd name="connsiteX2" fmla="*/ 114 w 262254"/>
              <a:gd name="connsiteY2" fmla="*/ 30463 h 243461"/>
              <a:gd name="connsiteX3" fmla="*/ 114 w 262254"/>
              <a:gd name="connsiteY3" fmla="*/ 161299 h 243461"/>
              <a:gd name="connsiteX4" fmla="*/ 30220 w 262254"/>
              <a:gd name="connsiteY4" fmla="*/ 191647 h 243461"/>
              <a:gd name="connsiteX5" fmla="*/ 105819 w 262254"/>
              <a:gd name="connsiteY5" fmla="*/ 191647 h 243461"/>
              <a:gd name="connsiteX6" fmla="*/ 105819 w 262254"/>
              <a:gd name="connsiteY6" fmla="*/ 228740 h 243461"/>
              <a:gd name="connsiteX7" fmla="*/ 64340 w 262254"/>
              <a:gd name="connsiteY7" fmla="*/ 228740 h 243461"/>
              <a:gd name="connsiteX8" fmla="*/ 56981 w 262254"/>
              <a:gd name="connsiteY8" fmla="*/ 236158 h 243461"/>
              <a:gd name="connsiteX9" fmla="*/ 64340 w 262254"/>
              <a:gd name="connsiteY9" fmla="*/ 243577 h 243461"/>
              <a:gd name="connsiteX10" fmla="*/ 192122 w 262254"/>
              <a:gd name="connsiteY10" fmla="*/ 243577 h 243461"/>
              <a:gd name="connsiteX11" fmla="*/ 199481 w 262254"/>
              <a:gd name="connsiteY11" fmla="*/ 236158 h 243461"/>
              <a:gd name="connsiteX12" fmla="*/ 192122 w 262254"/>
              <a:gd name="connsiteY12" fmla="*/ 228740 h 243461"/>
              <a:gd name="connsiteX13" fmla="*/ 151313 w 262254"/>
              <a:gd name="connsiteY13" fmla="*/ 228740 h 243461"/>
              <a:gd name="connsiteX14" fmla="*/ 151313 w 262254"/>
              <a:gd name="connsiteY14" fmla="*/ 191647 h 243461"/>
              <a:gd name="connsiteX15" fmla="*/ 232263 w 262254"/>
              <a:gd name="connsiteY15" fmla="*/ 191647 h 243461"/>
              <a:gd name="connsiteX16" fmla="*/ 262369 w 262254"/>
              <a:gd name="connsiteY16" fmla="*/ 161299 h 243461"/>
              <a:gd name="connsiteX17" fmla="*/ 262369 w 262254"/>
              <a:gd name="connsiteY17" fmla="*/ 30463 h 243461"/>
              <a:gd name="connsiteX18" fmla="*/ 231594 w 262254"/>
              <a:gd name="connsiteY18" fmla="*/ 115 h 243461"/>
              <a:gd name="connsiteX19" fmla="*/ 218213 w 262254"/>
              <a:gd name="connsiteY19" fmla="*/ 45300 h 243461"/>
              <a:gd name="connsiteX20" fmla="*/ 218213 w 262254"/>
              <a:gd name="connsiteY20" fmla="*/ 45300 h 243461"/>
              <a:gd name="connsiteX21" fmla="*/ 218213 w 262254"/>
              <a:gd name="connsiteY21" fmla="*/ 45975 h 243461"/>
              <a:gd name="connsiteX22" fmla="*/ 143284 w 262254"/>
              <a:gd name="connsiteY22" fmla="*/ 146462 h 243461"/>
              <a:gd name="connsiteX23" fmla="*/ 141277 w 262254"/>
              <a:gd name="connsiteY23" fmla="*/ 145113 h 243461"/>
              <a:gd name="connsiteX24" fmla="*/ 82403 w 262254"/>
              <a:gd name="connsiteY24" fmla="*/ 101951 h 243461"/>
              <a:gd name="connsiteX25" fmla="*/ 61664 w 262254"/>
              <a:gd name="connsiteY25" fmla="*/ 128927 h 243461"/>
              <a:gd name="connsiteX26" fmla="*/ 52297 w 262254"/>
              <a:gd name="connsiteY26" fmla="*/ 132299 h 243461"/>
              <a:gd name="connsiteX27" fmla="*/ 47614 w 262254"/>
              <a:gd name="connsiteY27" fmla="*/ 122183 h 243461"/>
              <a:gd name="connsiteX28" fmla="*/ 48283 w 262254"/>
              <a:gd name="connsiteY28" fmla="*/ 120834 h 243461"/>
              <a:gd name="connsiteX29" fmla="*/ 76382 w 262254"/>
              <a:gd name="connsiteY29" fmla="*/ 83742 h 243461"/>
              <a:gd name="connsiteX30" fmla="*/ 79058 w 262254"/>
              <a:gd name="connsiteY30" fmla="*/ 80370 h 243461"/>
              <a:gd name="connsiteX31" fmla="*/ 139939 w 262254"/>
              <a:gd name="connsiteY31" fmla="*/ 125555 h 243461"/>
              <a:gd name="connsiteX32" fmla="*/ 206172 w 262254"/>
              <a:gd name="connsiteY32" fmla="*/ 37207 h 243461"/>
              <a:gd name="connsiteX33" fmla="*/ 214199 w 262254"/>
              <a:gd name="connsiteY33" fmla="*/ 35859 h 243461"/>
              <a:gd name="connsiteX34" fmla="*/ 218213 w 262254"/>
              <a:gd name="connsiteY34" fmla="*/ 45300 h 24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254" h="243461">
                <a:moveTo>
                  <a:pt x="231594" y="115"/>
                </a:moveTo>
                <a:lnTo>
                  <a:pt x="30220" y="115"/>
                </a:lnTo>
                <a:cubicBezTo>
                  <a:pt x="13494" y="115"/>
                  <a:pt x="114" y="13603"/>
                  <a:pt x="114" y="30463"/>
                </a:cubicBezTo>
                <a:lnTo>
                  <a:pt x="114" y="161299"/>
                </a:lnTo>
                <a:cubicBezTo>
                  <a:pt x="114" y="178159"/>
                  <a:pt x="13494" y="191647"/>
                  <a:pt x="30220" y="191647"/>
                </a:cubicBezTo>
                <a:lnTo>
                  <a:pt x="105819" y="191647"/>
                </a:lnTo>
                <a:lnTo>
                  <a:pt x="105819" y="228740"/>
                </a:lnTo>
                <a:lnTo>
                  <a:pt x="64340" y="228740"/>
                </a:lnTo>
                <a:cubicBezTo>
                  <a:pt x="60326" y="228740"/>
                  <a:pt x="56981" y="232112"/>
                  <a:pt x="56981" y="236158"/>
                </a:cubicBezTo>
                <a:cubicBezTo>
                  <a:pt x="56981" y="240205"/>
                  <a:pt x="60326" y="243577"/>
                  <a:pt x="64340" y="243577"/>
                </a:cubicBezTo>
                <a:lnTo>
                  <a:pt x="192122" y="243577"/>
                </a:lnTo>
                <a:cubicBezTo>
                  <a:pt x="196137" y="243577"/>
                  <a:pt x="199481" y="240205"/>
                  <a:pt x="199481" y="236158"/>
                </a:cubicBezTo>
                <a:cubicBezTo>
                  <a:pt x="199481" y="232112"/>
                  <a:pt x="196137" y="228740"/>
                  <a:pt x="192122" y="228740"/>
                </a:cubicBezTo>
                <a:lnTo>
                  <a:pt x="151313" y="228740"/>
                </a:lnTo>
                <a:lnTo>
                  <a:pt x="151313" y="191647"/>
                </a:lnTo>
                <a:lnTo>
                  <a:pt x="232263" y="191647"/>
                </a:lnTo>
                <a:cubicBezTo>
                  <a:pt x="248989" y="191647"/>
                  <a:pt x="262369" y="178159"/>
                  <a:pt x="262369" y="161299"/>
                </a:cubicBezTo>
                <a:lnTo>
                  <a:pt x="262369" y="30463"/>
                </a:lnTo>
                <a:cubicBezTo>
                  <a:pt x="261700" y="14278"/>
                  <a:pt x="248319" y="115"/>
                  <a:pt x="231594" y="115"/>
                </a:cubicBezTo>
                <a:moveTo>
                  <a:pt x="218213" y="45300"/>
                </a:moveTo>
                <a:cubicBezTo>
                  <a:pt x="218213" y="45300"/>
                  <a:pt x="218213" y="45975"/>
                  <a:pt x="218213" y="45300"/>
                </a:cubicBezTo>
                <a:lnTo>
                  <a:pt x="218213" y="45975"/>
                </a:lnTo>
                <a:lnTo>
                  <a:pt x="143284" y="146462"/>
                </a:lnTo>
                <a:lnTo>
                  <a:pt x="141277" y="145113"/>
                </a:lnTo>
                <a:lnTo>
                  <a:pt x="82403" y="101951"/>
                </a:lnTo>
                <a:lnTo>
                  <a:pt x="61664" y="128927"/>
                </a:lnTo>
                <a:cubicBezTo>
                  <a:pt x="59657" y="132299"/>
                  <a:pt x="55643" y="133648"/>
                  <a:pt x="52297" y="132299"/>
                </a:cubicBezTo>
                <a:cubicBezTo>
                  <a:pt x="48283" y="130950"/>
                  <a:pt x="46276" y="126229"/>
                  <a:pt x="47614" y="122183"/>
                </a:cubicBezTo>
                <a:cubicBezTo>
                  <a:pt x="47614" y="121509"/>
                  <a:pt x="47614" y="121509"/>
                  <a:pt x="48283" y="120834"/>
                </a:cubicBezTo>
                <a:lnTo>
                  <a:pt x="76382" y="83742"/>
                </a:lnTo>
                <a:lnTo>
                  <a:pt x="79058" y="80370"/>
                </a:lnTo>
                <a:lnTo>
                  <a:pt x="139939" y="125555"/>
                </a:lnTo>
                <a:lnTo>
                  <a:pt x="206172" y="37207"/>
                </a:lnTo>
                <a:cubicBezTo>
                  <a:pt x="208179" y="35184"/>
                  <a:pt x="211524" y="34510"/>
                  <a:pt x="214199" y="35859"/>
                </a:cubicBezTo>
                <a:cubicBezTo>
                  <a:pt x="218213" y="37207"/>
                  <a:pt x="220220" y="41254"/>
                  <a:pt x="218213" y="45300"/>
                </a:cubicBezTo>
              </a:path>
            </a:pathLst>
          </a:custGeom>
          <a:solidFill>
            <a:srgbClr val="FFFFFF"/>
          </a:solidFill>
          <a:ln w="9197" cap="flat">
            <a:noFill/>
            <a:prstDash val="solid"/>
            <a:miter/>
          </a:ln>
        </p:spPr>
        <p:txBody>
          <a:bodyPr rtlCol="0" anchor="ctr"/>
          <a:lstStyle/>
          <a:p>
            <a:endParaRPr lang="zh-CN" altLang="en-US"/>
          </a:p>
        </p:txBody>
      </p:sp>
      <p:sp>
        <p:nvSpPr>
          <p:cNvPr id="40" name="图片 8" descr="343439383331313b343532303032303bb8f6c8cbd0c5cfa2"/>
          <p:cNvSpPr/>
          <p:nvPr>
            <p:custDataLst>
              <p:tags r:id="rId24"/>
            </p:custDataLst>
          </p:nvPr>
        </p:nvSpPr>
        <p:spPr>
          <a:xfrm>
            <a:off x="6708775" y="1645920"/>
            <a:ext cx="262149" cy="262254"/>
          </a:xfrm>
          <a:custGeom>
            <a:avLst/>
            <a:gdLst>
              <a:gd name="connsiteX0" fmla="*/ 238163 w 262149"/>
              <a:gd name="connsiteY0" fmla="*/ 114 h 262254"/>
              <a:gd name="connsiteX1" fmla="*/ 191653 w 262149"/>
              <a:gd name="connsiteY1" fmla="*/ 114 h 262254"/>
              <a:gd name="connsiteX2" fmla="*/ 190384 w 262149"/>
              <a:gd name="connsiteY2" fmla="*/ 114 h 262254"/>
              <a:gd name="connsiteX3" fmla="*/ 41128 w 262149"/>
              <a:gd name="connsiteY3" fmla="*/ 538 h 262254"/>
              <a:gd name="connsiteX4" fmla="*/ 17450 w 262149"/>
              <a:gd name="connsiteY4" fmla="*/ 24264 h 262254"/>
              <a:gd name="connsiteX5" fmla="*/ 17450 w 262149"/>
              <a:gd name="connsiteY5" fmla="*/ 59852 h 262254"/>
              <a:gd name="connsiteX6" fmla="*/ 44510 w 262149"/>
              <a:gd name="connsiteY6" fmla="*/ 59852 h 262254"/>
              <a:gd name="connsiteX7" fmla="*/ 53390 w 262149"/>
              <a:gd name="connsiteY7" fmla="*/ 68749 h 262254"/>
              <a:gd name="connsiteX8" fmla="*/ 53390 w 262149"/>
              <a:gd name="connsiteY8" fmla="*/ 74681 h 262254"/>
              <a:gd name="connsiteX9" fmla="*/ 44510 w 262149"/>
              <a:gd name="connsiteY9" fmla="*/ 83578 h 262254"/>
              <a:gd name="connsiteX10" fmla="*/ 41551 w 262149"/>
              <a:gd name="connsiteY10" fmla="*/ 83578 h 262254"/>
              <a:gd name="connsiteX11" fmla="*/ 41551 w 262149"/>
              <a:gd name="connsiteY11" fmla="*/ 80612 h 262254"/>
              <a:gd name="connsiteX12" fmla="*/ 32671 w 262149"/>
              <a:gd name="connsiteY12" fmla="*/ 71715 h 262254"/>
              <a:gd name="connsiteX13" fmla="*/ 8148 w 262149"/>
              <a:gd name="connsiteY13" fmla="*/ 71715 h 262254"/>
              <a:gd name="connsiteX14" fmla="*/ 537 w 262149"/>
              <a:gd name="connsiteY14" fmla="*/ 77647 h 262254"/>
              <a:gd name="connsiteX15" fmla="*/ 114 w 262149"/>
              <a:gd name="connsiteY15" fmla="*/ 80612 h 262254"/>
              <a:gd name="connsiteX16" fmla="*/ 114 w 262149"/>
              <a:gd name="connsiteY16" fmla="*/ 86544 h 262254"/>
              <a:gd name="connsiteX17" fmla="*/ 8993 w 262149"/>
              <a:gd name="connsiteY17" fmla="*/ 95441 h 262254"/>
              <a:gd name="connsiteX18" fmla="*/ 17873 w 262149"/>
              <a:gd name="connsiteY18" fmla="*/ 95441 h 262254"/>
              <a:gd name="connsiteX19" fmla="*/ 17873 w 262149"/>
              <a:gd name="connsiteY19" fmla="*/ 161111 h 262254"/>
              <a:gd name="connsiteX20" fmla="*/ 44933 w 262149"/>
              <a:gd name="connsiteY20" fmla="*/ 161111 h 262254"/>
              <a:gd name="connsiteX21" fmla="*/ 53812 w 262149"/>
              <a:gd name="connsiteY21" fmla="*/ 170008 h 262254"/>
              <a:gd name="connsiteX22" fmla="*/ 53812 w 262149"/>
              <a:gd name="connsiteY22" fmla="*/ 175939 h 262254"/>
              <a:gd name="connsiteX23" fmla="*/ 44933 w 262149"/>
              <a:gd name="connsiteY23" fmla="*/ 184837 h 262254"/>
              <a:gd name="connsiteX24" fmla="*/ 41973 w 262149"/>
              <a:gd name="connsiteY24" fmla="*/ 184837 h 262254"/>
              <a:gd name="connsiteX25" fmla="*/ 41973 w 262149"/>
              <a:gd name="connsiteY25" fmla="*/ 182295 h 262254"/>
              <a:gd name="connsiteX26" fmla="*/ 33094 w 262149"/>
              <a:gd name="connsiteY26" fmla="*/ 173397 h 262254"/>
              <a:gd name="connsiteX27" fmla="*/ 8570 w 262149"/>
              <a:gd name="connsiteY27" fmla="*/ 173397 h 262254"/>
              <a:gd name="connsiteX28" fmla="*/ 960 w 262149"/>
              <a:gd name="connsiteY28" fmla="*/ 179329 h 262254"/>
              <a:gd name="connsiteX29" fmla="*/ 537 w 262149"/>
              <a:gd name="connsiteY29" fmla="*/ 182295 h 262254"/>
              <a:gd name="connsiteX30" fmla="*/ 537 w 262149"/>
              <a:gd name="connsiteY30" fmla="*/ 188225 h 262254"/>
              <a:gd name="connsiteX31" fmla="*/ 9416 w 262149"/>
              <a:gd name="connsiteY31" fmla="*/ 197123 h 262254"/>
              <a:gd name="connsiteX32" fmla="*/ 18295 w 262149"/>
              <a:gd name="connsiteY32" fmla="*/ 197123 h 262254"/>
              <a:gd name="connsiteX33" fmla="*/ 18295 w 262149"/>
              <a:gd name="connsiteY33" fmla="*/ 238644 h 262254"/>
              <a:gd name="connsiteX34" fmla="*/ 41973 w 262149"/>
              <a:gd name="connsiteY34" fmla="*/ 262369 h 262254"/>
              <a:gd name="connsiteX35" fmla="*/ 238585 w 262149"/>
              <a:gd name="connsiteY35" fmla="*/ 262369 h 262254"/>
              <a:gd name="connsiteX36" fmla="*/ 262264 w 262149"/>
              <a:gd name="connsiteY36" fmla="*/ 238644 h 262254"/>
              <a:gd name="connsiteX37" fmla="*/ 262264 w 262149"/>
              <a:gd name="connsiteY37" fmla="*/ 23840 h 262254"/>
              <a:gd name="connsiteX38" fmla="*/ 238163 w 262149"/>
              <a:gd name="connsiteY38" fmla="*/ 114 h 262254"/>
              <a:gd name="connsiteX39" fmla="*/ 220827 w 262149"/>
              <a:gd name="connsiteY39" fmla="*/ 194157 h 262254"/>
              <a:gd name="connsiteX40" fmla="*/ 220405 w 262149"/>
              <a:gd name="connsiteY40" fmla="*/ 195429 h 262254"/>
              <a:gd name="connsiteX41" fmla="*/ 217868 w 262149"/>
              <a:gd name="connsiteY41" fmla="*/ 198394 h 262254"/>
              <a:gd name="connsiteX42" fmla="*/ 215331 w 262149"/>
              <a:gd name="connsiteY42" fmla="*/ 199665 h 262254"/>
              <a:gd name="connsiteX43" fmla="*/ 213639 w 262149"/>
              <a:gd name="connsiteY43" fmla="*/ 200088 h 262254"/>
              <a:gd name="connsiteX44" fmla="*/ 85947 w 262149"/>
              <a:gd name="connsiteY44" fmla="*/ 200088 h 262254"/>
              <a:gd name="connsiteX45" fmla="*/ 82987 w 262149"/>
              <a:gd name="connsiteY45" fmla="*/ 198818 h 262254"/>
              <a:gd name="connsiteX46" fmla="*/ 80873 w 262149"/>
              <a:gd name="connsiteY46" fmla="*/ 195852 h 262254"/>
              <a:gd name="connsiteX47" fmla="*/ 80450 w 262149"/>
              <a:gd name="connsiteY47" fmla="*/ 194581 h 262254"/>
              <a:gd name="connsiteX48" fmla="*/ 80450 w 262149"/>
              <a:gd name="connsiteY48" fmla="*/ 182719 h 262254"/>
              <a:gd name="connsiteX49" fmla="*/ 80450 w 262149"/>
              <a:gd name="connsiteY49" fmla="*/ 182295 h 262254"/>
              <a:gd name="connsiteX50" fmla="*/ 80873 w 262149"/>
              <a:gd name="connsiteY50" fmla="*/ 181870 h 262254"/>
              <a:gd name="connsiteX51" fmla="*/ 106242 w 262149"/>
              <a:gd name="connsiteY51" fmla="*/ 164500 h 262254"/>
              <a:gd name="connsiteX52" fmla="*/ 131189 w 262149"/>
              <a:gd name="connsiteY52" fmla="*/ 146282 h 262254"/>
              <a:gd name="connsiteX53" fmla="*/ 131189 w 262149"/>
              <a:gd name="connsiteY53" fmla="*/ 143740 h 262254"/>
              <a:gd name="connsiteX54" fmla="*/ 129921 w 262149"/>
              <a:gd name="connsiteY54" fmla="*/ 140774 h 262254"/>
              <a:gd name="connsiteX55" fmla="*/ 116390 w 262149"/>
              <a:gd name="connsiteY55" fmla="*/ 106456 h 262254"/>
              <a:gd name="connsiteX56" fmla="*/ 150638 w 262149"/>
              <a:gd name="connsiteY56" fmla="*/ 63242 h 262254"/>
              <a:gd name="connsiteX57" fmla="*/ 184887 w 262149"/>
              <a:gd name="connsiteY57" fmla="*/ 106456 h 262254"/>
              <a:gd name="connsiteX58" fmla="*/ 171357 w 262149"/>
              <a:gd name="connsiteY58" fmla="*/ 140774 h 262254"/>
              <a:gd name="connsiteX59" fmla="*/ 170089 w 262149"/>
              <a:gd name="connsiteY59" fmla="*/ 143740 h 262254"/>
              <a:gd name="connsiteX60" fmla="*/ 170089 w 262149"/>
              <a:gd name="connsiteY60" fmla="*/ 146282 h 262254"/>
              <a:gd name="connsiteX61" fmla="*/ 195035 w 262149"/>
              <a:gd name="connsiteY61" fmla="*/ 164500 h 262254"/>
              <a:gd name="connsiteX62" fmla="*/ 220405 w 262149"/>
              <a:gd name="connsiteY62" fmla="*/ 181870 h 262254"/>
              <a:gd name="connsiteX63" fmla="*/ 220827 w 262149"/>
              <a:gd name="connsiteY63" fmla="*/ 182295 h 262254"/>
              <a:gd name="connsiteX64" fmla="*/ 220827 w 262149"/>
              <a:gd name="connsiteY64" fmla="*/ 182719 h 262254"/>
              <a:gd name="connsiteX65" fmla="*/ 220827 w 262149"/>
              <a:gd name="connsiteY65" fmla="*/ 194157 h 2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2149" h="262254">
                <a:moveTo>
                  <a:pt x="238163" y="114"/>
                </a:moveTo>
                <a:lnTo>
                  <a:pt x="191653" y="114"/>
                </a:lnTo>
                <a:lnTo>
                  <a:pt x="190384" y="114"/>
                </a:lnTo>
                <a:lnTo>
                  <a:pt x="41128" y="538"/>
                </a:lnTo>
                <a:cubicBezTo>
                  <a:pt x="28020" y="538"/>
                  <a:pt x="17450" y="11130"/>
                  <a:pt x="17450" y="24264"/>
                </a:cubicBezTo>
                <a:lnTo>
                  <a:pt x="17450" y="59852"/>
                </a:lnTo>
                <a:lnTo>
                  <a:pt x="44510" y="59852"/>
                </a:lnTo>
                <a:cubicBezTo>
                  <a:pt x="49584" y="59852"/>
                  <a:pt x="53390" y="63665"/>
                  <a:pt x="53390" y="68749"/>
                </a:cubicBezTo>
                <a:lnTo>
                  <a:pt x="53390" y="74681"/>
                </a:lnTo>
                <a:cubicBezTo>
                  <a:pt x="53390" y="79765"/>
                  <a:pt x="49584" y="83578"/>
                  <a:pt x="44510" y="83578"/>
                </a:cubicBezTo>
                <a:lnTo>
                  <a:pt x="41551" y="83578"/>
                </a:lnTo>
                <a:lnTo>
                  <a:pt x="41551" y="80612"/>
                </a:lnTo>
                <a:cubicBezTo>
                  <a:pt x="41551" y="75528"/>
                  <a:pt x="37745" y="71715"/>
                  <a:pt x="32671" y="71715"/>
                </a:cubicBezTo>
                <a:lnTo>
                  <a:pt x="8148" y="71715"/>
                </a:lnTo>
                <a:cubicBezTo>
                  <a:pt x="4765" y="72139"/>
                  <a:pt x="1805" y="74257"/>
                  <a:pt x="537" y="77647"/>
                </a:cubicBezTo>
                <a:cubicBezTo>
                  <a:pt x="114" y="78494"/>
                  <a:pt x="114" y="79765"/>
                  <a:pt x="114" y="80612"/>
                </a:cubicBezTo>
                <a:lnTo>
                  <a:pt x="114" y="86544"/>
                </a:lnTo>
                <a:cubicBezTo>
                  <a:pt x="114" y="91628"/>
                  <a:pt x="3919" y="95441"/>
                  <a:pt x="8993" y="95441"/>
                </a:cubicBezTo>
                <a:lnTo>
                  <a:pt x="17873" y="95441"/>
                </a:lnTo>
                <a:lnTo>
                  <a:pt x="17873" y="161111"/>
                </a:lnTo>
                <a:lnTo>
                  <a:pt x="44933" y="161111"/>
                </a:lnTo>
                <a:cubicBezTo>
                  <a:pt x="50007" y="161111"/>
                  <a:pt x="53812" y="164924"/>
                  <a:pt x="53812" y="170008"/>
                </a:cubicBezTo>
                <a:lnTo>
                  <a:pt x="53812" y="175939"/>
                </a:lnTo>
                <a:cubicBezTo>
                  <a:pt x="53812" y="181023"/>
                  <a:pt x="50007" y="184837"/>
                  <a:pt x="44933" y="184837"/>
                </a:cubicBezTo>
                <a:lnTo>
                  <a:pt x="41973" y="184837"/>
                </a:lnTo>
                <a:lnTo>
                  <a:pt x="41973" y="182295"/>
                </a:lnTo>
                <a:cubicBezTo>
                  <a:pt x="41973" y="177211"/>
                  <a:pt x="38168" y="173397"/>
                  <a:pt x="33094" y="173397"/>
                </a:cubicBezTo>
                <a:lnTo>
                  <a:pt x="8570" y="173397"/>
                </a:lnTo>
                <a:cubicBezTo>
                  <a:pt x="5188" y="173821"/>
                  <a:pt x="2228" y="175939"/>
                  <a:pt x="960" y="179329"/>
                </a:cubicBezTo>
                <a:cubicBezTo>
                  <a:pt x="537" y="180176"/>
                  <a:pt x="537" y="181447"/>
                  <a:pt x="537" y="182295"/>
                </a:cubicBezTo>
                <a:lnTo>
                  <a:pt x="537" y="188225"/>
                </a:lnTo>
                <a:cubicBezTo>
                  <a:pt x="537" y="193310"/>
                  <a:pt x="4342" y="197123"/>
                  <a:pt x="9416" y="197123"/>
                </a:cubicBezTo>
                <a:lnTo>
                  <a:pt x="18295" y="197123"/>
                </a:lnTo>
                <a:lnTo>
                  <a:pt x="18295" y="238644"/>
                </a:lnTo>
                <a:cubicBezTo>
                  <a:pt x="18295" y="251777"/>
                  <a:pt x="28866" y="262369"/>
                  <a:pt x="41973" y="262369"/>
                </a:cubicBezTo>
                <a:lnTo>
                  <a:pt x="238585" y="262369"/>
                </a:lnTo>
                <a:cubicBezTo>
                  <a:pt x="251693" y="262369"/>
                  <a:pt x="262264" y="251777"/>
                  <a:pt x="262264" y="238644"/>
                </a:cubicBezTo>
                <a:lnTo>
                  <a:pt x="262264" y="23840"/>
                </a:lnTo>
                <a:cubicBezTo>
                  <a:pt x="261841" y="10706"/>
                  <a:pt x="251270" y="114"/>
                  <a:pt x="238163" y="114"/>
                </a:cubicBezTo>
                <a:moveTo>
                  <a:pt x="220827" y="194157"/>
                </a:moveTo>
                <a:cubicBezTo>
                  <a:pt x="220827" y="194157"/>
                  <a:pt x="220405" y="195005"/>
                  <a:pt x="220405" y="195429"/>
                </a:cubicBezTo>
                <a:cubicBezTo>
                  <a:pt x="219981" y="196276"/>
                  <a:pt x="218713" y="197547"/>
                  <a:pt x="217868" y="198394"/>
                </a:cubicBezTo>
                <a:lnTo>
                  <a:pt x="215331" y="199665"/>
                </a:lnTo>
                <a:lnTo>
                  <a:pt x="213639" y="200088"/>
                </a:lnTo>
                <a:lnTo>
                  <a:pt x="85947" y="200088"/>
                </a:lnTo>
                <a:cubicBezTo>
                  <a:pt x="85101" y="199665"/>
                  <a:pt x="83833" y="199241"/>
                  <a:pt x="82987" y="198818"/>
                </a:cubicBezTo>
                <a:cubicBezTo>
                  <a:pt x="82142" y="198394"/>
                  <a:pt x="81296" y="197123"/>
                  <a:pt x="80873" y="195852"/>
                </a:cubicBezTo>
                <a:cubicBezTo>
                  <a:pt x="80873" y="195429"/>
                  <a:pt x="80450" y="194581"/>
                  <a:pt x="80450" y="194581"/>
                </a:cubicBezTo>
                <a:cubicBezTo>
                  <a:pt x="80027" y="194157"/>
                  <a:pt x="78759" y="188650"/>
                  <a:pt x="80450" y="182719"/>
                </a:cubicBezTo>
                <a:lnTo>
                  <a:pt x="80450" y="182295"/>
                </a:lnTo>
                <a:lnTo>
                  <a:pt x="80873" y="181870"/>
                </a:lnTo>
                <a:cubicBezTo>
                  <a:pt x="85101" y="176363"/>
                  <a:pt x="95249" y="170432"/>
                  <a:pt x="106242" y="164500"/>
                </a:cubicBezTo>
                <a:cubicBezTo>
                  <a:pt x="116390" y="158993"/>
                  <a:pt x="131189" y="150518"/>
                  <a:pt x="131189" y="146282"/>
                </a:cubicBezTo>
                <a:lnTo>
                  <a:pt x="131189" y="143740"/>
                </a:lnTo>
                <a:cubicBezTo>
                  <a:pt x="131189" y="142469"/>
                  <a:pt x="130766" y="141622"/>
                  <a:pt x="129921" y="140774"/>
                </a:cubicBezTo>
                <a:cubicBezTo>
                  <a:pt x="121041" y="131877"/>
                  <a:pt x="116390" y="119590"/>
                  <a:pt x="116390" y="106456"/>
                </a:cubicBezTo>
                <a:cubicBezTo>
                  <a:pt x="116390" y="85273"/>
                  <a:pt x="120618" y="63242"/>
                  <a:pt x="150638" y="63242"/>
                </a:cubicBezTo>
                <a:cubicBezTo>
                  <a:pt x="180659" y="63242"/>
                  <a:pt x="184887" y="84849"/>
                  <a:pt x="184887" y="106456"/>
                </a:cubicBezTo>
                <a:cubicBezTo>
                  <a:pt x="184887" y="119590"/>
                  <a:pt x="180237" y="131877"/>
                  <a:pt x="171357" y="140774"/>
                </a:cubicBezTo>
                <a:cubicBezTo>
                  <a:pt x="170511" y="141622"/>
                  <a:pt x="170089" y="142469"/>
                  <a:pt x="170089" y="143740"/>
                </a:cubicBezTo>
                <a:lnTo>
                  <a:pt x="170089" y="146282"/>
                </a:lnTo>
                <a:cubicBezTo>
                  <a:pt x="170089" y="150518"/>
                  <a:pt x="185310" y="158993"/>
                  <a:pt x="195035" y="164500"/>
                </a:cubicBezTo>
                <a:cubicBezTo>
                  <a:pt x="206028" y="170432"/>
                  <a:pt x="216176" y="176363"/>
                  <a:pt x="220405" y="181870"/>
                </a:cubicBezTo>
                <a:lnTo>
                  <a:pt x="220827" y="182295"/>
                </a:lnTo>
                <a:lnTo>
                  <a:pt x="220827" y="182719"/>
                </a:lnTo>
                <a:cubicBezTo>
                  <a:pt x="222942" y="188225"/>
                  <a:pt x="221250" y="193733"/>
                  <a:pt x="220827" y="194157"/>
                </a:cubicBezTo>
              </a:path>
            </a:pathLst>
          </a:custGeom>
          <a:solidFill>
            <a:srgbClr val="FFFFFF"/>
          </a:solidFill>
          <a:ln w="9194" cap="flat">
            <a:noFill/>
            <a:prstDash val="solid"/>
            <a:miter/>
          </a:ln>
        </p:spPr>
        <p:txBody>
          <a:bodyPr rtlCol="0" anchor="ctr"/>
          <a:lstStyle/>
          <a:p>
            <a:endParaRPr lang="zh-CN" altLang="en-US"/>
          </a:p>
        </p:txBody>
      </p:sp>
      <p:sp>
        <p:nvSpPr>
          <p:cNvPr id="26" name="文本框 25"/>
          <p:cNvSpPr txBox="1"/>
          <p:nvPr>
            <p:custDataLst>
              <p:tags r:id="rId25"/>
            </p:custDataLst>
          </p:nvPr>
        </p:nvSpPr>
        <p:spPr>
          <a:xfrm>
            <a:off x="342900" y="1537335"/>
            <a:ext cx="3888105" cy="2075815"/>
          </a:xfrm>
          <a:prstGeom prst="rect">
            <a:avLst/>
          </a:prstGeom>
          <a:noFill/>
          <a:ln>
            <a:noFill/>
          </a:ln>
        </p:spPr>
        <p:txBody>
          <a:bodyPr wrap="square" rtlCol="0">
            <a:noAutofit/>
          </a:bodyPr>
          <a:p>
            <a:pPr algn="r">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纳税人本人或者配偶单独或者共同使用商业银行或者住房公积金个人住房贷款为本人或者其配偶购买中国境内住房，发生的首套住房贷款利息支出</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1" name="文本框 10"/>
          <p:cNvSpPr txBox="1"/>
          <p:nvPr>
            <p:custDataLst>
              <p:tags r:id="rId26"/>
            </p:custDataLst>
          </p:nvPr>
        </p:nvSpPr>
        <p:spPr>
          <a:xfrm>
            <a:off x="7759065" y="1558290"/>
            <a:ext cx="3947160" cy="101346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在实际发生贷款利息的年度按照每月</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1000元</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的标准定额扣除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2" name="文本框 11"/>
          <p:cNvSpPr txBox="1"/>
          <p:nvPr>
            <p:custDataLst>
              <p:tags r:id="rId27"/>
            </p:custDataLst>
          </p:nvPr>
        </p:nvSpPr>
        <p:spPr>
          <a:xfrm>
            <a:off x="6837680" y="5103495"/>
            <a:ext cx="4867910" cy="100711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经夫妻双方约定，可以选择由其中一方扣除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具体扣除方式在一个纳税年度内不能变更</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4" name="文本框 13"/>
          <p:cNvSpPr txBox="1"/>
          <p:nvPr>
            <p:custDataLst>
              <p:tags r:id="rId28"/>
            </p:custDataLst>
          </p:nvPr>
        </p:nvSpPr>
        <p:spPr>
          <a:xfrm>
            <a:off x="207010" y="3731260"/>
            <a:ext cx="4146550" cy="2294890"/>
          </a:xfrm>
          <a:prstGeom prst="rect">
            <a:avLst/>
          </a:prstGeom>
          <a:noFill/>
          <a:ln>
            <a:noFill/>
          </a:ln>
        </p:spPr>
        <p:txBody>
          <a:bodyPr wrap="square" rtlCol="0">
            <a:noAutofit/>
          </a:bodyPr>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夫妻双方</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婚前分别购买</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住房发生的首套住房贷款，其贷款利息支出，婚后可以选择</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其中一套</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购买的住房，由</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购买方</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按扣除标准的100%扣除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也可以由夫妻双方对</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各自购买的</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住房</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分别</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按扣除标准的50%扣除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6" name="文本框 15"/>
          <p:cNvSpPr txBox="1"/>
          <p:nvPr>
            <p:custDataLst>
              <p:tags r:id="rId29"/>
            </p:custDataLst>
          </p:nvPr>
        </p:nvSpPr>
        <p:spPr>
          <a:xfrm>
            <a:off x="8016875" y="3138170"/>
            <a:ext cx="4149090" cy="115316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贷款合同约定开始还款的当月至贷款全部归还或贷款合同终止的当月</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扣除期限最长不得超过</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240个月</a:t>
            </a:r>
            <a:endPar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9" name="矩形 18"/>
          <p:cNvSpPr/>
          <p:nvPr>
            <p:custDataLst>
              <p:tags r:id="rId30"/>
            </p:custDataLst>
          </p:nvPr>
        </p:nvSpPr>
        <p:spPr>
          <a:xfrm>
            <a:off x="8404225" y="2765425"/>
            <a:ext cx="3108325" cy="438150"/>
          </a:xfrm>
          <a:prstGeom prst="rect">
            <a:avLst/>
          </a:prstGeom>
          <a:noFill/>
        </p:spPr>
        <p:txBody>
          <a:bodyPr wrap="square" lIns="0" tIns="0" rIns="0" bIns="0" rtlCol="0" anchor="b">
            <a:noAutofit/>
          </a:bodyPr>
          <a:p>
            <a:pPr>
              <a:spcBef>
                <a:spcPct val="0"/>
              </a:spcBef>
              <a:spcAft>
                <a:spcPct val="0"/>
              </a:spcAft>
            </a:pPr>
            <a:r>
              <a:rPr lang="zh-CN" altLang="en-US" sz="2000" b="1">
                <a:solidFill>
                  <a:schemeClr val="accent1"/>
                </a:solidFill>
                <a:latin typeface="+mn-ea"/>
                <a:cs typeface="+mn-ea"/>
              </a:rPr>
              <a:t>扣除时间</a:t>
            </a:r>
            <a:endParaRPr lang="zh-CN" altLang="en-US" sz="2000" b="1">
              <a:solidFill>
                <a:schemeClr val="accent1"/>
              </a:solidFill>
              <a:latin typeface="+mn-ea"/>
              <a:cs typeface="+mn-ea"/>
            </a:endParaRPr>
          </a:p>
        </p:txBody>
      </p:sp>
      <p:grpSp>
        <p:nvGrpSpPr>
          <p:cNvPr id="28" name="组合 27"/>
          <p:cNvGrpSpPr/>
          <p:nvPr/>
        </p:nvGrpSpPr>
        <p:grpSpPr>
          <a:xfrm>
            <a:off x="2745740" y="5989955"/>
            <a:ext cx="6021705" cy="619125"/>
            <a:chOff x="871" y="2272"/>
            <a:chExt cx="17877" cy="975"/>
          </a:xfrm>
        </p:grpSpPr>
        <p:grpSp>
          <p:nvGrpSpPr>
            <p:cNvPr id="83" name="组合 56"/>
            <p:cNvGrpSpPr/>
            <p:nvPr/>
          </p:nvGrpSpPr>
          <p:grpSpPr>
            <a:xfrm rot="0">
              <a:off x="871" y="2337"/>
              <a:ext cx="17877" cy="794"/>
              <a:chOff x="4532138" y="2977854"/>
              <a:chExt cx="1564211" cy="379451"/>
            </a:xfrm>
          </p:grpSpPr>
          <p:sp>
            <p:nvSpPr>
              <p:cNvPr id="124" name="MH_SubTitle_1"/>
              <p:cNvSpPr/>
              <p:nvPr>
                <p:custDataLst>
                  <p:tags r:id="rId3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sz="1400" b="1" dirty="0">
                  <a:solidFill>
                    <a:schemeClr val="accent1"/>
                  </a:solidFill>
                </a:endParaRPr>
              </a:p>
            </p:txBody>
          </p:sp>
          <p:sp>
            <p:nvSpPr>
              <p:cNvPr id="125" name="MH_SubTitle_1"/>
              <p:cNvSpPr/>
              <p:nvPr>
                <p:custDataLst>
                  <p:tags r:id="rId32"/>
                </p:custDataLst>
              </p:nvPr>
            </p:nvSpPr>
            <p:spPr>
              <a:xfrm>
                <a:off x="4541461" y="3001271"/>
                <a:ext cx="1546813" cy="343615"/>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sz="1400" dirty="0">
                  <a:latin typeface="Impact" panose="020B0806030902050204" pitchFamily="34" charset="0"/>
                  <a:ea typeface="微软雅黑" panose="020B0503020204020204" charset="-122"/>
                </a:endParaRPr>
              </a:p>
            </p:txBody>
          </p:sp>
        </p:grpSp>
        <p:sp>
          <p:nvSpPr>
            <p:cNvPr id="17" name="文本框 16"/>
            <p:cNvSpPr txBox="1"/>
            <p:nvPr>
              <p:custDataLst>
                <p:tags r:id="rId33"/>
              </p:custDataLst>
            </p:nvPr>
          </p:nvSpPr>
          <p:spPr>
            <a:xfrm>
              <a:off x="1176" y="2272"/>
              <a:ext cx="17360" cy="975"/>
            </a:xfrm>
            <a:prstGeom prst="rect">
              <a:avLst/>
            </a:prstGeom>
            <a:noFill/>
            <a:ln>
              <a:noFill/>
            </a:ln>
          </p:spPr>
          <p:txBody>
            <a:bodyPr wrap="square" rtlCol="0">
              <a:noAutofit/>
            </a:bodyPr>
            <a:p>
              <a:pPr>
                <a:lnSpc>
                  <a:spcPct val="150000"/>
                </a:lnSpc>
              </a:pPr>
              <a:r>
                <a:rPr 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1000</a:t>
              </a:r>
              <a:r>
                <a:rPr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元/月</a:t>
              </a:r>
              <a:r>
                <a:rPr 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20</a:t>
              </a:r>
              <a:r>
                <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年，境内，首套，婚前均有房婚后扣一套</a:t>
              </a:r>
              <a:endPar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grpSp>
      <p:grpSp>
        <p:nvGrpSpPr>
          <p:cNvPr id="18" name="组合 17"/>
          <p:cNvGrpSpPr/>
          <p:nvPr/>
        </p:nvGrpSpPr>
        <p:grpSpPr>
          <a:xfrm>
            <a:off x="4657725" y="196850"/>
            <a:ext cx="3283585" cy="504190"/>
            <a:chOff x="5777334" y="1131589"/>
            <a:chExt cx="2971130" cy="671041"/>
          </a:xfrm>
        </p:grpSpPr>
        <p:grpSp>
          <p:nvGrpSpPr>
            <p:cNvPr id="21" name="组合 56"/>
            <p:cNvGrpSpPr/>
            <p:nvPr/>
          </p:nvGrpSpPr>
          <p:grpSpPr>
            <a:xfrm>
              <a:off x="5777334" y="1131589"/>
              <a:ext cx="2971130" cy="671041"/>
              <a:chOff x="4532138" y="2977854"/>
              <a:chExt cx="1564211" cy="379451"/>
            </a:xfrm>
          </p:grpSpPr>
          <p:sp>
            <p:nvSpPr>
              <p:cNvPr id="22" name="MH_SubTitle_1"/>
              <p:cNvSpPr/>
              <p:nvPr>
                <p:custDataLst>
                  <p:tags r:id="rId3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23" name="MH_SubTitle_1"/>
              <p:cNvSpPr/>
              <p:nvPr>
                <p:custDataLst>
                  <p:tags r:id="rId35"/>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24" name="文本框 23"/>
            <p:cNvSpPr txBox="1"/>
            <p:nvPr>
              <p:custDataLst>
                <p:tags r:id="rId36"/>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专项附加扣除</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25" name="文本框 24"/>
          <p:cNvSpPr txBox="1"/>
          <p:nvPr>
            <p:custDataLst>
              <p:tags r:id="rId37"/>
            </p:custDataLst>
          </p:nvPr>
        </p:nvSpPr>
        <p:spPr>
          <a:xfrm>
            <a:off x="788035" y="236855"/>
            <a:ext cx="276352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应纳税额的计算</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椭圆 1"/>
          <p:cNvSpPr/>
          <p:nvPr>
            <p:custDataLst>
              <p:tags r:id="rId1"/>
            </p:custDataLst>
          </p:nvPr>
        </p:nvSpPr>
        <p:spPr>
          <a:xfrm>
            <a:off x="3867150" y="1174750"/>
            <a:ext cx="4326890" cy="4326890"/>
          </a:xfrm>
          <a:prstGeom prst="ellipse">
            <a:avLst/>
          </a:prstGeom>
          <a:gradFill>
            <a:gsLst>
              <a:gs pos="0">
                <a:schemeClr val="accent1">
                  <a:lumMod val="20000"/>
                  <a:lumOff val="80000"/>
                  <a:alpha val="0"/>
                </a:schemeClr>
              </a:gs>
              <a:gs pos="100000">
                <a:schemeClr val="accent1">
                  <a:lumMod val="20000"/>
                  <a:lumOff val="80000"/>
                  <a:alpha val="51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6" name="椭圆 55"/>
          <p:cNvSpPr/>
          <p:nvPr>
            <p:custDataLst>
              <p:tags r:id="rId2"/>
            </p:custDataLst>
          </p:nvPr>
        </p:nvSpPr>
        <p:spPr>
          <a:xfrm>
            <a:off x="4906645" y="2214245"/>
            <a:ext cx="2247900" cy="2247900"/>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3" name="椭圆 2"/>
          <p:cNvSpPr/>
          <p:nvPr>
            <p:custDataLst>
              <p:tags r:id="rId3"/>
            </p:custDataLst>
          </p:nvPr>
        </p:nvSpPr>
        <p:spPr>
          <a:xfrm>
            <a:off x="5059045" y="2366010"/>
            <a:ext cx="1944000" cy="1944000"/>
          </a:xfrm>
          <a:prstGeom prst="ellipse">
            <a:avLst/>
          </a:prstGeom>
          <a:gradFill>
            <a:gsLst>
              <a:gs pos="100000">
                <a:schemeClr val="accent1"/>
              </a:gs>
              <a:gs pos="50000">
                <a:schemeClr val="accent1">
                  <a:lumMod val="80000"/>
                  <a:lumOff val="20000"/>
                </a:schemeClr>
              </a:gs>
              <a:gs pos="0">
                <a:schemeClr val="accent1">
                  <a:lumMod val="60000"/>
                  <a:lumOff val="4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mj-ea"/>
              <a:ea typeface="+mj-ea"/>
              <a:cs typeface="微软雅黑" panose="020B0503020204020204" charset="-122"/>
              <a:sym typeface="+mn-ea"/>
            </a:endParaRPr>
          </a:p>
        </p:txBody>
      </p:sp>
      <p:sp>
        <p:nvSpPr>
          <p:cNvPr id="13" name="矩形 12"/>
          <p:cNvSpPr/>
          <p:nvPr>
            <p:custDataLst>
              <p:tags r:id="rId4"/>
            </p:custDataLst>
          </p:nvPr>
        </p:nvSpPr>
        <p:spPr>
          <a:xfrm>
            <a:off x="7194550" y="4845685"/>
            <a:ext cx="3613150" cy="438150"/>
          </a:xfrm>
          <a:prstGeom prst="rect">
            <a:avLst/>
          </a:prstGeom>
          <a:noFill/>
        </p:spPr>
        <p:txBody>
          <a:bodyPr wrap="square" lIns="0" tIns="0" rIns="0" bIns="0" rtlCol="0" anchor="b">
            <a:noAutofit/>
          </a:bodyPr>
          <a:lstStyle/>
          <a:p>
            <a:pPr>
              <a:spcBef>
                <a:spcPct val="0"/>
              </a:spcBef>
              <a:spcAft>
                <a:spcPct val="0"/>
              </a:spcAft>
            </a:pPr>
            <a:r>
              <a:rPr lang="zh-CN" altLang="en-US" sz="2000" b="1">
                <a:solidFill>
                  <a:schemeClr val="accent1"/>
                </a:solidFill>
                <a:latin typeface="+mn-ea"/>
                <a:cs typeface="+mn-ea"/>
              </a:rPr>
              <a:t>扣除方式</a:t>
            </a:r>
            <a:endParaRPr lang="zh-CN" altLang="en-US" sz="2000" b="1">
              <a:solidFill>
                <a:schemeClr val="accent1"/>
              </a:solidFill>
              <a:latin typeface="+mn-ea"/>
              <a:cs typeface="+mn-ea"/>
            </a:endParaRPr>
          </a:p>
        </p:txBody>
      </p:sp>
      <p:sp>
        <p:nvSpPr>
          <p:cNvPr id="7" name="椭圆 6"/>
          <p:cNvSpPr/>
          <p:nvPr>
            <p:custDataLst>
              <p:tags r:id="rId5"/>
            </p:custDataLst>
          </p:nvPr>
        </p:nvSpPr>
        <p:spPr>
          <a:xfrm>
            <a:off x="4312285" y="1619885"/>
            <a:ext cx="3436620" cy="3437255"/>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9" name="椭圆 58"/>
          <p:cNvSpPr/>
          <p:nvPr>
            <p:custDataLst>
              <p:tags r:id="rId6"/>
            </p:custDataLst>
          </p:nvPr>
        </p:nvSpPr>
        <p:spPr>
          <a:xfrm rot="300000">
            <a:off x="4391025" y="196215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0" name="椭圆 59"/>
          <p:cNvSpPr/>
          <p:nvPr>
            <p:custDataLst>
              <p:tags r:id="rId7"/>
            </p:custDataLst>
          </p:nvPr>
        </p:nvSpPr>
        <p:spPr>
          <a:xfrm rot="300000">
            <a:off x="7461250" y="304228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1" name="椭圆 60"/>
          <p:cNvSpPr/>
          <p:nvPr>
            <p:custDataLst>
              <p:tags r:id="rId8"/>
            </p:custDataLst>
          </p:nvPr>
        </p:nvSpPr>
        <p:spPr>
          <a:xfrm rot="300000">
            <a:off x="4391025" y="411416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2" name="椭圆 61"/>
          <p:cNvSpPr/>
          <p:nvPr>
            <p:custDataLst>
              <p:tags r:id="rId9"/>
            </p:custDataLst>
          </p:nvPr>
        </p:nvSpPr>
        <p:spPr>
          <a:xfrm rot="300000">
            <a:off x="6550025" y="455168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4" name="椭圆 63"/>
          <p:cNvSpPr/>
          <p:nvPr>
            <p:custDataLst>
              <p:tags r:id="rId10"/>
            </p:custDataLst>
          </p:nvPr>
        </p:nvSpPr>
        <p:spPr>
          <a:xfrm rot="300000">
            <a:off x="6550025" y="1487805"/>
            <a:ext cx="580390" cy="580390"/>
          </a:xfrm>
          <a:prstGeom prst="ellipse">
            <a:avLst/>
          </a:prstGeom>
          <a:gradFill>
            <a:gsLst>
              <a:gs pos="50000">
                <a:schemeClr val="accent1"/>
              </a:gs>
              <a:gs pos="0">
                <a:schemeClr val="accent1">
                  <a:lumMod val="60000"/>
                  <a:lumOff val="40000"/>
                  <a:alpha val="100000"/>
                </a:schemeClr>
              </a:gs>
              <a:gs pos="100000">
                <a:schemeClr val="accent1"/>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69" name="弧形 68"/>
          <p:cNvSpPr/>
          <p:nvPr>
            <p:custDataLst>
              <p:tags r:id="rId11"/>
            </p:custDataLst>
          </p:nvPr>
        </p:nvSpPr>
        <p:spPr>
          <a:xfrm rot="16200000">
            <a:off x="4601845" y="1908810"/>
            <a:ext cx="2849245" cy="2849245"/>
          </a:xfrm>
          <a:prstGeom prst="arc">
            <a:avLst>
              <a:gd name="adj1" fmla="val 19305001"/>
              <a:gd name="adj2" fmla="val 1087993"/>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0" name="弧形 69"/>
          <p:cNvSpPr/>
          <p:nvPr>
            <p:custDataLst>
              <p:tags r:id="rId12"/>
            </p:custDataLst>
          </p:nvPr>
        </p:nvSpPr>
        <p:spPr>
          <a:xfrm rot="20520000">
            <a:off x="4601845" y="1908175"/>
            <a:ext cx="2849245" cy="2849245"/>
          </a:xfrm>
          <a:prstGeom prst="arc">
            <a:avLst>
              <a:gd name="adj1" fmla="val 19630616"/>
              <a:gd name="adj2" fmla="val 331570"/>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15" name="矩形 14"/>
          <p:cNvSpPr/>
          <p:nvPr>
            <p:custDataLst>
              <p:tags r:id="rId13"/>
            </p:custDataLst>
          </p:nvPr>
        </p:nvSpPr>
        <p:spPr>
          <a:xfrm>
            <a:off x="7407275" y="902970"/>
            <a:ext cx="3363595" cy="415925"/>
          </a:xfrm>
          <a:prstGeom prst="rect">
            <a:avLst/>
          </a:prstGeom>
          <a:noFill/>
        </p:spPr>
        <p:txBody>
          <a:bodyPr wrap="square" lIns="0" tIns="0" rIns="0" bIns="0" rtlCol="0" anchor="b">
            <a:noAutofit/>
          </a:bodyPr>
          <a:lstStyle/>
          <a:p>
            <a:pPr>
              <a:spcBef>
                <a:spcPct val="0"/>
              </a:spcBef>
              <a:spcAft>
                <a:spcPct val="0"/>
              </a:spcAft>
            </a:pPr>
            <a:r>
              <a:rPr lang="zh-CN" altLang="en-US" sz="2000" b="1" dirty="0">
                <a:solidFill>
                  <a:schemeClr val="accent1"/>
                </a:solidFill>
                <a:latin typeface="+mn-ea"/>
                <a:cs typeface="+mn-ea"/>
              </a:rPr>
              <a:t>扣除标准</a:t>
            </a:r>
            <a:endParaRPr lang="zh-CN" altLang="en-US" sz="2000" b="1" dirty="0">
              <a:solidFill>
                <a:schemeClr val="accent1"/>
              </a:solidFill>
              <a:latin typeface="+mn-ea"/>
              <a:cs typeface="+mn-ea"/>
            </a:endParaRPr>
          </a:p>
        </p:txBody>
      </p:sp>
      <p:sp>
        <p:nvSpPr>
          <p:cNvPr id="10" name="矩形 9"/>
          <p:cNvSpPr/>
          <p:nvPr>
            <p:custDataLst>
              <p:tags r:id="rId14"/>
            </p:custDataLst>
          </p:nvPr>
        </p:nvSpPr>
        <p:spPr>
          <a:xfrm>
            <a:off x="883920" y="1081405"/>
            <a:ext cx="3089275" cy="533400"/>
          </a:xfrm>
          <a:prstGeom prst="rect">
            <a:avLst/>
          </a:prstGeom>
          <a:noFill/>
        </p:spPr>
        <p:txBody>
          <a:bodyPr wrap="square" lIns="0" tIns="0" rIns="0" bIns="0" rtlCol="0" anchor="b">
            <a:noAutofit/>
          </a:bodyPr>
          <a:lstStyle/>
          <a:p>
            <a:pPr algn="r">
              <a:spcBef>
                <a:spcPct val="0"/>
              </a:spcBef>
              <a:spcAft>
                <a:spcPct val="0"/>
              </a:spcAft>
            </a:pPr>
            <a:r>
              <a:rPr lang="zh-CN" altLang="en-US" sz="2000" b="1" dirty="0">
                <a:solidFill>
                  <a:schemeClr val="accent1"/>
                </a:solidFill>
                <a:latin typeface="+mn-ea"/>
                <a:cs typeface="+mn-ea"/>
              </a:rPr>
              <a:t>扣除内容</a:t>
            </a:r>
            <a:endParaRPr lang="zh-CN" altLang="en-US" sz="2000" b="1" dirty="0">
              <a:solidFill>
                <a:schemeClr val="accent1"/>
              </a:solidFill>
              <a:latin typeface="+mn-ea"/>
              <a:cs typeface="+mn-ea"/>
            </a:endParaRPr>
          </a:p>
        </p:txBody>
      </p:sp>
      <p:sp>
        <p:nvSpPr>
          <p:cNvPr id="29" name="矩形 28"/>
          <p:cNvSpPr/>
          <p:nvPr>
            <p:custDataLst>
              <p:tags r:id="rId15"/>
            </p:custDataLst>
          </p:nvPr>
        </p:nvSpPr>
        <p:spPr>
          <a:xfrm>
            <a:off x="911225" y="2441575"/>
            <a:ext cx="2998470" cy="533400"/>
          </a:xfrm>
          <a:prstGeom prst="rect">
            <a:avLst/>
          </a:prstGeom>
          <a:noFill/>
        </p:spPr>
        <p:txBody>
          <a:bodyPr wrap="square" lIns="0" tIns="0" rIns="0" bIns="0" rtlCol="0" anchor="b">
            <a:noAutofit/>
          </a:bodyPr>
          <a:lstStyle/>
          <a:p>
            <a:pPr algn="r">
              <a:spcBef>
                <a:spcPct val="0"/>
              </a:spcBef>
              <a:spcAft>
                <a:spcPct val="0"/>
              </a:spcAft>
            </a:pPr>
            <a:r>
              <a:rPr lang="zh-CN" altLang="en-US" sz="2000" b="1">
                <a:solidFill>
                  <a:schemeClr val="accent1"/>
                </a:solidFill>
                <a:latin typeface="+mn-ea"/>
                <a:cs typeface="+mn-ea"/>
              </a:rPr>
              <a:t>其他规定</a:t>
            </a:r>
            <a:endParaRPr lang="zh-CN" altLang="en-US" sz="2000" b="1">
              <a:solidFill>
                <a:schemeClr val="accent1"/>
              </a:solidFill>
              <a:latin typeface="+mn-ea"/>
              <a:cs typeface="+mn-ea"/>
            </a:endParaRPr>
          </a:p>
        </p:txBody>
      </p:sp>
      <p:sp>
        <p:nvSpPr>
          <p:cNvPr id="72" name="弧形 71"/>
          <p:cNvSpPr/>
          <p:nvPr>
            <p:custDataLst>
              <p:tags r:id="rId16"/>
            </p:custDataLst>
          </p:nvPr>
        </p:nvSpPr>
        <p:spPr>
          <a:xfrm rot="11880000">
            <a:off x="4601845" y="1908810"/>
            <a:ext cx="2849245" cy="2849245"/>
          </a:xfrm>
          <a:prstGeom prst="arc">
            <a:avLst>
              <a:gd name="adj1" fmla="val 18874957"/>
              <a:gd name="adj2" fmla="val 418709"/>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3" name="弧形 72"/>
          <p:cNvSpPr/>
          <p:nvPr>
            <p:custDataLst>
              <p:tags r:id="rId17"/>
            </p:custDataLst>
          </p:nvPr>
        </p:nvSpPr>
        <p:spPr>
          <a:xfrm rot="7560000">
            <a:off x="4602480" y="1912620"/>
            <a:ext cx="2849245" cy="2849245"/>
          </a:xfrm>
          <a:prstGeom prst="arc">
            <a:avLst>
              <a:gd name="adj1" fmla="val 18435481"/>
              <a:gd name="adj2" fmla="val 229171"/>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4" name="弧形 73"/>
          <p:cNvSpPr/>
          <p:nvPr>
            <p:custDataLst>
              <p:tags r:id="rId18"/>
            </p:custDataLst>
          </p:nvPr>
        </p:nvSpPr>
        <p:spPr>
          <a:xfrm rot="3240000">
            <a:off x="4602480" y="1911985"/>
            <a:ext cx="2849245" cy="2849245"/>
          </a:xfrm>
          <a:prstGeom prst="arc">
            <a:avLst>
              <a:gd name="adj1" fmla="val 18983492"/>
              <a:gd name="adj2" fmla="val 21486586"/>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33" name="矩形 32"/>
          <p:cNvSpPr/>
          <p:nvPr>
            <p:custDataLst>
              <p:tags r:id="rId19"/>
            </p:custDataLst>
          </p:nvPr>
        </p:nvSpPr>
        <p:spPr>
          <a:xfrm>
            <a:off x="5243830" y="2733675"/>
            <a:ext cx="1573530" cy="1186180"/>
          </a:xfrm>
          <a:prstGeom prst="rect">
            <a:avLst/>
          </a:prstGeom>
          <a:noFill/>
        </p:spPr>
        <p:txBody>
          <a:bodyPr wrap="square" lIns="0" tIns="0" rIns="0" bIns="0" rtlCol="0" anchor="t" anchorCtr="0">
            <a:noAutofit/>
          </a:bodyPr>
          <a:lstStyle/>
          <a:p>
            <a:pPr indent="0" algn="ctr" fontAlgn="auto">
              <a:lnSpc>
                <a:spcPct val="150000"/>
              </a:lnSpc>
              <a:spcBef>
                <a:spcPct val="0"/>
              </a:spcBef>
              <a:spcAft>
                <a:spcPct val="0"/>
              </a:spcAft>
            </a:pPr>
            <a:r>
              <a:rPr lang="zh-CN" altLang="en-US" sz="2400" b="1">
                <a:solidFill>
                  <a:schemeClr val="lt1">
                    <a:lumMod val="100000"/>
                  </a:schemeClr>
                </a:solidFill>
                <a:latin typeface="+mn-ea"/>
                <a:cs typeface="+mn-ea"/>
              </a:rPr>
              <a:t>（六）</a:t>
            </a:r>
            <a:endParaRPr lang="zh-CN" altLang="en-US" sz="2400" b="1">
              <a:solidFill>
                <a:schemeClr val="lt1">
                  <a:lumMod val="100000"/>
                </a:schemeClr>
              </a:solidFill>
              <a:latin typeface="+mn-ea"/>
              <a:cs typeface="+mn-ea"/>
            </a:endParaRPr>
          </a:p>
          <a:p>
            <a:pPr indent="0" algn="ctr" fontAlgn="auto">
              <a:lnSpc>
                <a:spcPct val="150000"/>
              </a:lnSpc>
              <a:spcBef>
                <a:spcPct val="0"/>
              </a:spcBef>
              <a:spcAft>
                <a:spcPct val="0"/>
              </a:spcAft>
            </a:pPr>
            <a:r>
              <a:rPr lang="zh-CN" sz="2400" b="1">
                <a:solidFill>
                  <a:schemeClr val="lt1">
                    <a:lumMod val="100000"/>
                  </a:schemeClr>
                </a:solidFill>
                <a:latin typeface="+mn-ea"/>
                <a:cs typeface="+mn-ea"/>
              </a:rPr>
              <a:t>住房租金</a:t>
            </a:r>
            <a:endParaRPr lang="zh-CN" sz="2400" b="1">
              <a:solidFill>
                <a:schemeClr val="lt1">
                  <a:lumMod val="100000"/>
                </a:schemeClr>
              </a:solidFill>
              <a:latin typeface="+mn-ea"/>
              <a:cs typeface="+mn-ea"/>
            </a:endParaRPr>
          </a:p>
        </p:txBody>
      </p:sp>
      <p:sp>
        <p:nvSpPr>
          <p:cNvPr id="42" name="任意多边形: 形状 41"/>
          <p:cNvSpPr/>
          <p:nvPr>
            <p:custDataLst>
              <p:tags r:id="rId20"/>
            </p:custDataLst>
          </p:nvPr>
        </p:nvSpPr>
        <p:spPr>
          <a:xfrm>
            <a:off x="4550410" y="2121535"/>
            <a:ext cx="262314" cy="261821"/>
          </a:xfrm>
          <a:custGeom>
            <a:avLst/>
            <a:gdLst>
              <a:gd name="connsiteX0" fmla="*/ 151409 w 262314"/>
              <a:gd name="connsiteY0" fmla="*/ 148533 h 261821"/>
              <a:gd name="connsiteX1" fmla="*/ 229100 w 262314"/>
              <a:gd name="connsiteY1" fmla="*/ 148533 h 261821"/>
              <a:gd name="connsiteX2" fmla="*/ 247329 w 262314"/>
              <a:gd name="connsiteY2" fmla="*/ 166624 h 261821"/>
              <a:gd name="connsiteX3" fmla="*/ 247329 w 262314"/>
              <a:gd name="connsiteY3" fmla="*/ 243730 h 261821"/>
              <a:gd name="connsiteX4" fmla="*/ 229100 w 262314"/>
              <a:gd name="connsiteY4" fmla="*/ 261821 h 261821"/>
              <a:gd name="connsiteX5" fmla="*/ 151409 w 262314"/>
              <a:gd name="connsiteY5" fmla="*/ 261821 h 261821"/>
              <a:gd name="connsiteX6" fmla="*/ 133180 w 262314"/>
              <a:gd name="connsiteY6" fmla="*/ 243730 h 261821"/>
              <a:gd name="connsiteX7" fmla="*/ 133180 w 262314"/>
              <a:gd name="connsiteY7" fmla="*/ 166624 h 261821"/>
              <a:gd name="connsiteX8" fmla="*/ 151409 w 262314"/>
              <a:gd name="connsiteY8" fmla="*/ 148533 h 261821"/>
              <a:gd name="connsiteX9" fmla="*/ 18228 w 262314"/>
              <a:gd name="connsiteY9" fmla="*/ 148533 h 261821"/>
              <a:gd name="connsiteX10" fmla="*/ 95920 w 262314"/>
              <a:gd name="connsiteY10" fmla="*/ 148533 h 261821"/>
              <a:gd name="connsiteX11" fmla="*/ 114148 w 262314"/>
              <a:gd name="connsiteY11" fmla="*/ 166624 h 261821"/>
              <a:gd name="connsiteX12" fmla="*/ 114148 w 262314"/>
              <a:gd name="connsiteY12" fmla="*/ 243730 h 261821"/>
              <a:gd name="connsiteX13" fmla="*/ 95920 w 262314"/>
              <a:gd name="connsiteY13" fmla="*/ 261821 h 261821"/>
              <a:gd name="connsiteX14" fmla="*/ 18228 w 262314"/>
              <a:gd name="connsiteY14" fmla="*/ 261821 h 261821"/>
              <a:gd name="connsiteX15" fmla="*/ 0 w 262314"/>
              <a:gd name="connsiteY15" fmla="*/ 243730 h 261821"/>
              <a:gd name="connsiteX16" fmla="*/ 0 w 262314"/>
              <a:gd name="connsiteY16" fmla="*/ 166624 h 261821"/>
              <a:gd name="connsiteX17" fmla="*/ 18228 w 262314"/>
              <a:gd name="connsiteY17" fmla="*/ 148533 h 261821"/>
              <a:gd name="connsiteX18" fmla="*/ 192519 w 262314"/>
              <a:gd name="connsiteY18" fmla="*/ 43669 h 261821"/>
              <a:gd name="connsiteX19" fmla="*/ 166744 w 262314"/>
              <a:gd name="connsiteY19" fmla="*/ 69250 h 261821"/>
              <a:gd name="connsiteX20" fmla="*/ 192519 w 262314"/>
              <a:gd name="connsiteY20" fmla="*/ 94832 h 261821"/>
              <a:gd name="connsiteX21" fmla="*/ 218295 w 262314"/>
              <a:gd name="connsiteY21" fmla="*/ 69250 h 261821"/>
              <a:gd name="connsiteX22" fmla="*/ 18228 w 262314"/>
              <a:gd name="connsiteY22" fmla="*/ 16357 h 261821"/>
              <a:gd name="connsiteX23" fmla="*/ 95920 w 262314"/>
              <a:gd name="connsiteY23" fmla="*/ 16357 h 261821"/>
              <a:gd name="connsiteX24" fmla="*/ 114148 w 262314"/>
              <a:gd name="connsiteY24" fmla="*/ 34449 h 261821"/>
              <a:gd name="connsiteX25" fmla="*/ 114148 w 262314"/>
              <a:gd name="connsiteY25" fmla="*/ 111554 h 261821"/>
              <a:gd name="connsiteX26" fmla="*/ 95920 w 262314"/>
              <a:gd name="connsiteY26" fmla="*/ 129645 h 261821"/>
              <a:gd name="connsiteX27" fmla="*/ 18228 w 262314"/>
              <a:gd name="connsiteY27" fmla="*/ 129645 h 261821"/>
              <a:gd name="connsiteX28" fmla="*/ 0 w 262314"/>
              <a:gd name="connsiteY28" fmla="*/ 111554 h 261821"/>
              <a:gd name="connsiteX29" fmla="*/ 0 w 262314"/>
              <a:gd name="connsiteY29" fmla="*/ 34449 h 261821"/>
              <a:gd name="connsiteX30" fmla="*/ 18228 w 262314"/>
              <a:gd name="connsiteY30" fmla="*/ 16357 h 261821"/>
              <a:gd name="connsiteX31" fmla="*/ 192502 w 262314"/>
              <a:gd name="connsiteY31" fmla="*/ 0 h 261821"/>
              <a:gd name="connsiteX32" fmla="*/ 205389 w 262314"/>
              <a:gd name="connsiteY32" fmla="*/ 5297 h 261821"/>
              <a:gd name="connsiteX33" fmla="*/ 205407 w 262314"/>
              <a:gd name="connsiteY33" fmla="*/ 5297 h 261821"/>
              <a:gd name="connsiteX34" fmla="*/ 256977 w 262314"/>
              <a:gd name="connsiteY34" fmla="*/ 56460 h 261821"/>
              <a:gd name="connsiteX35" fmla="*/ 256977 w 262314"/>
              <a:gd name="connsiteY35" fmla="*/ 82041 h 261821"/>
              <a:gd name="connsiteX36" fmla="*/ 205407 w 262314"/>
              <a:gd name="connsiteY36" fmla="*/ 133221 h 261821"/>
              <a:gd name="connsiteX37" fmla="*/ 179632 w 262314"/>
              <a:gd name="connsiteY37" fmla="*/ 133221 h 261821"/>
              <a:gd name="connsiteX38" fmla="*/ 128080 w 262314"/>
              <a:gd name="connsiteY38" fmla="*/ 82041 h 261821"/>
              <a:gd name="connsiteX39" fmla="*/ 128080 w 262314"/>
              <a:gd name="connsiteY39" fmla="*/ 56460 h 261821"/>
              <a:gd name="connsiteX40" fmla="*/ 179614 w 262314"/>
              <a:gd name="connsiteY40" fmla="*/ 5297 h 261821"/>
              <a:gd name="connsiteX41" fmla="*/ 192502 w 262314"/>
              <a:gd name="connsiteY41" fmla="*/ 0 h 26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314" h="261821">
                <a:moveTo>
                  <a:pt x="151409" y="148533"/>
                </a:moveTo>
                <a:lnTo>
                  <a:pt x="229100" y="148533"/>
                </a:lnTo>
                <a:cubicBezTo>
                  <a:pt x="239168" y="148533"/>
                  <a:pt x="247329" y="156632"/>
                  <a:pt x="247329" y="166624"/>
                </a:cubicBezTo>
                <a:lnTo>
                  <a:pt x="247329" y="243730"/>
                </a:lnTo>
                <a:cubicBezTo>
                  <a:pt x="247329" y="253721"/>
                  <a:pt x="239168" y="261821"/>
                  <a:pt x="229100" y="261821"/>
                </a:cubicBezTo>
                <a:lnTo>
                  <a:pt x="151409" y="261821"/>
                </a:lnTo>
                <a:cubicBezTo>
                  <a:pt x="141341" y="261821"/>
                  <a:pt x="133180" y="253721"/>
                  <a:pt x="133180" y="243730"/>
                </a:cubicBezTo>
                <a:lnTo>
                  <a:pt x="133180" y="166624"/>
                </a:lnTo>
                <a:cubicBezTo>
                  <a:pt x="133180" y="156632"/>
                  <a:pt x="141341" y="148533"/>
                  <a:pt x="151409" y="148533"/>
                </a:cubicBezTo>
                <a:close/>
                <a:moveTo>
                  <a:pt x="18228" y="148533"/>
                </a:moveTo>
                <a:lnTo>
                  <a:pt x="95920" y="148533"/>
                </a:lnTo>
                <a:cubicBezTo>
                  <a:pt x="105987" y="148533"/>
                  <a:pt x="114148" y="156632"/>
                  <a:pt x="114148" y="166624"/>
                </a:cubicBezTo>
                <a:lnTo>
                  <a:pt x="114148" y="243730"/>
                </a:lnTo>
                <a:cubicBezTo>
                  <a:pt x="114148" y="253721"/>
                  <a:pt x="105987" y="261821"/>
                  <a:pt x="95920" y="261821"/>
                </a:cubicBezTo>
                <a:lnTo>
                  <a:pt x="18228" y="261821"/>
                </a:lnTo>
                <a:cubicBezTo>
                  <a:pt x="8161" y="261821"/>
                  <a:pt x="0" y="253721"/>
                  <a:pt x="0" y="243730"/>
                </a:cubicBezTo>
                <a:lnTo>
                  <a:pt x="0" y="166624"/>
                </a:lnTo>
                <a:cubicBezTo>
                  <a:pt x="0" y="156632"/>
                  <a:pt x="8161" y="148533"/>
                  <a:pt x="18228" y="148533"/>
                </a:cubicBezTo>
                <a:close/>
                <a:moveTo>
                  <a:pt x="192519" y="43669"/>
                </a:moveTo>
                <a:lnTo>
                  <a:pt x="166744" y="69250"/>
                </a:lnTo>
                <a:lnTo>
                  <a:pt x="192519" y="94832"/>
                </a:lnTo>
                <a:lnTo>
                  <a:pt x="218295" y="69250"/>
                </a:lnTo>
                <a:close/>
                <a:moveTo>
                  <a:pt x="18228" y="16357"/>
                </a:moveTo>
                <a:lnTo>
                  <a:pt x="95920" y="16357"/>
                </a:lnTo>
                <a:cubicBezTo>
                  <a:pt x="105987" y="16357"/>
                  <a:pt x="114148" y="24457"/>
                  <a:pt x="114148" y="34449"/>
                </a:cubicBezTo>
                <a:lnTo>
                  <a:pt x="114148" y="111554"/>
                </a:lnTo>
                <a:cubicBezTo>
                  <a:pt x="114148" y="121545"/>
                  <a:pt x="105987" y="129645"/>
                  <a:pt x="95920" y="129645"/>
                </a:cubicBezTo>
                <a:lnTo>
                  <a:pt x="18228" y="129645"/>
                </a:lnTo>
                <a:cubicBezTo>
                  <a:pt x="8161" y="129645"/>
                  <a:pt x="0" y="121545"/>
                  <a:pt x="0" y="111554"/>
                </a:cubicBezTo>
                <a:lnTo>
                  <a:pt x="0" y="34449"/>
                </a:lnTo>
                <a:cubicBezTo>
                  <a:pt x="0" y="24457"/>
                  <a:pt x="8161" y="16357"/>
                  <a:pt x="18228" y="16357"/>
                </a:cubicBezTo>
                <a:close/>
                <a:moveTo>
                  <a:pt x="192502" y="0"/>
                </a:moveTo>
                <a:cubicBezTo>
                  <a:pt x="197166" y="0"/>
                  <a:pt x="201830" y="1766"/>
                  <a:pt x="205389" y="5297"/>
                </a:cubicBezTo>
                <a:lnTo>
                  <a:pt x="205407" y="5297"/>
                </a:lnTo>
                <a:lnTo>
                  <a:pt x="256977" y="56460"/>
                </a:lnTo>
                <a:cubicBezTo>
                  <a:pt x="264093" y="63524"/>
                  <a:pt x="264093" y="74976"/>
                  <a:pt x="256977" y="82041"/>
                </a:cubicBezTo>
                <a:lnTo>
                  <a:pt x="205407" y="133221"/>
                </a:lnTo>
                <a:cubicBezTo>
                  <a:pt x="198289" y="140284"/>
                  <a:pt x="186750" y="140284"/>
                  <a:pt x="179632" y="133221"/>
                </a:cubicBezTo>
                <a:lnTo>
                  <a:pt x="128080" y="82041"/>
                </a:lnTo>
                <a:cubicBezTo>
                  <a:pt x="120964" y="74976"/>
                  <a:pt x="120964" y="63524"/>
                  <a:pt x="128080" y="56460"/>
                </a:cubicBezTo>
                <a:lnTo>
                  <a:pt x="179614" y="5297"/>
                </a:lnTo>
                <a:cubicBezTo>
                  <a:pt x="183173" y="1766"/>
                  <a:pt x="187837" y="0"/>
                  <a:pt x="192502" y="0"/>
                </a:cubicBezTo>
                <a:close/>
              </a:path>
            </a:pathLst>
          </a:custGeom>
          <a:solidFill>
            <a:srgbClr val="FFFFFF"/>
          </a:solidFill>
          <a:ln w="9191" cap="flat">
            <a:noFill/>
            <a:prstDash val="solid"/>
            <a:miter/>
          </a:ln>
        </p:spPr>
        <p:txBody>
          <a:bodyPr rtlCol="0" anchor="ctr"/>
          <a:lstStyle/>
          <a:p>
            <a:endParaRPr lang="zh-CN" altLang="en-US"/>
          </a:p>
        </p:txBody>
      </p:sp>
      <p:sp>
        <p:nvSpPr>
          <p:cNvPr id="37" name="图片 54" descr="343439383331313b343532303032343bb7a2b2bcb9dcc0ed"/>
          <p:cNvSpPr/>
          <p:nvPr>
            <p:custDataLst>
              <p:tags r:id="rId21"/>
            </p:custDataLst>
          </p:nvPr>
        </p:nvSpPr>
        <p:spPr>
          <a:xfrm>
            <a:off x="4551680" y="4316730"/>
            <a:ext cx="259199" cy="175885"/>
          </a:xfrm>
          <a:custGeom>
            <a:avLst/>
            <a:gdLst>
              <a:gd name="connsiteX0" fmla="*/ 218697 w 259199"/>
              <a:gd name="connsiteY0" fmla="*/ 77441 h 175885"/>
              <a:gd name="connsiteX1" fmla="*/ 162906 w 259199"/>
              <a:gd name="connsiteY1" fmla="*/ 541 h 175885"/>
              <a:gd name="connsiteX2" fmla="*/ 95022 w 259199"/>
              <a:gd name="connsiteY2" fmla="*/ 45380 h 175885"/>
              <a:gd name="connsiteX3" fmla="*/ 58131 w 259199"/>
              <a:gd name="connsiteY3" fmla="*/ 42559 h 175885"/>
              <a:gd name="connsiteX4" fmla="*/ 42421 w 259199"/>
              <a:gd name="connsiteY4" fmla="*/ 77294 h 175885"/>
              <a:gd name="connsiteX5" fmla="*/ 114 w 259199"/>
              <a:gd name="connsiteY5" fmla="*/ 130680 h 175885"/>
              <a:gd name="connsiteX6" fmla="*/ 46038 w 259199"/>
              <a:gd name="connsiteY6" fmla="*/ 176004 h 175885"/>
              <a:gd name="connsiteX7" fmla="*/ 116852 w 259199"/>
              <a:gd name="connsiteY7" fmla="*/ 176004 h 175885"/>
              <a:gd name="connsiteX8" fmla="*/ 116852 w 259199"/>
              <a:gd name="connsiteY8" fmla="*/ 129102 h 175885"/>
              <a:gd name="connsiteX9" fmla="*/ 94595 w 259199"/>
              <a:gd name="connsiteY9" fmla="*/ 129102 h 175885"/>
              <a:gd name="connsiteX10" fmla="*/ 132024 w 259199"/>
              <a:gd name="connsiteY10" fmla="*/ 87062 h 175885"/>
              <a:gd name="connsiteX11" fmla="*/ 169453 w 259199"/>
              <a:gd name="connsiteY11" fmla="*/ 129102 h 175885"/>
              <a:gd name="connsiteX12" fmla="*/ 147195 w 259199"/>
              <a:gd name="connsiteY12" fmla="*/ 129102 h 175885"/>
              <a:gd name="connsiteX13" fmla="*/ 147195 w 259199"/>
              <a:gd name="connsiteY13" fmla="*/ 176004 h 175885"/>
              <a:gd name="connsiteX14" fmla="*/ 211463 w 259199"/>
              <a:gd name="connsiteY14" fmla="*/ 176004 h 175885"/>
              <a:gd name="connsiteX15" fmla="*/ 259185 w 259199"/>
              <a:gd name="connsiteY15" fmla="*/ 133354 h 175885"/>
              <a:gd name="connsiteX16" fmla="*/ 218697 w 259199"/>
              <a:gd name="connsiteY16" fmla="*/ 77441 h 17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199" h="175885">
                <a:moveTo>
                  <a:pt x="218697" y="77441"/>
                </a:moveTo>
                <a:cubicBezTo>
                  <a:pt x="218697" y="77441"/>
                  <a:pt x="223574" y="8435"/>
                  <a:pt x="162906" y="541"/>
                </a:cubicBezTo>
                <a:cubicBezTo>
                  <a:pt x="110861" y="-4975"/>
                  <a:pt x="95022" y="45380"/>
                  <a:pt x="95022" y="45380"/>
                </a:cubicBezTo>
                <a:cubicBezTo>
                  <a:pt x="95022" y="45380"/>
                  <a:pt x="79275" y="29592"/>
                  <a:pt x="58131" y="42559"/>
                </a:cubicBezTo>
                <a:cubicBezTo>
                  <a:pt x="39064" y="54706"/>
                  <a:pt x="42421" y="77294"/>
                  <a:pt x="42421" y="77294"/>
                </a:cubicBezTo>
                <a:cubicBezTo>
                  <a:pt x="42421" y="77294"/>
                  <a:pt x="114" y="85673"/>
                  <a:pt x="114" y="130680"/>
                </a:cubicBezTo>
                <a:cubicBezTo>
                  <a:pt x="1097" y="175520"/>
                  <a:pt x="46038" y="176004"/>
                  <a:pt x="46038" y="176004"/>
                </a:cubicBezTo>
                <a:lnTo>
                  <a:pt x="116852" y="176004"/>
                </a:lnTo>
                <a:lnTo>
                  <a:pt x="116852" y="129102"/>
                </a:lnTo>
                <a:lnTo>
                  <a:pt x="94595" y="129102"/>
                </a:lnTo>
                <a:lnTo>
                  <a:pt x="132024" y="87062"/>
                </a:lnTo>
                <a:lnTo>
                  <a:pt x="169453" y="129102"/>
                </a:lnTo>
                <a:lnTo>
                  <a:pt x="147195" y="129102"/>
                </a:lnTo>
                <a:lnTo>
                  <a:pt x="147195" y="176004"/>
                </a:lnTo>
                <a:lnTo>
                  <a:pt x="211463" y="176004"/>
                </a:lnTo>
                <a:cubicBezTo>
                  <a:pt x="211463" y="176004"/>
                  <a:pt x="253343" y="176004"/>
                  <a:pt x="259185" y="133354"/>
                </a:cubicBezTo>
                <a:cubicBezTo>
                  <a:pt x="261967" y="86620"/>
                  <a:pt x="218697" y="77441"/>
                  <a:pt x="218697" y="77441"/>
                </a:cubicBezTo>
                <a:close/>
              </a:path>
            </a:pathLst>
          </a:custGeom>
          <a:solidFill>
            <a:srgbClr val="FFFFFF"/>
          </a:solidFill>
          <a:ln w="9189" cap="flat">
            <a:noFill/>
            <a:prstDash val="solid"/>
            <a:miter/>
          </a:ln>
        </p:spPr>
        <p:txBody>
          <a:bodyPr rtlCol="0" anchor="ctr"/>
          <a:lstStyle/>
          <a:p>
            <a:endParaRPr lang="zh-CN" altLang="en-US"/>
          </a:p>
        </p:txBody>
      </p:sp>
      <p:sp>
        <p:nvSpPr>
          <p:cNvPr id="38" name="图片 1" descr="343439383331313b343532303032383bbfcdbba7b9dcc0ed"/>
          <p:cNvSpPr/>
          <p:nvPr>
            <p:custDataLst>
              <p:tags r:id="rId22"/>
            </p:custDataLst>
          </p:nvPr>
        </p:nvSpPr>
        <p:spPr>
          <a:xfrm>
            <a:off x="6708775" y="4715510"/>
            <a:ext cx="262254" cy="252966"/>
          </a:xfrm>
          <a:custGeom>
            <a:avLst/>
            <a:gdLst>
              <a:gd name="connsiteX0" fmla="*/ 198412 w 262254"/>
              <a:gd name="connsiteY0" fmla="*/ 198045 h 252966"/>
              <a:gd name="connsiteX1" fmla="*/ 142809 w 262254"/>
              <a:gd name="connsiteY1" fmla="*/ 156245 h 252966"/>
              <a:gd name="connsiteX2" fmla="*/ 139516 w 262254"/>
              <a:gd name="connsiteY2" fmla="*/ 147465 h 252966"/>
              <a:gd name="connsiteX3" fmla="*/ 139516 w 262254"/>
              <a:gd name="connsiteY3" fmla="*/ 147334 h 252966"/>
              <a:gd name="connsiteX4" fmla="*/ 139911 w 262254"/>
              <a:gd name="connsiteY4" fmla="*/ 146548 h 252966"/>
              <a:gd name="connsiteX5" fmla="*/ 160729 w 262254"/>
              <a:gd name="connsiteY5" fmla="*/ 90596 h 252966"/>
              <a:gd name="connsiteX6" fmla="*/ 138988 w 262254"/>
              <a:gd name="connsiteY6" fmla="*/ 30843 h 252966"/>
              <a:gd name="connsiteX7" fmla="*/ 137802 w 262254"/>
              <a:gd name="connsiteY7" fmla="*/ 23374 h 252966"/>
              <a:gd name="connsiteX8" fmla="*/ 173905 w 262254"/>
              <a:gd name="connsiteY8" fmla="*/ 181 h 252966"/>
              <a:gd name="connsiteX9" fmla="*/ 221339 w 262254"/>
              <a:gd name="connsiteY9" fmla="*/ 40802 h 252966"/>
              <a:gd name="connsiteX10" fmla="*/ 205527 w 262254"/>
              <a:gd name="connsiteY10" fmla="*/ 101079 h 252966"/>
              <a:gd name="connsiteX11" fmla="*/ 200257 w 262254"/>
              <a:gd name="connsiteY11" fmla="*/ 107630 h 252966"/>
              <a:gd name="connsiteX12" fmla="*/ 199729 w 262254"/>
              <a:gd name="connsiteY12" fmla="*/ 117720 h 252966"/>
              <a:gd name="connsiteX13" fmla="*/ 201706 w 262254"/>
              <a:gd name="connsiteY13" fmla="*/ 120996 h 252966"/>
              <a:gd name="connsiteX14" fmla="*/ 217518 w 262254"/>
              <a:gd name="connsiteY14" fmla="*/ 128727 h 252966"/>
              <a:gd name="connsiteX15" fmla="*/ 234646 w 262254"/>
              <a:gd name="connsiteY15" fmla="*/ 136590 h 252966"/>
              <a:gd name="connsiteX16" fmla="*/ 260998 w 262254"/>
              <a:gd name="connsiteY16" fmla="*/ 160176 h 252966"/>
              <a:gd name="connsiteX17" fmla="*/ 258363 w 262254"/>
              <a:gd name="connsiteY17" fmla="*/ 185072 h 252966"/>
              <a:gd name="connsiteX18" fmla="*/ 204868 w 262254"/>
              <a:gd name="connsiteY18" fmla="*/ 201583 h 252966"/>
              <a:gd name="connsiteX19" fmla="*/ 198412 w 262254"/>
              <a:gd name="connsiteY19" fmla="*/ 198045 h 252966"/>
              <a:gd name="connsiteX20" fmla="*/ 114 w 262254"/>
              <a:gd name="connsiteY20" fmla="*/ 224253 h 252966"/>
              <a:gd name="connsiteX21" fmla="*/ 114 w 262254"/>
              <a:gd name="connsiteY21" fmla="*/ 215080 h 252966"/>
              <a:gd name="connsiteX22" fmla="*/ 2749 w 262254"/>
              <a:gd name="connsiteY22" fmla="*/ 207218 h 252966"/>
              <a:gd name="connsiteX23" fmla="*/ 27388 w 262254"/>
              <a:gd name="connsiteY23" fmla="*/ 183893 h 252966"/>
              <a:gd name="connsiteX24" fmla="*/ 28179 w 262254"/>
              <a:gd name="connsiteY24" fmla="*/ 183369 h 252966"/>
              <a:gd name="connsiteX25" fmla="*/ 52818 w 262254"/>
              <a:gd name="connsiteY25" fmla="*/ 171838 h 252966"/>
              <a:gd name="connsiteX26" fmla="*/ 60723 w 262254"/>
              <a:gd name="connsiteY26" fmla="*/ 168562 h 252966"/>
              <a:gd name="connsiteX27" fmla="*/ 62963 w 262254"/>
              <a:gd name="connsiteY27" fmla="*/ 166858 h 252966"/>
              <a:gd name="connsiteX28" fmla="*/ 67180 w 262254"/>
              <a:gd name="connsiteY28" fmla="*/ 145631 h 252966"/>
              <a:gd name="connsiteX29" fmla="*/ 62041 w 262254"/>
              <a:gd name="connsiteY29" fmla="*/ 139210 h 252966"/>
              <a:gd name="connsiteX30" fmla="*/ 61777 w 262254"/>
              <a:gd name="connsiteY30" fmla="*/ 138948 h 252966"/>
              <a:gd name="connsiteX31" fmla="*/ 42145 w 262254"/>
              <a:gd name="connsiteY31" fmla="*/ 77492 h 252966"/>
              <a:gd name="connsiteX32" fmla="*/ 90896 w 262254"/>
              <a:gd name="connsiteY32" fmla="*/ 32940 h 252966"/>
              <a:gd name="connsiteX33" fmla="*/ 140965 w 262254"/>
              <a:gd name="connsiteY33" fmla="*/ 77230 h 252966"/>
              <a:gd name="connsiteX34" fmla="*/ 141097 w 262254"/>
              <a:gd name="connsiteY34" fmla="*/ 77885 h 252966"/>
              <a:gd name="connsiteX35" fmla="*/ 134509 w 262254"/>
              <a:gd name="connsiteY35" fmla="*/ 116934 h 252966"/>
              <a:gd name="connsiteX36" fmla="*/ 121596 w 262254"/>
              <a:gd name="connsiteY36" fmla="*/ 138817 h 252966"/>
              <a:gd name="connsiteX37" fmla="*/ 121070 w 262254"/>
              <a:gd name="connsiteY37" fmla="*/ 139604 h 252966"/>
              <a:gd name="connsiteX38" fmla="*/ 116326 w 262254"/>
              <a:gd name="connsiteY38" fmla="*/ 145107 h 252966"/>
              <a:gd name="connsiteX39" fmla="*/ 115799 w 262254"/>
              <a:gd name="connsiteY39" fmla="*/ 146417 h 252966"/>
              <a:gd name="connsiteX40" fmla="*/ 118698 w 262254"/>
              <a:gd name="connsiteY40" fmla="*/ 168038 h 252966"/>
              <a:gd name="connsiteX41" fmla="*/ 128975 w 262254"/>
              <a:gd name="connsiteY41" fmla="*/ 171838 h 252966"/>
              <a:gd name="connsiteX42" fmla="*/ 129633 w 262254"/>
              <a:gd name="connsiteY42" fmla="*/ 172100 h 252966"/>
              <a:gd name="connsiteX43" fmla="*/ 172587 w 262254"/>
              <a:gd name="connsiteY43" fmla="*/ 196735 h 252966"/>
              <a:gd name="connsiteX44" fmla="*/ 172982 w 262254"/>
              <a:gd name="connsiteY44" fmla="*/ 196997 h 252966"/>
              <a:gd name="connsiteX45" fmla="*/ 182733 w 262254"/>
              <a:gd name="connsiteY45" fmla="*/ 211280 h 252966"/>
              <a:gd name="connsiteX46" fmla="*/ 183260 w 262254"/>
              <a:gd name="connsiteY46" fmla="*/ 215735 h 252966"/>
              <a:gd name="connsiteX47" fmla="*/ 183260 w 262254"/>
              <a:gd name="connsiteY47" fmla="*/ 225956 h 252966"/>
              <a:gd name="connsiteX48" fmla="*/ 182996 w 262254"/>
              <a:gd name="connsiteY48" fmla="*/ 227791 h 252966"/>
              <a:gd name="connsiteX49" fmla="*/ 143732 w 262254"/>
              <a:gd name="connsiteY49" fmla="*/ 249150 h 252966"/>
              <a:gd name="connsiteX50" fmla="*/ 43595 w 262254"/>
              <a:gd name="connsiteY50" fmla="*/ 249150 h 252966"/>
              <a:gd name="connsiteX51" fmla="*/ 5384 w 262254"/>
              <a:gd name="connsiteY51" fmla="*/ 233425 h 252966"/>
              <a:gd name="connsiteX52" fmla="*/ 114 w 262254"/>
              <a:gd name="connsiteY52" fmla="*/ 224253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254" h="252966">
                <a:moveTo>
                  <a:pt x="198412" y="198045"/>
                </a:moveTo>
                <a:cubicBezTo>
                  <a:pt x="187081" y="176687"/>
                  <a:pt x="166263" y="165549"/>
                  <a:pt x="142809" y="156245"/>
                </a:cubicBezTo>
                <a:cubicBezTo>
                  <a:pt x="139252" y="154804"/>
                  <a:pt x="137802" y="150742"/>
                  <a:pt x="139516" y="147465"/>
                </a:cubicBezTo>
                <a:lnTo>
                  <a:pt x="139516" y="147334"/>
                </a:lnTo>
                <a:lnTo>
                  <a:pt x="139911" y="146548"/>
                </a:lnTo>
                <a:cubicBezTo>
                  <a:pt x="150320" y="132134"/>
                  <a:pt x="159411" y="113920"/>
                  <a:pt x="160729" y="90596"/>
                </a:cubicBezTo>
                <a:cubicBezTo>
                  <a:pt x="163232" y="63864"/>
                  <a:pt x="153087" y="44995"/>
                  <a:pt x="138988" y="30843"/>
                </a:cubicBezTo>
                <a:cubicBezTo>
                  <a:pt x="137012" y="28878"/>
                  <a:pt x="136485" y="25864"/>
                  <a:pt x="137802" y="23374"/>
                </a:cubicBezTo>
                <a:cubicBezTo>
                  <a:pt x="144522" y="11057"/>
                  <a:pt x="154932" y="1360"/>
                  <a:pt x="173905" y="181"/>
                </a:cubicBezTo>
                <a:cubicBezTo>
                  <a:pt x="202892" y="-1130"/>
                  <a:pt x="218704" y="17215"/>
                  <a:pt x="221339" y="40802"/>
                </a:cubicBezTo>
                <a:cubicBezTo>
                  <a:pt x="225291" y="67009"/>
                  <a:pt x="216068" y="87975"/>
                  <a:pt x="205527" y="101079"/>
                </a:cubicBezTo>
                <a:cubicBezTo>
                  <a:pt x="204209" y="103700"/>
                  <a:pt x="201574" y="105009"/>
                  <a:pt x="200257" y="107630"/>
                </a:cubicBezTo>
                <a:cubicBezTo>
                  <a:pt x="199202" y="109727"/>
                  <a:pt x="198939" y="114575"/>
                  <a:pt x="199729" y="117720"/>
                </a:cubicBezTo>
                <a:cubicBezTo>
                  <a:pt x="199994" y="119031"/>
                  <a:pt x="200652" y="120079"/>
                  <a:pt x="201706" y="120996"/>
                </a:cubicBezTo>
                <a:cubicBezTo>
                  <a:pt x="205395" y="124141"/>
                  <a:pt x="212905" y="126368"/>
                  <a:pt x="217518" y="128727"/>
                </a:cubicBezTo>
                <a:cubicBezTo>
                  <a:pt x="224105" y="131348"/>
                  <a:pt x="229376" y="133969"/>
                  <a:pt x="234646" y="136590"/>
                </a:cubicBezTo>
                <a:cubicBezTo>
                  <a:pt x="245187" y="141831"/>
                  <a:pt x="257045" y="149693"/>
                  <a:pt x="260998" y="160176"/>
                </a:cubicBezTo>
                <a:cubicBezTo>
                  <a:pt x="263633" y="166728"/>
                  <a:pt x="262315" y="179831"/>
                  <a:pt x="258363" y="185072"/>
                </a:cubicBezTo>
                <a:cubicBezTo>
                  <a:pt x="249798" y="197259"/>
                  <a:pt x="225159" y="199224"/>
                  <a:pt x="204868" y="201583"/>
                </a:cubicBezTo>
                <a:cubicBezTo>
                  <a:pt x="202233" y="201714"/>
                  <a:pt x="199729" y="200404"/>
                  <a:pt x="198412" y="198045"/>
                </a:cubicBezTo>
                <a:moveTo>
                  <a:pt x="114" y="224253"/>
                </a:moveTo>
                <a:lnTo>
                  <a:pt x="114" y="215080"/>
                </a:lnTo>
                <a:cubicBezTo>
                  <a:pt x="114" y="212459"/>
                  <a:pt x="1432" y="209838"/>
                  <a:pt x="2749" y="207218"/>
                </a:cubicBezTo>
                <a:cubicBezTo>
                  <a:pt x="7888" y="196866"/>
                  <a:pt x="18297" y="190315"/>
                  <a:pt x="27388" y="183893"/>
                </a:cubicBezTo>
                <a:cubicBezTo>
                  <a:pt x="27652" y="183763"/>
                  <a:pt x="27915" y="183500"/>
                  <a:pt x="28179" y="183369"/>
                </a:cubicBezTo>
                <a:cubicBezTo>
                  <a:pt x="35953" y="179570"/>
                  <a:pt x="43726" y="175638"/>
                  <a:pt x="52818" y="171838"/>
                </a:cubicBezTo>
                <a:cubicBezTo>
                  <a:pt x="55058" y="170790"/>
                  <a:pt x="58220" y="169611"/>
                  <a:pt x="60723" y="168562"/>
                </a:cubicBezTo>
                <a:cubicBezTo>
                  <a:pt x="61646" y="168169"/>
                  <a:pt x="62436" y="167645"/>
                  <a:pt x="62963" y="166858"/>
                </a:cubicBezTo>
                <a:cubicBezTo>
                  <a:pt x="66784" y="162272"/>
                  <a:pt x="70869" y="152838"/>
                  <a:pt x="67180" y="145631"/>
                </a:cubicBezTo>
                <a:cubicBezTo>
                  <a:pt x="65862" y="143010"/>
                  <a:pt x="64544" y="141700"/>
                  <a:pt x="62041" y="139210"/>
                </a:cubicBezTo>
                <a:lnTo>
                  <a:pt x="61777" y="138948"/>
                </a:lnTo>
                <a:cubicBezTo>
                  <a:pt x="49919" y="125844"/>
                  <a:pt x="39510" y="103568"/>
                  <a:pt x="42145" y="77492"/>
                </a:cubicBezTo>
                <a:cubicBezTo>
                  <a:pt x="44780" y="51285"/>
                  <a:pt x="61909" y="32940"/>
                  <a:pt x="90896" y="32940"/>
                </a:cubicBezTo>
                <a:cubicBezTo>
                  <a:pt x="119751" y="32940"/>
                  <a:pt x="136881" y="51154"/>
                  <a:pt x="140965" y="77230"/>
                </a:cubicBezTo>
                <a:cubicBezTo>
                  <a:pt x="140965" y="77492"/>
                  <a:pt x="140965" y="77623"/>
                  <a:pt x="141097" y="77885"/>
                </a:cubicBezTo>
                <a:cubicBezTo>
                  <a:pt x="142282" y="93478"/>
                  <a:pt x="138461" y="107762"/>
                  <a:pt x="134509" y="116934"/>
                </a:cubicBezTo>
                <a:cubicBezTo>
                  <a:pt x="130688" y="125976"/>
                  <a:pt x="126735" y="132396"/>
                  <a:pt x="121596" y="138817"/>
                </a:cubicBezTo>
                <a:cubicBezTo>
                  <a:pt x="121333" y="139079"/>
                  <a:pt x="121201" y="139341"/>
                  <a:pt x="121070" y="139604"/>
                </a:cubicBezTo>
                <a:cubicBezTo>
                  <a:pt x="119751" y="141700"/>
                  <a:pt x="117643" y="143010"/>
                  <a:pt x="116326" y="145107"/>
                </a:cubicBezTo>
                <a:cubicBezTo>
                  <a:pt x="116063" y="145500"/>
                  <a:pt x="115930" y="145893"/>
                  <a:pt x="115799" y="146417"/>
                </a:cubicBezTo>
                <a:cubicBezTo>
                  <a:pt x="113559" y="154148"/>
                  <a:pt x="116063" y="164238"/>
                  <a:pt x="118698" y="168038"/>
                </a:cubicBezTo>
                <a:cubicBezTo>
                  <a:pt x="120015" y="170528"/>
                  <a:pt x="125022" y="170659"/>
                  <a:pt x="128975" y="171838"/>
                </a:cubicBezTo>
                <a:cubicBezTo>
                  <a:pt x="129239" y="171970"/>
                  <a:pt x="129370" y="171970"/>
                  <a:pt x="129633" y="172100"/>
                </a:cubicBezTo>
                <a:cubicBezTo>
                  <a:pt x="145313" y="178652"/>
                  <a:pt x="160861" y="186383"/>
                  <a:pt x="172587" y="196735"/>
                </a:cubicBezTo>
                <a:cubicBezTo>
                  <a:pt x="172719" y="196866"/>
                  <a:pt x="172850" y="196997"/>
                  <a:pt x="172982" y="196997"/>
                </a:cubicBezTo>
                <a:cubicBezTo>
                  <a:pt x="176408" y="200404"/>
                  <a:pt x="180888" y="204991"/>
                  <a:pt x="182733" y="211280"/>
                </a:cubicBezTo>
                <a:cubicBezTo>
                  <a:pt x="183128" y="212721"/>
                  <a:pt x="183260" y="214294"/>
                  <a:pt x="183260" y="215735"/>
                </a:cubicBezTo>
                <a:lnTo>
                  <a:pt x="183260" y="225956"/>
                </a:lnTo>
                <a:cubicBezTo>
                  <a:pt x="183260" y="226611"/>
                  <a:pt x="183128" y="227267"/>
                  <a:pt x="182996" y="227791"/>
                </a:cubicBezTo>
                <a:cubicBezTo>
                  <a:pt x="178516" y="241419"/>
                  <a:pt x="160465" y="245349"/>
                  <a:pt x="143732" y="249150"/>
                </a:cubicBezTo>
                <a:cubicBezTo>
                  <a:pt x="114744" y="254391"/>
                  <a:pt x="73899" y="254391"/>
                  <a:pt x="43595" y="249150"/>
                </a:cubicBezTo>
                <a:cubicBezTo>
                  <a:pt x="29101" y="246529"/>
                  <a:pt x="13290" y="242598"/>
                  <a:pt x="5384" y="233425"/>
                </a:cubicBezTo>
                <a:cubicBezTo>
                  <a:pt x="2749" y="232115"/>
                  <a:pt x="1432" y="229494"/>
                  <a:pt x="114" y="224253"/>
                </a:cubicBezTo>
              </a:path>
            </a:pathLst>
          </a:custGeom>
          <a:solidFill>
            <a:srgbClr val="FFFFFF"/>
          </a:solidFill>
          <a:ln w="9197" cap="flat">
            <a:noFill/>
            <a:prstDash val="solid"/>
            <a:miter/>
          </a:ln>
        </p:spPr>
        <p:txBody>
          <a:bodyPr rtlCol="0" anchor="ctr"/>
          <a:lstStyle/>
          <a:p>
            <a:endParaRPr lang="zh-CN" altLang="en-US"/>
          </a:p>
        </p:txBody>
      </p:sp>
      <p:sp>
        <p:nvSpPr>
          <p:cNvPr id="39" name="图片 5" descr="343439383331313b343532303031393bd2b5bca8b9dcc0ed"/>
          <p:cNvSpPr/>
          <p:nvPr>
            <p:custDataLst>
              <p:tags r:id="rId23"/>
            </p:custDataLst>
          </p:nvPr>
        </p:nvSpPr>
        <p:spPr>
          <a:xfrm>
            <a:off x="7620635" y="3210560"/>
            <a:ext cx="262254" cy="243461"/>
          </a:xfrm>
          <a:custGeom>
            <a:avLst/>
            <a:gdLst>
              <a:gd name="connsiteX0" fmla="*/ 231594 w 262254"/>
              <a:gd name="connsiteY0" fmla="*/ 115 h 243461"/>
              <a:gd name="connsiteX1" fmla="*/ 30220 w 262254"/>
              <a:gd name="connsiteY1" fmla="*/ 115 h 243461"/>
              <a:gd name="connsiteX2" fmla="*/ 114 w 262254"/>
              <a:gd name="connsiteY2" fmla="*/ 30463 h 243461"/>
              <a:gd name="connsiteX3" fmla="*/ 114 w 262254"/>
              <a:gd name="connsiteY3" fmla="*/ 161299 h 243461"/>
              <a:gd name="connsiteX4" fmla="*/ 30220 w 262254"/>
              <a:gd name="connsiteY4" fmla="*/ 191647 h 243461"/>
              <a:gd name="connsiteX5" fmla="*/ 105819 w 262254"/>
              <a:gd name="connsiteY5" fmla="*/ 191647 h 243461"/>
              <a:gd name="connsiteX6" fmla="*/ 105819 w 262254"/>
              <a:gd name="connsiteY6" fmla="*/ 228740 h 243461"/>
              <a:gd name="connsiteX7" fmla="*/ 64340 w 262254"/>
              <a:gd name="connsiteY7" fmla="*/ 228740 h 243461"/>
              <a:gd name="connsiteX8" fmla="*/ 56981 w 262254"/>
              <a:gd name="connsiteY8" fmla="*/ 236158 h 243461"/>
              <a:gd name="connsiteX9" fmla="*/ 64340 w 262254"/>
              <a:gd name="connsiteY9" fmla="*/ 243577 h 243461"/>
              <a:gd name="connsiteX10" fmla="*/ 192122 w 262254"/>
              <a:gd name="connsiteY10" fmla="*/ 243577 h 243461"/>
              <a:gd name="connsiteX11" fmla="*/ 199481 w 262254"/>
              <a:gd name="connsiteY11" fmla="*/ 236158 h 243461"/>
              <a:gd name="connsiteX12" fmla="*/ 192122 w 262254"/>
              <a:gd name="connsiteY12" fmla="*/ 228740 h 243461"/>
              <a:gd name="connsiteX13" fmla="*/ 151313 w 262254"/>
              <a:gd name="connsiteY13" fmla="*/ 228740 h 243461"/>
              <a:gd name="connsiteX14" fmla="*/ 151313 w 262254"/>
              <a:gd name="connsiteY14" fmla="*/ 191647 h 243461"/>
              <a:gd name="connsiteX15" fmla="*/ 232263 w 262254"/>
              <a:gd name="connsiteY15" fmla="*/ 191647 h 243461"/>
              <a:gd name="connsiteX16" fmla="*/ 262369 w 262254"/>
              <a:gd name="connsiteY16" fmla="*/ 161299 h 243461"/>
              <a:gd name="connsiteX17" fmla="*/ 262369 w 262254"/>
              <a:gd name="connsiteY17" fmla="*/ 30463 h 243461"/>
              <a:gd name="connsiteX18" fmla="*/ 231594 w 262254"/>
              <a:gd name="connsiteY18" fmla="*/ 115 h 243461"/>
              <a:gd name="connsiteX19" fmla="*/ 218213 w 262254"/>
              <a:gd name="connsiteY19" fmla="*/ 45300 h 243461"/>
              <a:gd name="connsiteX20" fmla="*/ 218213 w 262254"/>
              <a:gd name="connsiteY20" fmla="*/ 45300 h 243461"/>
              <a:gd name="connsiteX21" fmla="*/ 218213 w 262254"/>
              <a:gd name="connsiteY21" fmla="*/ 45975 h 243461"/>
              <a:gd name="connsiteX22" fmla="*/ 143284 w 262254"/>
              <a:gd name="connsiteY22" fmla="*/ 146462 h 243461"/>
              <a:gd name="connsiteX23" fmla="*/ 141277 w 262254"/>
              <a:gd name="connsiteY23" fmla="*/ 145113 h 243461"/>
              <a:gd name="connsiteX24" fmla="*/ 82403 w 262254"/>
              <a:gd name="connsiteY24" fmla="*/ 101951 h 243461"/>
              <a:gd name="connsiteX25" fmla="*/ 61664 w 262254"/>
              <a:gd name="connsiteY25" fmla="*/ 128927 h 243461"/>
              <a:gd name="connsiteX26" fmla="*/ 52297 w 262254"/>
              <a:gd name="connsiteY26" fmla="*/ 132299 h 243461"/>
              <a:gd name="connsiteX27" fmla="*/ 47614 w 262254"/>
              <a:gd name="connsiteY27" fmla="*/ 122183 h 243461"/>
              <a:gd name="connsiteX28" fmla="*/ 48283 w 262254"/>
              <a:gd name="connsiteY28" fmla="*/ 120834 h 243461"/>
              <a:gd name="connsiteX29" fmla="*/ 76382 w 262254"/>
              <a:gd name="connsiteY29" fmla="*/ 83742 h 243461"/>
              <a:gd name="connsiteX30" fmla="*/ 79058 w 262254"/>
              <a:gd name="connsiteY30" fmla="*/ 80370 h 243461"/>
              <a:gd name="connsiteX31" fmla="*/ 139939 w 262254"/>
              <a:gd name="connsiteY31" fmla="*/ 125555 h 243461"/>
              <a:gd name="connsiteX32" fmla="*/ 206172 w 262254"/>
              <a:gd name="connsiteY32" fmla="*/ 37207 h 243461"/>
              <a:gd name="connsiteX33" fmla="*/ 214199 w 262254"/>
              <a:gd name="connsiteY33" fmla="*/ 35859 h 243461"/>
              <a:gd name="connsiteX34" fmla="*/ 218213 w 262254"/>
              <a:gd name="connsiteY34" fmla="*/ 45300 h 24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254" h="243461">
                <a:moveTo>
                  <a:pt x="231594" y="115"/>
                </a:moveTo>
                <a:lnTo>
                  <a:pt x="30220" y="115"/>
                </a:lnTo>
                <a:cubicBezTo>
                  <a:pt x="13494" y="115"/>
                  <a:pt x="114" y="13603"/>
                  <a:pt x="114" y="30463"/>
                </a:cubicBezTo>
                <a:lnTo>
                  <a:pt x="114" y="161299"/>
                </a:lnTo>
                <a:cubicBezTo>
                  <a:pt x="114" y="178159"/>
                  <a:pt x="13494" y="191647"/>
                  <a:pt x="30220" y="191647"/>
                </a:cubicBezTo>
                <a:lnTo>
                  <a:pt x="105819" y="191647"/>
                </a:lnTo>
                <a:lnTo>
                  <a:pt x="105819" y="228740"/>
                </a:lnTo>
                <a:lnTo>
                  <a:pt x="64340" y="228740"/>
                </a:lnTo>
                <a:cubicBezTo>
                  <a:pt x="60326" y="228740"/>
                  <a:pt x="56981" y="232112"/>
                  <a:pt x="56981" y="236158"/>
                </a:cubicBezTo>
                <a:cubicBezTo>
                  <a:pt x="56981" y="240205"/>
                  <a:pt x="60326" y="243577"/>
                  <a:pt x="64340" y="243577"/>
                </a:cubicBezTo>
                <a:lnTo>
                  <a:pt x="192122" y="243577"/>
                </a:lnTo>
                <a:cubicBezTo>
                  <a:pt x="196137" y="243577"/>
                  <a:pt x="199481" y="240205"/>
                  <a:pt x="199481" y="236158"/>
                </a:cubicBezTo>
                <a:cubicBezTo>
                  <a:pt x="199481" y="232112"/>
                  <a:pt x="196137" y="228740"/>
                  <a:pt x="192122" y="228740"/>
                </a:cubicBezTo>
                <a:lnTo>
                  <a:pt x="151313" y="228740"/>
                </a:lnTo>
                <a:lnTo>
                  <a:pt x="151313" y="191647"/>
                </a:lnTo>
                <a:lnTo>
                  <a:pt x="232263" y="191647"/>
                </a:lnTo>
                <a:cubicBezTo>
                  <a:pt x="248989" y="191647"/>
                  <a:pt x="262369" y="178159"/>
                  <a:pt x="262369" y="161299"/>
                </a:cubicBezTo>
                <a:lnTo>
                  <a:pt x="262369" y="30463"/>
                </a:lnTo>
                <a:cubicBezTo>
                  <a:pt x="261700" y="14278"/>
                  <a:pt x="248319" y="115"/>
                  <a:pt x="231594" y="115"/>
                </a:cubicBezTo>
                <a:moveTo>
                  <a:pt x="218213" y="45300"/>
                </a:moveTo>
                <a:cubicBezTo>
                  <a:pt x="218213" y="45300"/>
                  <a:pt x="218213" y="45975"/>
                  <a:pt x="218213" y="45300"/>
                </a:cubicBezTo>
                <a:lnTo>
                  <a:pt x="218213" y="45975"/>
                </a:lnTo>
                <a:lnTo>
                  <a:pt x="143284" y="146462"/>
                </a:lnTo>
                <a:lnTo>
                  <a:pt x="141277" y="145113"/>
                </a:lnTo>
                <a:lnTo>
                  <a:pt x="82403" y="101951"/>
                </a:lnTo>
                <a:lnTo>
                  <a:pt x="61664" y="128927"/>
                </a:lnTo>
                <a:cubicBezTo>
                  <a:pt x="59657" y="132299"/>
                  <a:pt x="55643" y="133648"/>
                  <a:pt x="52297" y="132299"/>
                </a:cubicBezTo>
                <a:cubicBezTo>
                  <a:pt x="48283" y="130950"/>
                  <a:pt x="46276" y="126229"/>
                  <a:pt x="47614" y="122183"/>
                </a:cubicBezTo>
                <a:cubicBezTo>
                  <a:pt x="47614" y="121509"/>
                  <a:pt x="47614" y="121509"/>
                  <a:pt x="48283" y="120834"/>
                </a:cubicBezTo>
                <a:lnTo>
                  <a:pt x="76382" y="83742"/>
                </a:lnTo>
                <a:lnTo>
                  <a:pt x="79058" y="80370"/>
                </a:lnTo>
                <a:lnTo>
                  <a:pt x="139939" y="125555"/>
                </a:lnTo>
                <a:lnTo>
                  <a:pt x="206172" y="37207"/>
                </a:lnTo>
                <a:cubicBezTo>
                  <a:pt x="208179" y="35184"/>
                  <a:pt x="211524" y="34510"/>
                  <a:pt x="214199" y="35859"/>
                </a:cubicBezTo>
                <a:cubicBezTo>
                  <a:pt x="218213" y="37207"/>
                  <a:pt x="220220" y="41254"/>
                  <a:pt x="218213" y="45300"/>
                </a:cubicBezTo>
              </a:path>
            </a:pathLst>
          </a:custGeom>
          <a:solidFill>
            <a:srgbClr val="FFFFFF"/>
          </a:solidFill>
          <a:ln w="9197" cap="flat">
            <a:noFill/>
            <a:prstDash val="solid"/>
            <a:miter/>
          </a:ln>
        </p:spPr>
        <p:txBody>
          <a:bodyPr rtlCol="0" anchor="ctr"/>
          <a:lstStyle/>
          <a:p>
            <a:endParaRPr lang="zh-CN" altLang="en-US"/>
          </a:p>
        </p:txBody>
      </p:sp>
      <p:sp>
        <p:nvSpPr>
          <p:cNvPr id="40" name="图片 8" descr="343439383331313b343532303032303bb8f6c8cbd0c5cfa2"/>
          <p:cNvSpPr/>
          <p:nvPr>
            <p:custDataLst>
              <p:tags r:id="rId24"/>
            </p:custDataLst>
          </p:nvPr>
        </p:nvSpPr>
        <p:spPr>
          <a:xfrm>
            <a:off x="6708775" y="1645920"/>
            <a:ext cx="262149" cy="262254"/>
          </a:xfrm>
          <a:custGeom>
            <a:avLst/>
            <a:gdLst>
              <a:gd name="connsiteX0" fmla="*/ 238163 w 262149"/>
              <a:gd name="connsiteY0" fmla="*/ 114 h 262254"/>
              <a:gd name="connsiteX1" fmla="*/ 191653 w 262149"/>
              <a:gd name="connsiteY1" fmla="*/ 114 h 262254"/>
              <a:gd name="connsiteX2" fmla="*/ 190384 w 262149"/>
              <a:gd name="connsiteY2" fmla="*/ 114 h 262254"/>
              <a:gd name="connsiteX3" fmla="*/ 41128 w 262149"/>
              <a:gd name="connsiteY3" fmla="*/ 538 h 262254"/>
              <a:gd name="connsiteX4" fmla="*/ 17450 w 262149"/>
              <a:gd name="connsiteY4" fmla="*/ 24264 h 262254"/>
              <a:gd name="connsiteX5" fmla="*/ 17450 w 262149"/>
              <a:gd name="connsiteY5" fmla="*/ 59852 h 262254"/>
              <a:gd name="connsiteX6" fmla="*/ 44510 w 262149"/>
              <a:gd name="connsiteY6" fmla="*/ 59852 h 262254"/>
              <a:gd name="connsiteX7" fmla="*/ 53390 w 262149"/>
              <a:gd name="connsiteY7" fmla="*/ 68749 h 262254"/>
              <a:gd name="connsiteX8" fmla="*/ 53390 w 262149"/>
              <a:gd name="connsiteY8" fmla="*/ 74681 h 262254"/>
              <a:gd name="connsiteX9" fmla="*/ 44510 w 262149"/>
              <a:gd name="connsiteY9" fmla="*/ 83578 h 262254"/>
              <a:gd name="connsiteX10" fmla="*/ 41551 w 262149"/>
              <a:gd name="connsiteY10" fmla="*/ 83578 h 262254"/>
              <a:gd name="connsiteX11" fmla="*/ 41551 w 262149"/>
              <a:gd name="connsiteY11" fmla="*/ 80612 h 262254"/>
              <a:gd name="connsiteX12" fmla="*/ 32671 w 262149"/>
              <a:gd name="connsiteY12" fmla="*/ 71715 h 262254"/>
              <a:gd name="connsiteX13" fmla="*/ 8148 w 262149"/>
              <a:gd name="connsiteY13" fmla="*/ 71715 h 262254"/>
              <a:gd name="connsiteX14" fmla="*/ 537 w 262149"/>
              <a:gd name="connsiteY14" fmla="*/ 77647 h 262254"/>
              <a:gd name="connsiteX15" fmla="*/ 114 w 262149"/>
              <a:gd name="connsiteY15" fmla="*/ 80612 h 262254"/>
              <a:gd name="connsiteX16" fmla="*/ 114 w 262149"/>
              <a:gd name="connsiteY16" fmla="*/ 86544 h 262254"/>
              <a:gd name="connsiteX17" fmla="*/ 8993 w 262149"/>
              <a:gd name="connsiteY17" fmla="*/ 95441 h 262254"/>
              <a:gd name="connsiteX18" fmla="*/ 17873 w 262149"/>
              <a:gd name="connsiteY18" fmla="*/ 95441 h 262254"/>
              <a:gd name="connsiteX19" fmla="*/ 17873 w 262149"/>
              <a:gd name="connsiteY19" fmla="*/ 161111 h 262254"/>
              <a:gd name="connsiteX20" fmla="*/ 44933 w 262149"/>
              <a:gd name="connsiteY20" fmla="*/ 161111 h 262254"/>
              <a:gd name="connsiteX21" fmla="*/ 53812 w 262149"/>
              <a:gd name="connsiteY21" fmla="*/ 170008 h 262254"/>
              <a:gd name="connsiteX22" fmla="*/ 53812 w 262149"/>
              <a:gd name="connsiteY22" fmla="*/ 175939 h 262254"/>
              <a:gd name="connsiteX23" fmla="*/ 44933 w 262149"/>
              <a:gd name="connsiteY23" fmla="*/ 184837 h 262254"/>
              <a:gd name="connsiteX24" fmla="*/ 41973 w 262149"/>
              <a:gd name="connsiteY24" fmla="*/ 184837 h 262254"/>
              <a:gd name="connsiteX25" fmla="*/ 41973 w 262149"/>
              <a:gd name="connsiteY25" fmla="*/ 182295 h 262254"/>
              <a:gd name="connsiteX26" fmla="*/ 33094 w 262149"/>
              <a:gd name="connsiteY26" fmla="*/ 173397 h 262254"/>
              <a:gd name="connsiteX27" fmla="*/ 8570 w 262149"/>
              <a:gd name="connsiteY27" fmla="*/ 173397 h 262254"/>
              <a:gd name="connsiteX28" fmla="*/ 960 w 262149"/>
              <a:gd name="connsiteY28" fmla="*/ 179329 h 262254"/>
              <a:gd name="connsiteX29" fmla="*/ 537 w 262149"/>
              <a:gd name="connsiteY29" fmla="*/ 182295 h 262254"/>
              <a:gd name="connsiteX30" fmla="*/ 537 w 262149"/>
              <a:gd name="connsiteY30" fmla="*/ 188225 h 262254"/>
              <a:gd name="connsiteX31" fmla="*/ 9416 w 262149"/>
              <a:gd name="connsiteY31" fmla="*/ 197123 h 262254"/>
              <a:gd name="connsiteX32" fmla="*/ 18295 w 262149"/>
              <a:gd name="connsiteY32" fmla="*/ 197123 h 262254"/>
              <a:gd name="connsiteX33" fmla="*/ 18295 w 262149"/>
              <a:gd name="connsiteY33" fmla="*/ 238644 h 262254"/>
              <a:gd name="connsiteX34" fmla="*/ 41973 w 262149"/>
              <a:gd name="connsiteY34" fmla="*/ 262369 h 262254"/>
              <a:gd name="connsiteX35" fmla="*/ 238585 w 262149"/>
              <a:gd name="connsiteY35" fmla="*/ 262369 h 262254"/>
              <a:gd name="connsiteX36" fmla="*/ 262264 w 262149"/>
              <a:gd name="connsiteY36" fmla="*/ 238644 h 262254"/>
              <a:gd name="connsiteX37" fmla="*/ 262264 w 262149"/>
              <a:gd name="connsiteY37" fmla="*/ 23840 h 262254"/>
              <a:gd name="connsiteX38" fmla="*/ 238163 w 262149"/>
              <a:gd name="connsiteY38" fmla="*/ 114 h 262254"/>
              <a:gd name="connsiteX39" fmla="*/ 220827 w 262149"/>
              <a:gd name="connsiteY39" fmla="*/ 194157 h 262254"/>
              <a:gd name="connsiteX40" fmla="*/ 220405 w 262149"/>
              <a:gd name="connsiteY40" fmla="*/ 195429 h 262254"/>
              <a:gd name="connsiteX41" fmla="*/ 217868 w 262149"/>
              <a:gd name="connsiteY41" fmla="*/ 198394 h 262254"/>
              <a:gd name="connsiteX42" fmla="*/ 215331 w 262149"/>
              <a:gd name="connsiteY42" fmla="*/ 199665 h 262254"/>
              <a:gd name="connsiteX43" fmla="*/ 213639 w 262149"/>
              <a:gd name="connsiteY43" fmla="*/ 200088 h 262254"/>
              <a:gd name="connsiteX44" fmla="*/ 85947 w 262149"/>
              <a:gd name="connsiteY44" fmla="*/ 200088 h 262254"/>
              <a:gd name="connsiteX45" fmla="*/ 82987 w 262149"/>
              <a:gd name="connsiteY45" fmla="*/ 198818 h 262254"/>
              <a:gd name="connsiteX46" fmla="*/ 80873 w 262149"/>
              <a:gd name="connsiteY46" fmla="*/ 195852 h 262254"/>
              <a:gd name="connsiteX47" fmla="*/ 80450 w 262149"/>
              <a:gd name="connsiteY47" fmla="*/ 194581 h 262254"/>
              <a:gd name="connsiteX48" fmla="*/ 80450 w 262149"/>
              <a:gd name="connsiteY48" fmla="*/ 182719 h 262254"/>
              <a:gd name="connsiteX49" fmla="*/ 80450 w 262149"/>
              <a:gd name="connsiteY49" fmla="*/ 182295 h 262254"/>
              <a:gd name="connsiteX50" fmla="*/ 80873 w 262149"/>
              <a:gd name="connsiteY50" fmla="*/ 181870 h 262254"/>
              <a:gd name="connsiteX51" fmla="*/ 106242 w 262149"/>
              <a:gd name="connsiteY51" fmla="*/ 164500 h 262254"/>
              <a:gd name="connsiteX52" fmla="*/ 131189 w 262149"/>
              <a:gd name="connsiteY52" fmla="*/ 146282 h 262254"/>
              <a:gd name="connsiteX53" fmla="*/ 131189 w 262149"/>
              <a:gd name="connsiteY53" fmla="*/ 143740 h 262254"/>
              <a:gd name="connsiteX54" fmla="*/ 129921 w 262149"/>
              <a:gd name="connsiteY54" fmla="*/ 140774 h 262254"/>
              <a:gd name="connsiteX55" fmla="*/ 116390 w 262149"/>
              <a:gd name="connsiteY55" fmla="*/ 106456 h 262254"/>
              <a:gd name="connsiteX56" fmla="*/ 150638 w 262149"/>
              <a:gd name="connsiteY56" fmla="*/ 63242 h 262254"/>
              <a:gd name="connsiteX57" fmla="*/ 184887 w 262149"/>
              <a:gd name="connsiteY57" fmla="*/ 106456 h 262254"/>
              <a:gd name="connsiteX58" fmla="*/ 171357 w 262149"/>
              <a:gd name="connsiteY58" fmla="*/ 140774 h 262254"/>
              <a:gd name="connsiteX59" fmla="*/ 170089 w 262149"/>
              <a:gd name="connsiteY59" fmla="*/ 143740 h 262254"/>
              <a:gd name="connsiteX60" fmla="*/ 170089 w 262149"/>
              <a:gd name="connsiteY60" fmla="*/ 146282 h 262254"/>
              <a:gd name="connsiteX61" fmla="*/ 195035 w 262149"/>
              <a:gd name="connsiteY61" fmla="*/ 164500 h 262254"/>
              <a:gd name="connsiteX62" fmla="*/ 220405 w 262149"/>
              <a:gd name="connsiteY62" fmla="*/ 181870 h 262254"/>
              <a:gd name="connsiteX63" fmla="*/ 220827 w 262149"/>
              <a:gd name="connsiteY63" fmla="*/ 182295 h 262254"/>
              <a:gd name="connsiteX64" fmla="*/ 220827 w 262149"/>
              <a:gd name="connsiteY64" fmla="*/ 182719 h 262254"/>
              <a:gd name="connsiteX65" fmla="*/ 220827 w 262149"/>
              <a:gd name="connsiteY65" fmla="*/ 194157 h 2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2149" h="262254">
                <a:moveTo>
                  <a:pt x="238163" y="114"/>
                </a:moveTo>
                <a:lnTo>
                  <a:pt x="191653" y="114"/>
                </a:lnTo>
                <a:lnTo>
                  <a:pt x="190384" y="114"/>
                </a:lnTo>
                <a:lnTo>
                  <a:pt x="41128" y="538"/>
                </a:lnTo>
                <a:cubicBezTo>
                  <a:pt x="28020" y="538"/>
                  <a:pt x="17450" y="11130"/>
                  <a:pt x="17450" y="24264"/>
                </a:cubicBezTo>
                <a:lnTo>
                  <a:pt x="17450" y="59852"/>
                </a:lnTo>
                <a:lnTo>
                  <a:pt x="44510" y="59852"/>
                </a:lnTo>
                <a:cubicBezTo>
                  <a:pt x="49584" y="59852"/>
                  <a:pt x="53390" y="63665"/>
                  <a:pt x="53390" y="68749"/>
                </a:cubicBezTo>
                <a:lnTo>
                  <a:pt x="53390" y="74681"/>
                </a:lnTo>
                <a:cubicBezTo>
                  <a:pt x="53390" y="79765"/>
                  <a:pt x="49584" y="83578"/>
                  <a:pt x="44510" y="83578"/>
                </a:cubicBezTo>
                <a:lnTo>
                  <a:pt x="41551" y="83578"/>
                </a:lnTo>
                <a:lnTo>
                  <a:pt x="41551" y="80612"/>
                </a:lnTo>
                <a:cubicBezTo>
                  <a:pt x="41551" y="75528"/>
                  <a:pt x="37745" y="71715"/>
                  <a:pt x="32671" y="71715"/>
                </a:cubicBezTo>
                <a:lnTo>
                  <a:pt x="8148" y="71715"/>
                </a:lnTo>
                <a:cubicBezTo>
                  <a:pt x="4765" y="72139"/>
                  <a:pt x="1805" y="74257"/>
                  <a:pt x="537" y="77647"/>
                </a:cubicBezTo>
                <a:cubicBezTo>
                  <a:pt x="114" y="78494"/>
                  <a:pt x="114" y="79765"/>
                  <a:pt x="114" y="80612"/>
                </a:cubicBezTo>
                <a:lnTo>
                  <a:pt x="114" y="86544"/>
                </a:lnTo>
                <a:cubicBezTo>
                  <a:pt x="114" y="91628"/>
                  <a:pt x="3919" y="95441"/>
                  <a:pt x="8993" y="95441"/>
                </a:cubicBezTo>
                <a:lnTo>
                  <a:pt x="17873" y="95441"/>
                </a:lnTo>
                <a:lnTo>
                  <a:pt x="17873" y="161111"/>
                </a:lnTo>
                <a:lnTo>
                  <a:pt x="44933" y="161111"/>
                </a:lnTo>
                <a:cubicBezTo>
                  <a:pt x="50007" y="161111"/>
                  <a:pt x="53812" y="164924"/>
                  <a:pt x="53812" y="170008"/>
                </a:cubicBezTo>
                <a:lnTo>
                  <a:pt x="53812" y="175939"/>
                </a:lnTo>
                <a:cubicBezTo>
                  <a:pt x="53812" y="181023"/>
                  <a:pt x="50007" y="184837"/>
                  <a:pt x="44933" y="184837"/>
                </a:cubicBezTo>
                <a:lnTo>
                  <a:pt x="41973" y="184837"/>
                </a:lnTo>
                <a:lnTo>
                  <a:pt x="41973" y="182295"/>
                </a:lnTo>
                <a:cubicBezTo>
                  <a:pt x="41973" y="177211"/>
                  <a:pt x="38168" y="173397"/>
                  <a:pt x="33094" y="173397"/>
                </a:cubicBezTo>
                <a:lnTo>
                  <a:pt x="8570" y="173397"/>
                </a:lnTo>
                <a:cubicBezTo>
                  <a:pt x="5188" y="173821"/>
                  <a:pt x="2228" y="175939"/>
                  <a:pt x="960" y="179329"/>
                </a:cubicBezTo>
                <a:cubicBezTo>
                  <a:pt x="537" y="180176"/>
                  <a:pt x="537" y="181447"/>
                  <a:pt x="537" y="182295"/>
                </a:cubicBezTo>
                <a:lnTo>
                  <a:pt x="537" y="188225"/>
                </a:lnTo>
                <a:cubicBezTo>
                  <a:pt x="537" y="193310"/>
                  <a:pt x="4342" y="197123"/>
                  <a:pt x="9416" y="197123"/>
                </a:cubicBezTo>
                <a:lnTo>
                  <a:pt x="18295" y="197123"/>
                </a:lnTo>
                <a:lnTo>
                  <a:pt x="18295" y="238644"/>
                </a:lnTo>
                <a:cubicBezTo>
                  <a:pt x="18295" y="251777"/>
                  <a:pt x="28866" y="262369"/>
                  <a:pt x="41973" y="262369"/>
                </a:cubicBezTo>
                <a:lnTo>
                  <a:pt x="238585" y="262369"/>
                </a:lnTo>
                <a:cubicBezTo>
                  <a:pt x="251693" y="262369"/>
                  <a:pt x="262264" y="251777"/>
                  <a:pt x="262264" y="238644"/>
                </a:cubicBezTo>
                <a:lnTo>
                  <a:pt x="262264" y="23840"/>
                </a:lnTo>
                <a:cubicBezTo>
                  <a:pt x="261841" y="10706"/>
                  <a:pt x="251270" y="114"/>
                  <a:pt x="238163" y="114"/>
                </a:cubicBezTo>
                <a:moveTo>
                  <a:pt x="220827" y="194157"/>
                </a:moveTo>
                <a:cubicBezTo>
                  <a:pt x="220827" y="194157"/>
                  <a:pt x="220405" y="195005"/>
                  <a:pt x="220405" y="195429"/>
                </a:cubicBezTo>
                <a:cubicBezTo>
                  <a:pt x="219981" y="196276"/>
                  <a:pt x="218713" y="197547"/>
                  <a:pt x="217868" y="198394"/>
                </a:cubicBezTo>
                <a:lnTo>
                  <a:pt x="215331" y="199665"/>
                </a:lnTo>
                <a:lnTo>
                  <a:pt x="213639" y="200088"/>
                </a:lnTo>
                <a:lnTo>
                  <a:pt x="85947" y="200088"/>
                </a:lnTo>
                <a:cubicBezTo>
                  <a:pt x="85101" y="199665"/>
                  <a:pt x="83833" y="199241"/>
                  <a:pt x="82987" y="198818"/>
                </a:cubicBezTo>
                <a:cubicBezTo>
                  <a:pt x="82142" y="198394"/>
                  <a:pt x="81296" y="197123"/>
                  <a:pt x="80873" y="195852"/>
                </a:cubicBezTo>
                <a:cubicBezTo>
                  <a:pt x="80873" y="195429"/>
                  <a:pt x="80450" y="194581"/>
                  <a:pt x="80450" y="194581"/>
                </a:cubicBezTo>
                <a:cubicBezTo>
                  <a:pt x="80027" y="194157"/>
                  <a:pt x="78759" y="188650"/>
                  <a:pt x="80450" y="182719"/>
                </a:cubicBezTo>
                <a:lnTo>
                  <a:pt x="80450" y="182295"/>
                </a:lnTo>
                <a:lnTo>
                  <a:pt x="80873" y="181870"/>
                </a:lnTo>
                <a:cubicBezTo>
                  <a:pt x="85101" y="176363"/>
                  <a:pt x="95249" y="170432"/>
                  <a:pt x="106242" y="164500"/>
                </a:cubicBezTo>
                <a:cubicBezTo>
                  <a:pt x="116390" y="158993"/>
                  <a:pt x="131189" y="150518"/>
                  <a:pt x="131189" y="146282"/>
                </a:cubicBezTo>
                <a:lnTo>
                  <a:pt x="131189" y="143740"/>
                </a:lnTo>
                <a:cubicBezTo>
                  <a:pt x="131189" y="142469"/>
                  <a:pt x="130766" y="141622"/>
                  <a:pt x="129921" y="140774"/>
                </a:cubicBezTo>
                <a:cubicBezTo>
                  <a:pt x="121041" y="131877"/>
                  <a:pt x="116390" y="119590"/>
                  <a:pt x="116390" y="106456"/>
                </a:cubicBezTo>
                <a:cubicBezTo>
                  <a:pt x="116390" y="85273"/>
                  <a:pt x="120618" y="63242"/>
                  <a:pt x="150638" y="63242"/>
                </a:cubicBezTo>
                <a:cubicBezTo>
                  <a:pt x="180659" y="63242"/>
                  <a:pt x="184887" y="84849"/>
                  <a:pt x="184887" y="106456"/>
                </a:cubicBezTo>
                <a:cubicBezTo>
                  <a:pt x="184887" y="119590"/>
                  <a:pt x="180237" y="131877"/>
                  <a:pt x="171357" y="140774"/>
                </a:cubicBezTo>
                <a:cubicBezTo>
                  <a:pt x="170511" y="141622"/>
                  <a:pt x="170089" y="142469"/>
                  <a:pt x="170089" y="143740"/>
                </a:cubicBezTo>
                <a:lnTo>
                  <a:pt x="170089" y="146282"/>
                </a:lnTo>
                <a:cubicBezTo>
                  <a:pt x="170089" y="150518"/>
                  <a:pt x="185310" y="158993"/>
                  <a:pt x="195035" y="164500"/>
                </a:cubicBezTo>
                <a:cubicBezTo>
                  <a:pt x="206028" y="170432"/>
                  <a:pt x="216176" y="176363"/>
                  <a:pt x="220405" y="181870"/>
                </a:cubicBezTo>
                <a:lnTo>
                  <a:pt x="220827" y="182295"/>
                </a:lnTo>
                <a:lnTo>
                  <a:pt x="220827" y="182719"/>
                </a:lnTo>
                <a:cubicBezTo>
                  <a:pt x="222942" y="188225"/>
                  <a:pt x="221250" y="193733"/>
                  <a:pt x="220827" y="194157"/>
                </a:cubicBezTo>
              </a:path>
            </a:pathLst>
          </a:custGeom>
          <a:solidFill>
            <a:srgbClr val="FFFFFF"/>
          </a:solidFill>
          <a:ln w="9194" cap="flat">
            <a:noFill/>
            <a:prstDash val="solid"/>
            <a:miter/>
          </a:ln>
        </p:spPr>
        <p:txBody>
          <a:bodyPr rtlCol="0" anchor="ctr"/>
          <a:lstStyle/>
          <a:p>
            <a:endParaRPr lang="zh-CN" altLang="en-US"/>
          </a:p>
        </p:txBody>
      </p:sp>
      <p:sp>
        <p:nvSpPr>
          <p:cNvPr id="26" name="文本框 25"/>
          <p:cNvSpPr txBox="1"/>
          <p:nvPr>
            <p:custDataLst>
              <p:tags r:id="rId25"/>
            </p:custDataLst>
          </p:nvPr>
        </p:nvSpPr>
        <p:spPr>
          <a:xfrm>
            <a:off x="1035685" y="1537335"/>
            <a:ext cx="3195320" cy="845820"/>
          </a:xfrm>
          <a:prstGeom prst="rect">
            <a:avLst/>
          </a:prstGeom>
          <a:noFill/>
          <a:ln>
            <a:noFill/>
          </a:ln>
        </p:spPr>
        <p:txBody>
          <a:bodyPr wrap="square" rtlCol="0">
            <a:noAutofit/>
          </a:bodyPr>
          <a:p>
            <a:pPr algn="r">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纳税人在</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主要工作城市</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没有自有住房而发生的住房租金支出</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1" name="文本框 10"/>
          <p:cNvSpPr txBox="1"/>
          <p:nvPr>
            <p:custDataLst>
              <p:tags r:id="rId26"/>
            </p:custDataLst>
          </p:nvPr>
        </p:nvSpPr>
        <p:spPr>
          <a:xfrm>
            <a:off x="7564755" y="1202690"/>
            <a:ext cx="4462145" cy="1657350"/>
          </a:xfrm>
          <a:prstGeom prst="rect">
            <a:avLst/>
          </a:prstGeom>
          <a:noFill/>
          <a:ln>
            <a:noFill/>
          </a:ln>
        </p:spPr>
        <p:txBody>
          <a:bodyPr wrap="square" rtlCol="0">
            <a:noAutofit/>
          </a:bodyPr>
          <a:p>
            <a:pPr algn="l">
              <a:lnSpc>
                <a:spcPct val="150000"/>
              </a:lnSpc>
            </a:pPr>
            <a:r>
              <a:rPr 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1.</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直辖市、省会（首府）城市、计划单列市以及国务院确定的其他城市</a:t>
            </a: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altLang="zh-CN"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1500</a:t>
            </a:r>
            <a:r>
              <a:rPr lang="zh-CN" altLang="en-US"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元</a:t>
            </a:r>
            <a:r>
              <a:rPr lang="en-US" altLang="zh-CN"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月</a:t>
            </a:r>
            <a:endParaRPr lang="zh-CN" altLang="en-US"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lang="en-US" alt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2.</a:t>
            </a:r>
            <a:r>
              <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其他城市：</a:t>
            </a:r>
            <a:endPar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alt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1</a:t>
            </a:r>
            <a:r>
              <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）市辖区户籍人口超过100万的城市：</a:t>
            </a:r>
            <a:r>
              <a:rPr lang="en-US" altLang="zh-CN"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1100</a:t>
            </a:r>
            <a:r>
              <a:rPr lang="zh-CN" altLang="en-US"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元</a:t>
            </a:r>
            <a:r>
              <a:rPr lang="en-US" altLang="zh-CN"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月</a:t>
            </a:r>
            <a:endPar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alt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2</a:t>
            </a:r>
            <a:r>
              <a:rPr lang="zh-CN" altLang="en-US" sz="1400" dirty="0">
                <a:latin typeface="锦绣宋体" panose="02000503000000000000" charset="-122"/>
                <a:ea typeface="锦绣宋体" panose="02000503000000000000" charset="-122"/>
                <a:cs typeface="锦绣宋体" panose="02000503000000000000" charset="-122"/>
                <a:sym typeface="锦绣宋体" panose="02000503000000000000" charset="-122"/>
              </a:rPr>
              <a:t>）市辖区户籍人口不超过100万的城市：</a:t>
            </a:r>
            <a:r>
              <a:rPr lang="en-US" altLang="zh-CN"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800</a:t>
            </a:r>
            <a:r>
              <a:rPr lang="zh-CN" altLang="en-US"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元</a:t>
            </a:r>
            <a:r>
              <a:rPr lang="en-US" altLang="zh-CN"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月</a:t>
            </a:r>
            <a:endParaRPr lang="zh-CN" altLang="en-US"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2" name="文本框 11"/>
          <p:cNvSpPr txBox="1"/>
          <p:nvPr>
            <p:custDataLst>
              <p:tags r:id="rId27"/>
            </p:custDataLst>
          </p:nvPr>
        </p:nvSpPr>
        <p:spPr>
          <a:xfrm>
            <a:off x="6615430" y="5290185"/>
            <a:ext cx="5027930" cy="100711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夫妻双方主要工作城市相同的，只能由</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一方</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扣除住房租金支出</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住房租金支出由</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签订租赁住房合同的承租人</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4" name="文本框 13"/>
          <p:cNvSpPr txBox="1"/>
          <p:nvPr>
            <p:custDataLst>
              <p:tags r:id="rId28"/>
            </p:custDataLst>
          </p:nvPr>
        </p:nvSpPr>
        <p:spPr>
          <a:xfrm>
            <a:off x="207010" y="2984500"/>
            <a:ext cx="4160520" cy="3175635"/>
          </a:xfrm>
          <a:prstGeom prst="rect">
            <a:avLst/>
          </a:prstGeom>
          <a:noFill/>
          <a:ln>
            <a:noFill/>
          </a:ln>
        </p:spPr>
        <p:txBody>
          <a:bodyPr wrap="square" rtlCol="0">
            <a:noAutofit/>
          </a:bodyPr>
          <a:p>
            <a:pPr marL="285750" indent="-285750" algn="l">
              <a:lnSpc>
                <a:spcPct val="150000"/>
              </a:lnSpc>
              <a:buFont typeface="Wingdings" panose="05000000000000000000" charset="0"/>
              <a:buChar char="Ø"/>
            </a:pP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主要工作城市，</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指纳税人任职受雇的直辖市、计划单列市、副省级城市、地级市（地区、州、盟）</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全部行政区域范围</a:t>
            </a:r>
            <a:r>
              <a:rPr lang="zh-CN"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纳税人无任职受雇单位的，为受理其综合所得汇算清缴的税务机关所在城市</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纳税人应当留存住房租赁合同、协议等有关资料备查</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纳税人及其配偶在一个纳税年度内</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不得同时分别享受</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住房贷款利息专项附加扣除和住房租金专项附加扣除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6" name="文本框 15"/>
          <p:cNvSpPr txBox="1"/>
          <p:nvPr>
            <p:custDataLst>
              <p:tags r:id="rId29"/>
            </p:custDataLst>
          </p:nvPr>
        </p:nvSpPr>
        <p:spPr>
          <a:xfrm>
            <a:off x="7954645" y="3511550"/>
            <a:ext cx="4149090" cy="115316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租赁</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合同（协议）约定的</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房屋租赁期开始的当月至租赁期结束的当月</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提前终止合同（协议）的，以实</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际租赁期限</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为准</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9" name="矩形 18"/>
          <p:cNvSpPr/>
          <p:nvPr>
            <p:custDataLst>
              <p:tags r:id="rId30"/>
            </p:custDataLst>
          </p:nvPr>
        </p:nvSpPr>
        <p:spPr>
          <a:xfrm>
            <a:off x="8341995" y="3138805"/>
            <a:ext cx="3108325" cy="438150"/>
          </a:xfrm>
          <a:prstGeom prst="rect">
            <a:avLst/>
          </a:prstGeom>
          <a:noFill/>
        </p:spPr>
        <p:txBody>
          <a:bodyPr wrap="square" lIns="0" tIns="0" rIns="0" bIns="0" rtlCol="0" anchor="b">
            <a:noAutofit/>
          </a:bodyPr>
          <a:p>
            <a:pPr>
              <a:spcBef>
                <a:spcPct val="0"/>
              </a:spcBef>
              <a:spcAft>
                <a:spcPct val="0"/>
              </a:spcAft>
            </a:pPr>
            <a:r>
              <a:rPr lang="zh-CN" altLang="en-US" sz="2000" b="1">
                <a:solidFill>
                  <a:schemeClr val="accent1"/>
                </a:solidFill>
                <a:latin typeface="+mn-ea"/>
                <a:cs typeface="+mn-ea"/>
              </a:rPr>
              <a:t>扣除时间</a:t>
            </a:r>
            <a:endParaRPr lang="zh-CN" altLang="en-US" sz="2000" b="1">
              <a:solidFill>
                <a:schemeClr val="accent1"/>
              </a:solidFill>
              <a:latin typeface="+mn-ea"/>
              <a:cs typeface="+mn-ea"/>
            </a:endParaRPr>
          </a:p>
        </p:txBody>
      </p:sp>
      <p:grpSp>
        <p:nvGrpSpPr>
          <p:cNvPr id="28" name="组合 27"/>
          <p:cNvGrpSpPr/>
          <p:nvPr/>
        </p:nvGrpSpPr>
        <p:grpSpPr>
          <a:xfrm>
            <a:off x="1861820" y="6068060"/>
            <a:ext cx="8425180" cy="619125"/>
            <a:chOff x="871" y="2272"/>
            <a:chExt cx="17877" cy="975"/>
          </a:xfrm>
        </p:grpSpPr>
        <p:grpSp>
          <p:nvGrpSpPr>
            <p:cNvPr id="83" name="组合 56"/>
            <p:cNvGrpSpPr/>
            <p:nvPr/>
          </p:nvGrpSpPr>
          <p:grpSpPr>
            <a:xfrm rot="0">
              <a:off x="871" y="2337"/>
              <a:ext cx="17877" cy="794"/>
              <a:chOff x="4532138" y="2977854"/>
              <a:chExt cx="1564211" cy="379451"/>
            </a:xfrm>
          </p:grpSpPr>
          <p:sp>
            <p:nvSpPr>
              <p:cNvPr id="124" name="MH_SubTitle_1"/>
              <p:cNvSpPr/>
              <p:nvPr>
                <p:custDataLst>
                  <p:tags r:id="rId3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sz="1400" b="1" dirty="0">
                  <a:solidFill>
                    <a:schemeClr val="accent1"/>
                  </a:solidFill>
                </a:endParaRPr>
              </a:p>
            </p:txBody>
          </p:sp>
          <p:sp>
            <p:nvSpPr>
              <p:cNvPr id="125" name="MH_SubTitle_1"/>
              <p:cNvSpPr/>
              <p:nvPr>
                <p:custDataLst>
                  <p:tags r:id="rId32"/>
                </p:custDataLst>
              </p:nvPr>
            </p:nvSpPr>
            <p:spPr>
              <a:xfrm>
                <a:off x="4541461" y="3001271"/>
                <a:ext cx="1546813" cy="343615"/>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sz="1400" dirty="0">
                  <a:latin typeface="Impact" panose="020B0806030902050204" pitchFamily="34" charset="0"/>
                  <a:ea typeface="微软雅黑" panose="020B0503020204020204" charset="-122"/>
                </a:endParaRPr>
              </a:p>
            </p:txBody>
          </p:sp>
        </p:grpSp>
        <p:sp>
          <p:nvSpPr>
            <p:cNvPr id="17" name="文本框 16"/>
            <p:cNvSpPr txBox="1"/>
            <p:nvPr>
              <p:custDataLst>
                <p:tags r:id="rId33"/>
              </p:custDataLst>
            </p:nvPr>
          </p:nvSpPr>
          <p:spPr>
            <a:xfrm>
              <a:off x="1176" y="2272"/>
              <a:ext cx="17360" cy="975"/>
            </a:xfrm>
            <a:prstGeom prst="rect">
              <a:avLst/>
            </a:prstGeom>
            <a:noFill/>
            <a:ln>
              <a:noFill/>
            </a:ln>
          </p:spPr>
          <p:txBody>
            <a:bodyPr wrap="square" rtlCol="0">
              <a:noAutofit/>
            </a:bodyPr>
            <a:p>
              <a:pPr>
                <a:lnSpc>
                  <a:spcPct val="150000"/>
                </a:lnSpc>
              </a:pPr>
              <a:r>
                <a:rPr 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1500/1100</a:t>
              </a:r>
              <a:r>
                <a:rPr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800/</a:t>
              </a:r>
              <a:r>
                <a:rPr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月</a:t>
              </a:r>
              <a:r>
                <a:rPr 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，无房，夫妻双方同城一方扣、不同城分别扣，不与房贷同享</a:t>
              </a:r>
              <a:endPar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grpSp>
      <p:grpSp>
        <p:nvGrpSpPr>
          <p:cNvPr id="18" name="组合 17"/>
          <p:cNvGrpSpPr/>
          <p:nvPr/>
        </p:nvGrpSpPr>
        <p:grpSpPr>
          <a:xfrm>
            <a:off x="4657725" y="196850"/>
            <a:ext cx="3283585" cy="504190"/>
            <a:chOff x="5777334" y="1131589"/>
            <a:chExt cx="2971130" cy="671041"/>
          </a:xfrm>
        </p:grpSpPr>
        <p:grpSp>
          <p:nvGrpSpPr>
            <p:cNvPr id="21" name="组合 56"/>
            <p:cNvGrpSpPr/>
            <p:nvPr/>
          </p:nvGrpSpPr>
          <p:grpSpPr>
            <a:xfrm>
              <a:off x="5777334" y="1131589"/>
              <a:ext cx="2971130" cy="671041"/>
              <a:chOff x="4532138" y="2977854"/>
              <a:chExt cx="1564211" cy="379451"/>
            </a:xfrm>
          </p:grpSpPr>
          <p:sp>
            <p:nvSpPr>
              <p:cNvPr id="22" name="MH_SubTitle_1"/>
              <p:cNvSpPr/>
              <p:nvPr>
                <p:custDataLst>
                  <p:tags r:id="rId3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23" name="MH_SubTitle_1"/>
              <p:cNvSpPr/>
              <p:nvPr>
                <p:custDataLst>
                  <p:tags r:id="rId35"/>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24" name="文本框 23"/>
            <p:cNvSpPr txBox="1"/>
            <p:nvPr>
              <p:custDataLst>
                <p:tags r:id="rId36"/>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专项附加扣除</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25" name="文本框 24"/>
          <p:cNvSpPr txBox="1"/>
          <p:nvPr>
            <p:custDataLst>
              <p:tags r:id="rId37"/>
            </p:custDataLst>
          </p:nvPr>
        </p:nvSpPr>
        <p:spPr>
          <a:xfrm>
            <a:off x="788035" y="236855"/>
            <a:ext cx="276352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应纳税额的计算</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椭圆 1"/>
          <p:cNvSpPr/>
          <p:nvPr>
            <p:custDataLst>
              <p:tags r:id="rId1"/>
            </p:custDataLst>
          </p:nvPr>
        </p:nvSpPr>
        <p:spPr>
          <a:xfrm>
            <a:off x="3867150" y="1174750"/>
            <a:ext cx="4326890" cy="4326890"/>
          </a:xfrm>
          <a:prstGeom prst="ellipse">
            <a:avLst/>
          </a:prstGeom>
          <a:gradFill>
            <a:gsLst>
              <a:gs pos="0">
                <a:schemeClr val="accent1">
                  <a:lumMod val="20000"/>
                  <a:lumOff val="80000"/>
                  <a:alpha val="0"/>
                </a:schemeClr>
              </a:gs>
              <a:gs pos="100000">
                <a:schemeClr val="accent1">
                  <a:lumMod val="20000"/>
                  <a:lumOff val="80000"/>
                  <a:alpha val="51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6" name="椭圆 55"/>
          <p:cNvSpPr/>
          <p:nvPr>
            <p:custDataLst>
              <p:tags r:id="rId2"/>
            </p:custDataLst>
          </p:nvPr>
        </p:nvSpPr>
        <p:spPr>
          <a:xfrm>
            <a:off x="4906645" y="2214245"/>
            <a:ext cx="2247900" cy="2247900"/>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3" name="椭圆 2"/>
          <p:cNvSpPr/>
          <p:nvPr>
            <p:custDataLst>
              <p:tags r:id="rId3"/>
            </p:custDataLst>
          </p:nvPr>
        </p:nvSpPr>
        <p:spPr>
          <a:xfrm>
            <a:off x="5059045" y="2366010"/>
            <a:ext cx="1944000" cy="1944000"/>
          </a:xfrm>
          <a:prstGeom prst="ellipse">
            <a:avLst/>
          </a:prstGeom>
          <a:gradFill>
            <a:gsLst>
              <a:gs pos="100000">
                <a:schemeClr val="accent1"/>
              </a:gs>
              <a:gs pos="50000">
                <a:schemeClr val="accent1">
                  <a:lumMod val="80000"/>
                  <a:lumOff val="20000"/>
                </a:schemeClr>
              </a:gs>
              <a:gs pos="0">
                <a:schemeClr val="accent1">
                  <a:lumMod val="60000"/>
                  <a:lumOff val="4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mj-ea"/>
              <a:ea typeface="+mj-ea"/>
              <a:cs typeface="微软雅黑" panose="020B0503020204020204" charset="-122"/>
              <a:sym typeface="+mn-ea"/>
            </a:endParaRPr>
          </a:p>
        </p:txBody>
      </p:sp>
      <p:sp>
        <p:nvSpPr>
          <p:cNvPr id="13" name="矩形 12"/>
          <p:cNvSpPr/>
          <p:nvPr>
            <p:custDataLst>
              <p:tags r:id="rId4"/>
            </p:custDataLst>
          </p:nvPr>
        </p:nvSpPr>
        <p:spPr>
          <a:xfrm>
            <a:off x="7437120" y="4285615"/>
            <a:ext cx="3726180" cy="438150"/>
          </a:xfrm>
          <a:prstGeom prst="rect">
            <a:avLst/>
          </a:prstGeom>
          <a:noFill/>
        </p:spPr>
        <p:txBody>
          <a:bodyPr wrap="square" lIns="0" tIns="0" rIns="0" bIns="0" rtlCol="0" anchor="b">
            <a:noAutofit/>
          </a:bodyPr>
          <a:lstStyle/>
          <a:p>
            <a:pPr>
              <a:spcBef>
                <a:spcPct val="0"/>
              </a:spcBef>
              <a:spcAft>
                <a:spcPct val="0"/>
              </a:spcAft>
            </a:pPr>
            <a:r>
              <a:rPr lang="zh-CN" altLang="en-US" sz="2000" b="1">
                <a:solidFill>
                  <a:schemeClr val="accent1"/>
                </a:solidFill>
                <a:latin typeface="+mn-ea"/>
                <a:cs typeface="+mn-ea"/>
              </a:rPr>
              <a:t>扣除方式</a:t>
            </a:r>
            <a:endParaRPr lang="zh-CN" altLang="en-US" sz="2000" b="1">
              <a:solidFill>
                <a:schemeClr val="accent1"/>
              </a:solidFill>
              <a:latin typeface="+mn-ea"/>
              <a:cs typeface="+mn-ea"/>
            </a:endParaRPr>
          </a:p>
        </p:txBody>
      </p:sp>
      <p:sp>
        <p:nvSpPr>
          <p:cNvPr id="7" name="椭圆 6"/>
          <p:cNvSpPr/>
          <p:nvPr>
            <p:custDataLst>
              <p:tags r:id="rId5"/>
            </p:custDataLst>
          </p:nvPr>
        </p:nvSpPr>
        <p:spPr>
          <a:xfrm>
            <a:off x="4312285" y="1619885"/>
            <a:ext cx="3436620" cy="3437255"/>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9" name="椭圆 58"/>
          <p:cNvSpPr/>
          <p:nvPr>
            <p:custDataLst>
              <p:tags r:id="rId6"/>
            </p:custDataLst>
          </p:nvPr>
        </p:nvSpPr>
        <p:spPr>
          <a:xfrm rot="300000">
            <a:off x="4391025" y="196215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0" name="椭圆 59"/>
          <p:cNvSpPr/>
          <p:nvPr>
            <p:custDataLst>
              <p:tags r:id="rId7"/>
            </p:custDataLst>
          </p:nvPr>
        </p:nvSpPr>
        <p:spPr>
          <a:xfrm rot="300000">
            <a:off x="7461250" y="304228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1" name="椭圆 60"/>
          <p:cNvSpPr/>
          <p:nvPr>
            <p:custDataLst>
              <p:tags r:id="rId8"/>
            </p:custDataLst>
          </p:nvPr>
        </p:nvSpPr>
        <p:spPr>
          <a:xfrm rot="300000">
            <a:off x="4391025" y="4114165"/>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2" name="椭圆 61"/>
          <p:cNvSpPr/>
          <p:nvPr>
            <p:custDataLst>
              <p:tags r:id="rId9"/>
            </p:custDataLst>
          </p:nvPr>
        </p:nvSpPr>
        <p:spPr>
          <a:xfrm rot="300000">
            <a:off x="6550025" y="4551680"/>
            <a:ext cx="580390" cy="58039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64" name="椭圆 63"/>
          <p:cNvSpPr/>
          <p:nvPr>
            <p:custDataLst>
              <p:tags r:id="rId10"/>
            </p:custDataLst>
          </p:nvPr>
        </p:nvSpPr>
        <p:spPr>
          <a:xfrm rot="300000">
            <a:off x="6550025" y="1487805"/>
            <a:ext cx="580390" cy="580390"/>
          </a:xfrm>
          <a:prstGeom prst="ellipse">
            <a:avLst/>
          </a:prstGeom>
          <a:gradFill>
            <a:gsLst>
              <a:gs pos="50000">
                <a:schemeClr val="accent1"/>
              </a:gs>
              <a:gs pos="0">
                <a:schemeClr val="accent1">
                  <a:lumMod val="60000"/>
                  <a:lumOff val="40000"/>
                  <a:alpha val="100000"/>
                </a:schemeClr>
              </a:gs>
              <a:gs pos="100000">
                <a:schemeClr val="accent1"/>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69" name="弧形 68"/>
          <p:cNvSpPr/>
          <p:nvPr>
            <p:custDataLst>
              <p:tags r:id="rId11"/>
            </p:custDataLst>
          </p:nvPr>
        </p:nvSpPr>
        <p:spPr>
          <a:xfrm rot="16200000">
            <a:off x="4601845" y="1908810"/>
            <a:ext cx="2849245" cy="2849245"/>
          </a:xfrm>
          <a:prstGeom prst="arc">
            <a:avLst>
              <a:gd name="adj1" fmla="val 19305001"/>
              <a:gd name="adj2" fmla="val 1087993"/>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0" name="弧形 69"/>
          <p:cNvSpPr/>
          <p:nvPr>
            <p:custDataLst>
              <p:tags r:id="rId12"/>
            </p:custDataLst>
          </p:nvPr>
        </p:nvSpPr>
        <p:spPr>
          <a:xfrm rot="20520000">
            <a:off x="4601845" y="1908175"/>
            <a:ext cx="2849245" cy="2849245"/>
          </a:xfrm>
          <a:prstGeom prst="arc">
            <a:avLst>
              <a:gd name="adj1" fmla="val 19630616"/>
              <a:gd name="adj2" fmla="val 331570"/>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15" name="矩形 14"/>
          <p:cNvSpPr/>
          <p:nvPr>
            <p:custDataLst>
              <p:tags r:id="rId13"/>
            </p:custDataLst>
          </p:nvPr>
        </p:nvSpPr>
        <p:spPr>
          <a:xfrm>
            <a:off x="7602855" y="1178560"/>
            <a:ext cx="3363595" cy="415925"/>
          </a:xfrm>
          <a:prstGeom prst="rect">
            <a:avLst/>
          </a:prstGeom>
          <a:noFill/>
        </p:spPr>
        <p:txBody>
          <a:bodyPr wrap="square" lIns="0" tIns="0" rIns="0" bIns="0" rtlCol="0" anchor="b">
            <a:noAutofit/>
          </a:bodyPr>
          <a:lstStyle/>
          <a:p>
            <a:pPr>
              <a:spcBef>
                <a:spcPct val="0"/>
              </a:spcBef>
              <a:spcAft>
                <a:spcPct val="0"/>
              </a:spcAft>
            </a:pPr>
            <a:r>
              <a:rPr lang="zh-CN" altLang="en-US" sz="2000" b="1" dirty="0">
                <a:solidFill>
                  <a:schemeClr val="accent1"/>
                </a:solidFill>
                <a:latin typeface="+mn-ea"/>
                <a:cs typeface="+mn-ea"/>
              </a:rPr>
              <a:t>扣除标准</a:t>
            </a:r>
            <a:endParaRPr lang="zh-CN" altLang="en-US" sz="2000" b="1" dirty="0">
              <a:solidFill>
                <a:schemeClr val="accent1"/>
              </a:solidFill>
              <a:latin typeface="+mn-ea"/>
              <a:cs typeface="+mn-ea"/>
            </a:endParaRPr>
          </a:p>
        </p:txBody>
      </p:sp>
      <p:sp>
        <p:nvSpPr>
          <p:cNvPr id="10" name="矩形 9"/>
          <p:cNvSpPr/>
          <p:nvPr>
            <p:custDataLst>
              <p:tags r:id="rId14"/>
            </p:custDataLst>
          </p:nvPr>
        </p:nvSpPr>
        <p:spPr>
          <a:xfrm>
            <a:off x="883920" y="1401445"/>
            <a:ext cx="3089275" cy="533400"/>
          </a:xfrm>
          <a:prstGeom prst="rect">
            <a:avLst/>
          </a:prstGeom>
          <a:noFill/>
        </p:spPr>
        <p:txBody>
          <a:bodyPr wrap="square" lIns="0" tIns="0" rIns="0" bIns="0" rtlCol="0" anchor="b">
            <a:noAutofit/>
          </a:bodyPr>
          <a:lstStyle/>
          <a:p>
            <a:pPr algn="r">
              <a:spcBef>
                <a:spcPct val="0"/>
              </a:spcBef>
              <a:spcAft>
                <a:spcPct val="0"/>
              </a:spcAft>
            </a:pPr>
            <a:r>
              <a:rPr lang="zh-CN" altLang="en-US" sz="2000" b="1" dirty="0">
                <a:solidFill>
                  <a:schemeClr val="accent1"/>
                </a:solidFill>
                <a:latin typeface="+mn-ea"/>
                <a:cs typeface="+mn-ea"/>
              </a:rPr>
              <a:t>扣除内容</a:t>
            </a:r>
            <a:endParaRPr lang="zh-CN" altLang="en-US" sz="2000" b="1" dirty="0">
              <a:solidFill>
                <a:schemeClr val="accent1"/>
              </a:solidFill>
              <a:latin typeface="+mn-ea"/>
              <a:cs typeface="+mn-ea"/>
            </a:endParaRPr>
          </a:p>
        </p:txBody>
      </p:sp>
      <p:sp>
        <p:nvSpPr>
          <p:cNvPr id="29" name="矩形 28"/>
          <p:cNvSpPr/>
          <p:nvPr>
            <p:custDataLst>
              <p:tags r:id="rId15"/>
            </p:custDataLst>
          </p:nvPr>
        </p:nvSpPr>
        <p:spPr>
          <a:xfrm>
            <a:off x="1017905" y="3543935"/>
            <a:ext cx="2998470" cy="533400"/>
          </a:xfrm>
          <a:prstGeom prst="rect">
            <a:avLst/>
          </a:prstGeom>
          <a:noFill/>
        </p:spPr>
        <p:txBody>
          <a:bodyPr wrap="square" lIns="0" tIns="0" rIns="0" bIns="0" rtlCol="0" anchor="b">
            <a:noAutofit/>
          </a:bodyPr>
          <a:lstStyle/>
          <a:p>
            <a:pPr algn="r">
              <a:spcBef>
                <a:spcPct val="0"/>
              </a:spcBef>
              <a:spcAft>
                <a:spcPct val="0"/>
              </a:spcAft>
            </a:pPr>
            <a:r>
              <a:rPr lang="zh-CN" altLang="en-US" sz="2000" b="1">
                <a:solidFill>
                  <a:schemeClr val="accent1"/>
                </a:solidFill>
                <a:latin typeface="+mn-ea"/>
                <a:cs typeface="+mn-ea"/>
              </a:rPr>
              <a:t>其他规定</a:t>
            </a:r>
            <a:endParaRPr lang="zh-CN" altLang="en-US" sz="2000" b="1">
              <a:solidFill>
                <a:schemeClr val="accent1"/>
              </a:solidFill>
              <a:latin typeface="+mn-ea"/>
              <a:cs typeface="+mn-ea"/>
            </a:endParaRPr>
          </a:p>
        </p:txBody>
      </p:sp>
      <p:sp>
        <p:nvSpPr>
          <p:cNvPr id="72" name="弧形 71"/>
          <p:cNvSpPr/>
          <p:nvPr>
            <p:custDataLst>
              <p:tags r:id="rId16"/>
            </p:custDataLst>
          </p:nvPr>
        </p:nvSpPr>
        <p:spPr>
          <a:xfrm rot="11880000">
            <a:off x="4601845" y="1908810"/>
            <a:ext cx="2849245" cy="2849245"/>
          </a:xfrm>
          <a:prstGeom prst="arc">
            <a:avLst>
              <a:gd name="adj1" fmla="val 18874957"/>
              <a:gd name="adj2" fmla="val 418709"/>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3" name="弧形 72"/>
          <p:cNvSpPr/>
          <p:nvPr>
            <p:custDataLst>
              <p:tags r:id="rId17"/>
            </p:custDataLst>
          </p:nvPr>
        </p:nvSpPr>
        <p:spPr>
          <a:xfrm rot="7560000">
            <a:off x="4602480" y="1912620"/>
            <a:ext cx="2849245" cy="2849245"/>
          </a:xfrm>
          <a:prstGeom prst="arc">
            <a:avLst>
              <a:gd name="adj1" fmla="val 18435481"/>
              <a:gd name="adj2" fmla="val 229171"/>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74" name="弧形 73"/>
          <p:cNvSpPr/>
          <p:nvPr>
            <p:custDataLst>
              <p:tags r:id="rId18"/>
            </p:custDataLst>
          </p:nvPr>
        </p:nvSpPr>
        <p:spPr>
          <a:xfrm rot="3240000">
            <a:off x="4602480" y="1911985"/>
            <a:ext cx="2849245" cy="2849245"/>
          </a:xfrm>
          <a:prstGeom prst="arc">
            <a:avLst>
              <a:gd name="adj1" fmla="val 18983492"/>
              <a:gd name="adj2" fmla="val 21486586"/>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33" name="矩形 32"/>
          <p:cNvSpPr/>
          <p:nvPr>
            <p:custDataLst>
              <p:tags r:id="rId19"/>
            </p:custDataLst>
          </p:nvPr>
        </p:nvSpPr>
        <p:spPr>
          <a:xfrm>
            <a:off x="5243830" y="2783205"/>
            <a:ext cx="1573530" cy="984885"/>
          </a:xfrm>
          <a:prstGeom prst="rect">
            <a:avLst/>
          </a:prstGeom>
          <a:noFill/>
        </p:spPr>
        <p:txBody>
          <a:bodyPr wrap="square" lIns="0" tIns="0" rIns="0" bIns="0" rtlCol="0" anchor="t" anchorCtr="0">
            <a:noAutofit/>
          </a:bodyPr>
          <a:lstStyle/>
          <a:p>
            <a:pPr indent="0" algn="ctr" fontAlgn="auto">
              <a:lnSpc>
                <a:spcPct val="150000"/>
              </a:lnSpc>
              <a:spcBef>
                <a:spcPct val="0"/>
              </a:spcBef>
              <a:spcAft>
                <a:spcPct val="0"/>
              </a:spcAft>
            </a:pPr>
            <a:r>
              <a:rPr lang="zh-CN" altLang="en-US" sz="2400" b="1">
                <a:solidFill>
                  <a:schemeClr val="lt1">
                    <a:lumMod val="100000"/>
                  </a:schemeClr>
                </a:solidFill>
                <a:latin typeface="+mn-ea"/>
                <a:cs typeface="+mn-ea"/>
              </a:rPr>
              <a:t>（七）</a:t>
            </a:r>
            <a:endParaRPr lang="zh-CN" altLang="en-US" sz="2400" b="1">
              <a:solidFill>
                <a:schemeClr val="lt1">
                  <a:lumMod val="100000"/>
                </a:schemeClr>
              </a:solidFill>
              <a:latin typeface="+mn-ea"/>
              <a:cs typeface="+mn-ea"/>
            </a:endParaRPr>
          </a:p>
          <a:p>
            <a:pPr indent="0" algn="ctr" fontAlgn="auto">
              <a:lnSpc>
                <a:spcPct val="150000"/>
              </a:lnSpc>
              <a:spcBef>
                <a:spcPct val="0"/>
              </a:spcBef>
              <a:spcAft>
                <a:spcPct val="0"/>
              </a:spcAft>
            </a:pPr>
            <a:r>
              <a:rPr lang="zh-CN" sz="2400" b="1">
                <a:solidFill>
                  <a:schemeClr val="lt1">
                    <a:lumMod val="100000"/>
                  </a:schemeClr>
                </a:solidFill>
                <a:latin typeface="+mn-ea"/>
                <a:cs typeface="+mn-ea"/>
              </a:rPr>
              <a:t>大病医疗</a:t>
            </a:r>
            <a:endParaRPr lang="zh-CN" sz="2400" b="1">
              <a:solidFill>
                <a:schemeClr val="lt1">
                  <a:lumMod val="100000"/>
                </a:schemeClr>
              </a:solidFill>
              <a:latin typeface="+mn-ea"/>
              <a:cs typeface="+mn-ea"/>
            </a:endParaRPr>
          </a:p>
        </p:txBody>
      </p:sp>
      <p:sp>
        <p:nvSpPr>
          <p:cNvPr id="42" name="任意多边形: 形状 41"/>
          <p:cNvSpPr/>
          <p:nvPr>
            <p:custDataLst>
              <p:tags r:id="rId20"/>
            </p:custDataLst>
          </p:nvPr>
        </p:nvSpPr>
        <p:spPr>
          <a:xfrm>
            <a:off x="4550410" y="2121535"/>
            <a:ext cx="262314" cy="261821"/>
          </a:xfrm>
          <a:custGeom>
            <a:avLst/>
            <a:gdLst>
              <a:gd name="connsiteX0" fmla="*/ 151409 w 262314"/>
              <a:gd name="connsiteY0" fmla="*/ 148533 h 261821"/>
              <a:gd name="connsiteX1" fmla="*/ 229100 w 262314"/>
              <a:gd name="connsiteY1" fmla="*/ 148533 h 261821"/>
              <a:gd name="connsiteX2" fmla="*/ 247329 w 262314"/>
              <a:gd name="connsiteY2" fmla="*/ 166624 h 261821"/>
              <a:gd name="connsiteX3" fmla="*/ 247329 w 262314"/>
              <a:gd name="connsiteY3" fmla="*/ 243730 h 261821"/>
              <a:gd name="connsiteX4" fmla="*/ 229100 w 262314"/>
              <a:gd name="connsiteY4" fmla="*/ 261821 h 261821"/>
              <a:gd name="connsiteX5" fmla="*/ 151409 w 262314"/>
              <a:gd name="connsiteY5" fmla="*/ 261821 h 261821"/>
              <a:gd name="connsiteX6" fmla="*/ 133180 w 262314"/>
              <a:gd name="connsiteY6" fmla="*/ 243730 h 261821"/>
              <a:gd name="connsiteX7" fmla="*/ 133180 w 262314"/>
              <a:gd name="connsiteY7" fmla="*/ 166624 h 261821"/>
              <a:gd name="connsiteX8" fmla="*/ 151409 w 262314"/>
              <a:gd name="connsiteY8" fmla="*/ 148533 h 261821"/>
              <a:gd name="connsiteX9" fmla="*/ 18228 w 262314"/>
              <a:gd name="connsiteY9" fmla="*/ 148533 h 261821"/>
              <a:gd name="connsiteX10" fmla="*/ 95920 w 262314"/>
              <a:gd name="connsiteY10" fmla="*/ 148533 h 261821"/>
              <a:gd name="connsiteX11" fmla="*/ 114148 w 262314"/>
              <a:gd name="connsiteY11" fmla="*/ 166624 h 261821"/>
              <a:gd name="connsiteX12" fmla="*/ 114148 w 262314"/>
              <a:gd name="connsiteY12" fmla="*/ 243730 h 261821"/>
              <a:gd name="connsiteX13" fmla="*/ 95920 w 262314"/>
              <a:gd name="connsiteY13" fmla="*/ 261821 h 261821"/>
              <a:gd name="connsiteX14" fmla="*/ 18228 w 262314"/>
              <a:gd name="connsiteY14" fmla="*/ 261821 h 261821"/>
              <a:gd name="connsiteX15" fmla="*/ 0 w 262314"/>
              <a:gd name="connsiteY15" fmla="*/ 243730 h 261821"/>
              <a:gd name="connsiteX16" fmla="*/ 0 w 262314"/>
              <a:gd name="connsiteY16" fmla="*/ 166624 h 261821"/>
              <a:gd name="connsiteX17" fmla="*/ 18228 w 262314"/>
              <a:gd name="connsiteY17" fmla="*/ 148533 h 261821"/>
              <a:gd name="connsiteX18" fmla="*/ 192519 w 262314"/>
              <a:gd name="connsiteY18" fmla="*/ 43669 h 261821"/>
              <a:gd name="connsiteX19" fmla="*/ 166744 w 262314"/>
              <a:gd name="connsiteY19" fmla="*/ 69250 h 261821"/>
              <a:gd name="connsiteX20" fmla="*/ 192519 w 262314"/>
              <a:gd name="connsiteY20" fmla="*/ 94832 h 261821"/>
              <a:gd name="connsiteX21" fmla="*/ 218295 w 262314"/>
              <a:gd name="connsiteY21" fmla="*/ 69250 h 261821"/>
              <a:gd name="connsiteX22" fmla="*/ 18228 w 262314"/>
              <a:gd name="connsiteY22" fmla="*/ 16357 h 261821"/>
              <a:gd name="connsiteX23" fmla="*/ 95920 w 262314"/>
              <a:gd name="connsiteY23" fmla="*/ 16357 h 261821"/>
              <a:gd name="connsiteX24" fmla="*/ 114148 w 262314"/>
              <a:gd name="connsiteY24" fmla="*/ 34449 h 261821"/>
              <a:gd name="connsiteX25" fmla="*/ 114148 w 262314"/>
              <a:gd name="connsiteY25" fmla="*/ 111554 h 261821"/>
              <a:gd name="connsiteX26" fmla="*/ 95920 w 262314"/>
              <a:gd name="connsiteY26" fmla="*/ 129645 h 261821"/>
              <a:gd name="connsiteX27" fmla="*/ 18228 w 262314"/>
              <a:gd name="connsiteY27" fmla="*/ 129645 h 261821"/>
              <a:gd name="connsiteX28" fmla="*/ 0 w 262314"/>
              <a:gd name="connsiteY28" fmla="*/ 111554 h 261821"/>
              <a:gd name="connsiteX29" fmla="*/ 0 w 262314"/>
              <a:gd name="connsiteY29" fmla="*/ 34449 h 261821"/>
              <a:gd name="connsiteX30" fmla="*/ 18228 w 262314"/>
              <a:gd name="connsiteY30" fmla="*/ 16357 h 261821"/>
              <a:gd name="connsiteX31" fmla="*/ 192502 w 262314"/>
              <a:gd name="connsiteY31" fmla="*/ 0 h 261821"/>
              <a:gd name="connsiteX32" fmla="*/ 205389 w 262314"/>
              <a:gd name="connsiteY32" fmla="*/ 5297 h 261821"/>
              <a:gd name="connsiteX33" fmla="*/ 205407 w 262314"/>
              <a:gd name="connsiteY33" fmla="*/ 5297 h 261821"/>
              <a:gd name="connsiteX34" fmla="*/ 256977 w 262314"/>
              <a:gd name="connsiteY34" fmla="*/ 56460 h 261821"/>
              <a:gd name="connsiteX35" fmla="*/ 256977 w 262314"/>
              <a:gd name="connsiteY35" fmla="*/ 82041 h 261821"/>
              <a:gd name="connsiteX36" fmla="*/ 205407 w 262314"/>
              <a:gd name="connsiteY36" fmla="*/ 133221 h 261821"/>
              <a:gd name="connsiteX37" fmla="*/ 179632 w 262314"/>
              <a:gd name="connsiteY37" fmla="*/ 133221 h 261821"/>
              <a:gd name="connsiteX38" fmla="*/ 128080 w 262314"/>
              <a:gd name="connsiteY38" fmla="*/ 82041 h 261821"/>
              <a:gd name="connsiteX39" fmla="*/ 128080 w 262314"/>
              <a:gd name="connsiteY39" fmla="*/ 56460 h 261821"/>
              <a:gd name="connsiteX40" fmla="*/ 179614 w 262314"/>
              <a:gd name="connsiteY40" fmla="*/ 5297 h 261821"/>
              <a:gd name="connsiteX41" fmla="*/ 192502 w 262314"/>
              <a:gd name="connsiteY41" fmla="*/ 0 h 26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314" h="261821">
                <a:moveTo>
                  <a:pt x="151409" y="148533"/>
                </a:moveTo>
                <a:lnTo>
                  <a:pt x="229100" y="148533"/>
                </a:lnTo>
                <a:cubicBezTo>
                  <a:pt x="239168" y="148533"/>
                  <a:pt x="247329" y="156632"/>
                  <a:pt x="247329" y="166624"/>
                </a:cubicBezTo>
                <a:lnTo>
                  <a:pt x="247329" y="243730"/>
                </a:lnTo>
                <a:cubicBezTo>
                  <a:pt x="247329" y="253721"/>
                  <a:pt x="239168" y="261821"/>
                  <a:pt x="229100" y="261821"/>
                </a:cubicBezTo>
                <a:lnTo>
                  <a:pt x="151409" y="261821"/>
                </a:lnTo>
                <a:cubicBezTo>
                  <a:pt x="141341" y="261821"/>
                  <a:pt x="133180" y="253721"/>
                  <a:pt x="133180" y="243730"/>
                </a:cubicBezTo>
                <a:lnTo>
                  <a:pt x="133180" y="166624"/>
                </a:lnTo>
                <a:cubicBezTo>
                  <a:pt x="133180" y="156632"/>
                  <a:pt x="141341" y="148533"/>
                  <a:pt x="151409" y="148533"/>
                </a:cubicBezTo>
                <a:close/>
                <a:moveTo>
                  <a:pt x="18228" y="148533"/>
                </a:moveTo>
                <a:lnTo>
                  <a:pt x="95920" y="148533"/>
                </a:lnTo>
                <a:cubicBezTo>
                  <a:pt x="105987" y="148533"/>
                  <a:pt x="114148" y="156632"/>
                  <a:pt x="114148" y="166624"/>
                </a:cubicBezTo>
                <a:lnTo>
                  <a:pt x="114148" y="243730"/>
                </a:lnTo>
                <a:cubicBezTo>
                  <a:pt x="114148" y="253721"/>
                  <a:pt x="105987" y="261821"/>
                  <a:pt x="95920" y="261821"/>
                </a:cubicBezTo>
                <a:lnTo>
                  <a:pt x="18228" y="261821"/>
                </a:lnTo>
                <a:cubicBezTo>
                  <a:pt x="8161" y="261821"/>
                  <a:pt x="0" y="253721"/>
                  <a:pt x="0" y="243730"/>
                </a:cubicBezTo>
                <a:lnTo>
                  <a:pt x="0" y="166624"/>
                </a:lnTo>
                <a:cubicBezTo>
                  <a:pt x="0" y="156632"/>
                  <a:pt x="8161" y="148533"/>
                  <a:pt x="18228" y="148533"/>
                </a:cubicBezTo>
                <a:close/>
                <a:moveTo>
                  <a:pt x="192519" y="43669"/>
                </a:moveTo>
                <a:lnTo>
                  <a:pt x="166744" y="69250"/>
                </a:lnTo>
                <a:lnTo>
                  <a:pt x="192519" y="94832"/>
                </a:lnTo>
                <a:lnTo>
                  <a:pt x="218295" y="69250"/>
                </a:lnTo>
                <a:close/>
                <a:moveTo>
                  <a:pt x="18228" y="16357"/>
                </a:moveTo>
                <a:lnTo>
                  <a:pt x="95920" y="16357"/>
                </a:lnTo>
                <a:cubicBezTo>
                  <a:pt x="105987" y="16357"/>
                  <a:pt x="114148" y="24457"/>
                  <a:pt x="114148" y="34449"/>
                </a:cubicBezTo>
                <a:lnTo>
                  <a:pt x="114148" y="111554"/>
                </a:lnTo>
                <a:cubicBezTo>
                  <a:pt x="114148" y="121545"/>
                  <a:pt x="105987" y="129645"/>
                  <a:pt x="95920" y="129645"/>
                </a:cubicBezTo>
                <a:lnTo>
                  <a:pt x="18228" y="129645"/>
                </a:lnTo>
                <a:cubicBezTo>
                  <a:pt x="8161" y="129645"/>
                  <a:pt x="0" y="121545"/>
                  <a:pt x="0" y="111554"/>
                </a:cubicBezTo>
                <a:lnTo>
                  <a:pt x="0" y="34449"/>
                </a:lnTo>
                <a:cubicBezTo>
                  <a:pt x="0" y="24457"/>
                  <a:pt x="8161" y="16357"/>
                  <a:pt x="18228" y="16357"/>
                </a:cubicBezTo>
                <a:close/>
                <a:moveTo>
                  <a:pt x="192502" y="0"/>
                </a:moveTo>
                <a:cubicBezTo>
                  <a:pt x="197166" y="0"/>
                  <a:pt x="201830" y="1766"/>
                  <a:pt x="205389" y="5297"/>
                </a:cubicBezTo>
                <a:lnTo>
                  <a:pt x="205407" y="5297"/>
                </a:lnTo>
                <a:lnTo>
                  <a:pt x="256977" y="56460"/>
                </a:lnTo>
                <a:cubicBezTo>
                  <a:pt x="264093" y="63524"/>
                  <a:pt x="264093" y="74976"/>
                  <a:pt x="256977" y="82041"/>
                </a:cubicBezTo>
                <a:lnTo>
                  <a:pt x="205407" y="133221"/>
                </a:lnTo>
                <a:cubicBezTo>
                  <a:pt x="198289" y="140284"/>
                  <a:pt x="186750" y="140284"/>
                  <a:pt x="179632" y="133221"/>
                </a:cubicBezTo>
                <a:lnTo>
                  <a:pt x="128080" y="82041"/>
                </a:lnTo>
                <a:cubicBezTo>
                  <a:pt x="120964" y="74976"/>
                  <a:pt x="120964" y="63524"/>
                  <a:pt x="128080" y="56460"/>
                </a:cubicBezTo>
                <a:lnTo>
                  <a:pt x="179614" y="5297"/>
                </a:lnTo>
                <a:cubicBezTo>
                  <a:pt x="183173" y="1766"/>
                  <a:pt x="187837" y="0"/>
                  <a:pt x="192502" y="0"/>
                </a:cubicBezTo>
                <a:close/>
              </a:path>
            </a:pathLst>
          </a:custGeom>
          <a:solidFill>
            <a:srgbClr val="FFFFFF"/>
          </a:solidFill>
          <a:ln w="9191" cap="flat">
            <a:noFill/>
            <a:prstDash val="solid"/>
            <a:miter/>
          </a:ln>
        </p:spPr>
        <p:txBody>
          <a:bodyPr rtlCol="0" anchor="ctr"/>
          <a:lstStyle/>
          <a:p>
            <a:endParaRPr lang="zh-CN" altLang="en-US"/>
          </a:p>
        </p:txBody>
      </p:sp>
      <p:sp>
        <p:nvSpPr>
          <p:cNvPr id="37" name="图片 54" descr="343439383331313b343532303032343bb7a2b2bcb9dcc0ed"/>
          <p:cNvSpPr/>
          <p:nvPr>
            <p:custDataLst>
              <p:tags r:id="rId21"/>
            </p:custDataLst>
          </p:nvPr>
        </p:nvSpPr>
        <p:spPr>
          <a:xfrm>
            <a:off x="4551680" y="4316730"/>
            <a:ext cx="259199" cy="175885"/>
          </a:xfrm>
          <a:custGeom>
            <a:avLst/>
            <a:gdLst>
              <a:gd name="connsiteX0" fmla="*/ 218697 w 259199"/>
              <a:gd name="connsiteY0" fmla="*/ 77441 h 175885"/>
              <a:gd name="connsiteX1" fmla="*/ 162906 w 259199"/>
              <a:gd name="connsiteY1" fmla="*/ 541 h 175885"/>
              <a:gd name="connsiteX2" fmla="*/ 95022 w 259199"/>
              <a:gd name="connsiteY2" fmla="*/ 45380 h 175885"/>
              <a:gd name="connsiteX3" fmla="*/ 58131 w 259199"/>
              <a:gd name="connsiteY3" fmla="*/ 42559 h 175885"/>
              <a:gd name="connsiteX4" fmla="*/ 42421 w 259199"/>
              <a:gd name="connsiteY4" fmla="*/ 77294 h 175885"/>
              <a:gd name="connsiteX5" fmla="*/ 114 w 259199"/>
              <a:gd name="connsiteY5" fmla="*/ 130680 h 175885"/>
              <a:gd name="connsiteX6" fmla="*/ 46038 w 259199"/>
              <a:gd name="connsiteY6" fmla="*/ 176004 h 175885"/>
              <a:gd name="connsiteX7" fmla="*/ 116852 w 259199"/>
              <a:gd name="connsiteY7" fmla="*/ 176004 h 175885"/>
              <a:gd name="connsiteX8" fmla="*/ 116852 w 259199"/>
              <a:gd name="connsiteY8" fmla="*/ 129102 h 175885"/>
              <a:gd name="connsiteX9" fmla="*/ 94595 w 259199"/>
              <a:gd name="connsiteY9" fmla="*/ 129102 h 175885"/>
              <a:gd name="connsiteX10" fmla="*/ 132024 w 259199"/>
              <a:gd name="connsiteY10" fmla="*/ 87062 h 175885"/>
              <a:gd name="connsiteX11" fmla="*/ 169453 w 259199"/>
              <a:gd name="connsiteY11" fmla="*/ 129102 h 175885"/>
              <a:gd name="connsiteX12" fmla="*/ 147195 w 259199"/>
              <a:gd name="connsiteY12" fmla="*/ 129102 h 175885"/>
              <a:gd name="connsiteX13" fmla="*/ 147195 w 259199"/>
              <a:gd name="connsiteY13" fmla="*/ 176004 h 175885"/>
              <a:gd name="connsiteX14" fmla="*/ 211463 w 259199"/>
              <a:gd name="connsiteY14" fmla="*/ 176004 h 175885"/>
              <a:gd name="connsiteX15" fmla="*/ 259185 w 259199"/>
              <a:gd name="connsiteY15" fmla="*/ 133354 h 175885"/>
              <a:gd name="connsiteX16" fmla="*/ 218697 w 259199"/>
              <a:gd name="connsiteY16" fmla="*/ 77441 h 17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199" h="175885">
                <a:moveTo>
                  <a:pt x="218697" y="77441"/>
                </a:moveTo>
                <a:cubicBezTo>
                  <a:pt x="218697" y="77441"/>
                  <a:pt x="223574" y="8435"/>
                  <a:pt x="162906" y="541"/>
                </a:cubicBezTo>
                <a:cubicBezTo>
                  <a:pt x="110861" y="-4975"/>
                  <a:pt x="95022" y="45380"/>
                  <a:pt x="95022" y="45380"/>
                </a:cubicBezTo>
                <a:cubicBezTo>
                  <a:pt x="95022" y="45380"/>
                  <a:pt x="79275" y="29592"/>
                  <a:pt x="58131" y="42559"/>
                </a:cubicBezTo>
                <a:cubicBezTo>
                  <a:pt x="39064" y="54706"/>
                  <a:pt x="42421" y="77294"/>
                  <a:pt x="42421" y="77294"/>
                </a:cubicBezTo>
                <a:cubicBezTo>
                  <a:pt x="42421" y="77294"/>
                  <a:pt x="114" y="85673"/>
                  <a:pt x="114" y="130680"/>
                </a:cubicBezTo>
                <a:cubicBezTo>
                  <a:pt x="1097" y="175520"/>
                  <a:pt x="46038" y="176004"/>
                  <a:pt x="46038" y="176004"/>
                </a:cubicBezTo>
                <a:lnTo>
                  <a:pt x="116852" y="176004"/>
                </a:lnTo>
                <a:lnTo>
                  <a:pt x="116852" y="129102"/>
                </a:lnTo>
                <a:lnTo>
                  <a:pt x="94595" y="129102"/>
                </a:lnTo>
                <a:lnTo>
                  <a:pt x="132024" y="87062"/>
                </a:lnTo>
                <a:lnTo>
                  <a:pt x="169453" y="129102"/>
                </a:lnTo>
                <a:lnTo>
                  <a:pt x="147195" y="129102"/>
                </a:lnTo>
                <a:lnTo>
                  <a:pt x="147195" y="176004"/>
                </a:lnTo>
                <a:lnTo>
                  <a:pt x="211463" y="176004"/>
                </a:lnTo>
                <a:cubicBezTo>
                  <a:pt x="211463" y="176004"/>
                  <a:pt x="253343" y="176004"/>
                  <a:pt x="259185" y="133354"/>
                </a:cubicBezTo>
                <a:cubicBezTo>
                  <a:pt x="261967" y="86620"/>
                  <a:pt x="218697" y="77441"/>
                  <a:pt x="218697" y="77441"/>
                </a:cubicBezTo>
                <a:close/>
              </a:path>
            </a:pathLst>
          </a:custGeom>
          <a:solidFill>
            <a:srgbClr val="FFFFFF"/>
          </a:solidFill>
          <a:ln w="9189" cap="flat">
            <a:noFill/>
            <a:prstDash val="solid"/>
            <a:miter/>
          </a:ln>
        </p:spPr>
        <p:txBody>
          <a:bodyPr rtlCol="0" anchor="ctr"/>
          <a:lstStyle/>
          <a:p>
            <a:endParaRPr lang="zh-CN" altLang="en-US"/>
          </a:p>
        </p:txBody>
      </p:sp>
      <p:sp>
        <p:nvSpPr>
          <p:cNvPr id="38" name="图片 1" descr="343439383331313b343532303032383bbfcdbba7b9dcc0ed"/>
          <p:cNvSpPr/>
          <p:nvPr>
            <p:custDataLst>
              <p:tags r:id="rId22"/>
            </p:custDataLst>
          </p:nvPr>
        </p:nvSpPr>
        <p:spPr>
          <a:xfrm>
            <a:off x="6708775" y="4715510"/>
            <a:ext cx="262254" cy="252966"/>
          </a:xfrm>
          <a:custGeom>
            <a:avLst/>
            <a:gdLst>
              <a:gd name="connsiteX0" fmla="*/ 198412 w 262254"/>
              <a:gd name="connsiteY0" fmla="*/ 198045 h 252966"/>
              <a:gd name="connsiteX1" fmla="*/ 142809 w 262254"/>
              <a:gd name="connsiteY1" fmla="*/ 156245 h 252966"/>
              <a:gd name="connsiteX2" fmla="*/ 139516 w 262254"/>
              <a:gd name="connsiteY2" fmla="*/ 147465 h 252966"/>
              <a:gd name="connsiteX3" fmla="*/ 139516 w 262254"/>
              <a:gd name="connsiteY3" fmla="*/ 147334 h 252966"/>
              <a:gd name="connsiteX4" fmla="*/ 139911 w 262254"/>
              <a:gd name="connsiteY4" fmla="*/ 146548 h 252966"/>
              <a:gd name="connsiteX5" fmla="*/ 160729 w 262254"/>
              <a:gd name="connsiteY5" fmla="*/ 90596 h 252966"/>
              <a:gd name="connsiteX6" fmla="*/ 138988 w 262254"/>
              <a:gd name="connsiteY6" fmla="*/ 30843 h 252966"/>
              <a:gd name="connsiteX7" fmla="*/ 137802 w 262254"/>
              <a:gd name="connsiteY7" fmla="*/ 23374 h 252966"/>
              <a:gd name="connsiteX8" fmla="*/ 173905 w 262254"/>
              <a:gd name="connsiteY8" fmla="*/ 181 h 252966"/>
              <a:gd name="connsiteX9" fmla="*/ 221339 w 262254"/>
              <a:gd name="connsiteY9" fmla="*/ 40802 h 252966"/>
              <a:gd name="connsiteX10" fmla="*/ 205527 w 262254"/>
              <a:gd name="connsiteY10" fmla="*/ 101079 h 252966"/>
              <a:gd name="connsiteX11" fmla="*/ 200257 w 262254"/>
              <a:gd name="connsiteY11" fmla="*/ 107630 h 252966"/>
              <a:gd name="connsiteX12" fmla="*/ 199729 w 262254"/>
              <a:gd name="connsiteY12" fmla="*/ 117720 h 252966"/>
              <a:gd name="connsiteX13" fmla="*/ 201706 w 262254"/>
              <a:gd name="connsiteY13" fmla="*/ 120996 h 252966"/>
              <a:gd name="connsiteX14" fmla="*/ 217518 w 262254"/>
              <a:gd name="connsiteY14" fmla="*/ 128727 h 252966"/>
              <a:gd name="connsiteX15" fmla="*/ 234646 w 262254"/>
              <a:gd name="connsiteY15" fmla="*/ 136590 h 252966"/>
              <a:gd name="connsiteX16" fmla="*/ 260998 w 262254"/>
              <a:gd name="connsiteY16" fmla="*/ 160176 h 252966"/>
              <a:gd name="connsiteX17" fmla="*/ 258363 w 262254"/>
              <a:gd name="connsiteY17" fmla="*/ 185072 h 252966"/>
              <a:gd name="connsiteX18" fmla="*/ 204868 w 262254"/>
              <a:gd name="connsiteY18" fmla="*/ 201583 h 252966"/>
              <a:gd name="connsiteX19" fmla="*/ 198412 w 262254"/>
              <a:gd name="connsiteY19" fmla="*/ 198045 h 252966"/>
              <a:gd name="connsiteX20" fmla="*/ 114 w 262254"/>
              <a:gd name="connsiteY20" fmla="*/ 224253 h 252966"/>
              <a:gd name="connsiteX21" fmla="*/ 114 w 262254"/>
              <a:gd name="connsiteY21" fmla="*/ 215080 h 252966"/>
              <a:gd name="connsiteX22" fmla="*/ 2749 w 262254"/>
              <a:gd name="connsiteY22" fmla="*/ 207218 h 252966"/>
              <a:gd name="connsiteX23" fmla="*/ 27388 w 262254"/>
              <a:gd name="connsiteY23" fmla="*/ 183893 h 252966"/>
              <a:gd name="connsiteX24" fmla="*/ 28179 w 262254"/>
              <a:gd name="connsiteY24" fmla="*/ 183369 h 252966"/>
              <a:gd name="connsiteX25" fmla="*/ 52818 w 262254"/>
              <a:gd name="connsiteY25" fmla="*/ 171838 h 252966"/>
              <a:gd name="connsiteX26" fmla="*/ 60723 w 262254"/>
              <a:gd name="connsiteY26" fmla="*/ 168562 h 252966"/>
              <a:gd name="connsiteX27" fmla="*/ 62963 w 262254"/>
              <a:gd name="connsiteY27" fmla="*/ 166858 h 252966"/>
              <a:gd name="connsiteX28" fmla="*/ 67180 w 262254"/>
              <a:gd name="connsiteY28" fmla="*/ 145631 h 252966"/>
              <a:gd name="connsiteX29" fmla="*/ 62041 w 262254"/>
              <a:gd name="connsiteY29" fmla="*/ 139210 h 252966"/>
              <a:gd name="connsiteX30" fmla="*/ 61777 w 262254"/>
              <a:gd name="connsiteY30" fmla="*/ 138948 h 252966"/>
              <a:gd name="connsiteX31" fmla="*/ 42145 w 262254"/>
              <a:gd name="connsiteY31" fmla="*/ 77492 h 252966"/>
              <a:gd name="connsiteX32" fmla="*/ 90896 w 262254"/>
              <a:gd name="connsiteY32" fmla="*/ 32940 h 252966"/>
              <a:gd name="connsiteX33" fmla="*/ 140965 w 262254"/>
              <a:gd name="connsiteY33" fmla="*/ 77230 h 252966"/>
              <a:gd name="connsiteX34" fmla="*/ 141097 w 262254"/>
              <a:gd name="connsiteY34" fmla="*/ 77885 h 252966"/>
              <a:gd name="connsiteX35" fmla="*/ 134509 w 262254"/>
              <a:gd name="connsiteY35" fmla="*/ 116934 h 252966"/>
              <a:gd name="connsiteX36" fmla="*/ 121596 w 262254"/>
              <a:gd name="connsiteY36" fmla="*/ 138817 h 252966"/>
              <a:gd name="connsiteX37" fmla="*/ 121070 w 262254"/>
              <a:gd name="connsiteY37" fmla="*/ 139604 h 252966"/>
              <a:gd name="connsiteX38" fmla="*/ 116326 w 262254"/>
              <a:gd name="connsiteY38" fmla="*/ 145107 h 252966"/>
              <a:gd name="connsiteX39" fmla="*/ 115799 w 262254"/>
              <a:gd name="connsiteY39" fmla="*/ 146417 h 252966"/>
              <a:gd name="connsiteX40" fmla="*/ 118698 w 262254"/>
              <a:gd name="connsiteY40" fmla="*/ 168038 h 252966"/>
              <a:gd name="connsiteX41" fmla="*/ 128975 w 262254"/>
              <a:gd name="connsiteY41" fmla="*/ 171838 h 252966"/>
              <a:gd name="connsiteX42" fmla="*/ 129633 w 262254"/>
              <a:gd name="connsiteY42" fmla="*/ 172100 h 252966"/>
              <a:gd name="connsiteX43" fmla="*/ 172587 w 262254"/>
              <a:gd name="connsiteY43" fmla="*/ 196735 h 252966"/>
              <a:gd name="connsiteX44" fmla="*/ 172982 w 262254"/>
              <a:gd name="connsiteY44" fmla="*/ 196997 h 252966"/>
              <a:gd name="connsiteX45" fmla="*/ 182733 w 262254"/>
              <a:gd name="connsiteY45" fmla="*/ 211280 h 252966"/>
              <a:gd name="connsiteX46" fmla="*/ 183260 w 262254"/>
              <a:gd name="connsiteY46" fmla="*/ 215735 h 252966"/>
              <a:gd name="connsiteX47" fmla="*/ 183260 w 262254"/>
              <a:gd name="connsiteY47" fmla="*/ 225956 h 252966"/>
              <a:gd name="connsiteX48" fmla="*/ 182996 w 262254"/>
              <a:gd name="connsiteY48" fmla="*/ 227791 h 252966"/>
              <a:gd name="connsiteX49" fmla="*/ 143732 w 262254"/>
              <a:gd name="connsiteY49" fmla="*/ 249150 h 252966"/>
              <a:gd name="connsiteX50" fmla="*/ 43595 w 262254"/>
              <a:gd name="connsiteY50" fmla="*/ 249150 h 252966"/>
              <a:gd name="connsiteX51" fmla="*/ 5384 w 262254"/>
              <a:gd name="connsiteY51" fmla="*/ 233425 h 252966"/>
              <a:gd name="connsiteX52" fmla="*/ 114 w 262254"/>
              <a:gd name="connsiteY52" fmla="*/ 224253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254" h="252966">
                <a:moveTo>
                  <a:pt x="198412" y="198045"/>
                </a:moveTo>
                <a:cubicBezTo>
                  <a:pt x="187081" y="176687"/>
                  <a:pt x="166263" y="165549"/>
                  <a:pt x="142809" y="156245"/>
                </a:cubicBezTo>
                <a:cubicBezTo>
                  <a:pt x="139252" y="154804"/>
                  <a:pt x="137802" y="150742"/>
                  <a:pt x="139516" y="147465"/>
                </a:cubicBezTo>
                <a:lnTo>
                  <a:pt x="139516" y="147334"/>
                </a:lnTo>
                <a:lnTo>
                  <a:pt x="139911" y="146548"/>
                </a:lnTo>
                <a:cubicBezTo>
                  <a:pt x="150320" y="132134"/>
                  <a:pt x="159411" y="113920"/>
                  <a:pt x="160729" y="90596"/>
                </a:cubicBezTo>
                <a:cubicBezTo>
                  <a:pt x="163232" y="63864"/>
                  <a:pt x="153087" y="44995"/>
                  <a:pt x="138988" y="30843"/>
                </a:cubicBezTo>
                <a:cubicBezTo>
                  <a:pt x="137012" y="28878"/>
                  <a:pt x="136485" y="25864"/>
                  <a:pt x="137802" y="23374"/>
                </a:cubicBezTo>
                <a:cubicBezTo>
                  <a:pt x="144522" y="11057"/>
                  <a:pt x="154932" y="1360"/>
                  <a:pt x="173905" y="181"/>
                </a:cubicBezTo>
                <a:cubicBezTo>
                  <a:pt x="202892" y="-1130"/>
                  <a:pt x="218704" y="17215"/>
                  <a:pt x="221339" y="40802"/>
                </a:cubicBezTo>
                <a:cubicBezTo>
                  <a:pt x="225291" y="67009"/>
                  <a:pt x="216068" y="87975"/>
                  <a:pt x="205527" y="101079"/>
                </a:cubicBezTo>
                <a:cubicBezTo>
                  <a:pt x="204209" y="103700"/>
                  <a:pt x="201574" y="105009"/>
                  <a:pt x="200257" y="107630"/>
                </a:cubicBezTo>
                <a:cubicBezTo>
                  <a:pt x="199202" y="109727"/>
                  <a:pt x="198939" y="114575"/>
                  <a:pt x="199729" y="117720"/>
                </a:cubicBezTo>
                <a:cubicBezTo>
                  <a:pt x="199994" y="119031"/>
                  <a:pt x="200652" y="120079"/>
                  <a:pt x="201706" y="120996"/>
                </a:cubicBezTo>
                <a:cubicBezTo>
                  <a:pt x="205395" y="124141"/>
                  <a:pt x="212905" y="126368"/>
                  <a:pt x="217518" y="128727"/>
                </a:cubicBezTo>
                <a:cubicBezTo>
                  <a:pt x="224105" y="131348"/>
                  <a:pt x="229376" y="133969"/>
                  <a:pt x="234646" y="136590"/>
                </a:cubicBezTo>
                <a:cubicBezTo>
                  <a:pt x="245187" y="141831"/>
                  <a:pt x="257045" y="149693"/>
                  <a:pt x="260998" y="160176"/>
                </a:cubicBezTo>
                <a:cubicBezTo>
                  <a:pt x="263633" y="166728"/>
                  <a:pt x="262315" y="179831"/>
                  <a:pt x="258363" y="185072"/>
                </a:cubicBezTo>
                <a:cubicBezTo>
                  <a:pt x="249798" y="197259"/>
                  <a:pt x="225159" y="199224"/>
                  <a:pt x="204868" y="201583"/>
                </a:cubicBezTo>
                <a:cubicBezTo>
                  <a:pt x="202233" y="201714"/>
                  <a:pt x="199729" y="200404"/>
                  <a:pt x="198412" y="198045"/>
                </a:cubicBezTo>
                <a:moveTo>
                  <a:pt x="114" y="224253"/>
                </a:moveTo>
                <a:lnTo>
                  <a:pt x="114" y="215080"/>
                </a:lnTo>
                <a:cubicBezTo>
                  <a:pt x="114" y="212459"/>
                  <a:pt x="1432" y="209838"/>
                  <a:pt x="2749" y="207218"/>
                </a:cubicBezTo>
                <a:cubicBezTo>
                  <a:pt x="7888" y="196866"/>
                  <a:pt x="18297" y="190315"/>
                  <a:pt x="27388" y="183893"/>
                </a:cubicBezTo>
                <a:cubicBezTo>
                  <a:pt x="27652" y="183763"/>
                  <a:pt x="27915" y="183500"/>
                  <a:pt x="28179" y="183369"/>
                </a:cubicBezTo>
                <a:cubicBezTo>
                  <a:pt x="35953" y="179570"/>
                  <a:pt x="43726" y="175638"/>
                  <a:pt x="52818" y="171838"/>
                </a:cubicBezTo>
                <a:cubicBezTo>
                  <a:pt x="55058" y="170790"/>
                  <a:pt x="58220" y="169611"/>
                  <a:pt x="60723" y="168562"/>
                </a:cubicBezTo>
                <a:cubicBezTo>
                  <a:pt x="61646" y="168169"/>
                  <a:pt x="62436" y="167645"/>
                  <a:pt x="62963" y="166858"/>
                </a:cubicBezTo>
                <a:cubicBezTo>
                  <a:pt x="66784" y="162272"/>
                  <a:pt x="70869" y="152838"/>
                  <a:pt x="67180" y="145631"/>
                </a:cubicBezTo>
                <a:cubicBezTo>
                  <a:pt x="65862" y="143010"/>
                  <a:pt x="64544" y="141700"/>
                  <a:pt x="62041" y="139210"/>
                </a:cubicBezTo>
                <a:lnTo>
                  <a:pt x="61777" y="138948"/>
                </a:lnTo>
                <a:cubicBezTo>
                  <a:pt x="49919" y="125844"/>
                  <a:pt x="39510" y="103568"/>
                  <a:pt x="42145" y="77492"/>
                </a:cubicBezTo>
                <a:cubicBezTo>
                  <a:pt x="44780" y="51285"/>
                  <a:pt x="61909" y="32940"/>
                  <a:pt x="90896" y="32940"/>
                </a:cubicBezTo>
                <a:cubicBezTo>
                  <a:pt x="119751" y="32940"/>
                  <a:pt x="136881" y="51154"/>
                  <a:pt x="140965" y="77230"/>
                </a:cubicBezTo>
                <a:cubicBezTo>
                  <a:pt x="140965" y="77492"/>
                  <a:pt x="140965" y="77623"/>
                  <a:pt x="141097" y="77885"/>
                </a:cubicBezTo>
                <a:cubicBezTo>
                  <a:pt x="142282" y="93478"/>
                  <a:pt x="138461" y="107762"/>
                  <a:pt x="134509" y="116934"/>
                </a:cubicBezTo>
                <a:cubicBezTo>
                  <a:pt x="130688" y="125976"/>
                  <a:pt x="126735" y="132396"/>
                  <a:pt x="121596" y="138817"/>
                </a:cubicBezTo>
                <a:cubicBezTo>
                  <a:pt x="121333" y="139079"/>
                  <a:pt x="121201" y="139341"/>
                  <a:pt x="121070" y="139604"/>
                </a:cubicBezTo>
                <a:cubicBezTo>
                  <a:pt x="119751" y="141700"/>
                  <a:pt x="117643" y="143010"/>
                  <a:pt x="116326" y="145107"/>
                </a:cubicBezTo>
                <a:cubicBezTo>
                  <a:pt x="116063" y="145500"/>
                  <a:pt x="115930" y="145893"/>
                  <a:pt x="115799" y="146417"/>
                </a:cubicBezTo>
                <a:cubicBezTo>
                  <a:pt x="113559" y="154148"/>
                  <a:pt x="116063" y="164238"/>
                  <a:pt x="118698" y="168038"/>
                </a:cubicBezTo>
                <a:cubicBezTo>
                  <a:pt x="120015" y="170528"/>
                  <a:pt x="125022" y="170659"/>
                  <a:pt x="128975" y="171838"/>
                </a:cubicBezTo>
                <a:cubicBezTo>
                  <a:pt x="129239" y="171970"/>
                  <a:pt x="129370" y="171970"/>
                  <a:pt x="129633" y="172100"/>
                </a:cubicBezTo>
                <a:cubicBezTo>
                  <a:pt x="145313" y="178652"/>
                  <a:pt x="160861" y="186383"/>
                  <a:pt x="172587" y="196735"/>
                </a:cubicBezTo>
                <a:cubicBezTo>
                  <a:pt x="172719" y="196866"/>
                  <a:pt x="172850" y="196997"/>
                  <a:pt x="172982" y="196997"/>
                </a:cubicBezTo>
                <a:cubicBezTo>
                  <a:pt x="176408" y="200404"/>
                  <a:pt x="180888" y="204991"/>
                  <a:pt x="182733" y="211280"/>
                </a:cubicBezTo>
                <a:cubicBezTo>
                  <a:pt x="183128" y="212721"/>
                  <a:pt x="183260" y="214294"/>
                  <a:pt x="183260" y="215735"/>
                </a:cubicBezTo>
                <a:lnTo>
                  <a:pt x="183260" y="225956"/>
                </a:lnTo>
                <a:cubicBezTo>
                  <a:pt x="183260" y="226611"/>
                  <a:pt x="183128" y="227267"/>
                  <a:pt x="182996" y="227791"/>
                </a:cubicBezTo>
                <a:cubicBezTo>
                  <a:pt x="178516" y="241419"/>
                  <a:pt x="160465" y="245349"/>
                  <a:pt x="143732" y="249150"/>
                </a:cubicBezTo>
                <a:cubicBezTo>
                  <a:pt x="114744" y="254391"/>
                  <a:pt x="73899" y="254391"/>
                  <a:pt x="43595" y="249150"/>
                </a:cubicBezTo>
                <a:cubicBezTo>
                  <a:pt x="29101" y="246529"/>
                  <a:pt x="13290" y="242598"/>
                  <a:pt x="5384" y="233425"/>
                </a:cubicBezTo>
                <a:cubicBezTo>
                  <a:pt x="2749" y="232115"/>
                  <a:pt x="1432" y="229494"/>
                  <a:pt x="114" y="224253"/>
                </a:cubicBezTo>
              </a:path>
            </a:pathLst>
          </a:custGeom>
          <a:solidFill>
            <a:srgbClr val="FFFFFF"/>
          </a:solidFill>
          <a:ln w="9197" cap="flat">
            <a:noFill/>
            <a:prstDash val="solid"/>
            <a:miter/>
          </a:ln>
        </p:spPr>
        <p:txBody>
          <a:bodyPr rtlCol="0" anchor="ctr"/>
          <a:lstStyle/>
          <a:p>
            <a:endParaRPr lang="zh-CN" altLang="en-US"/>
          </a:p>
        </p:txBody>
      </p:sp>
      <p:sp>
        <p:nvSpPr>
          <p:cNvPr id="39" name="图片 5" descr="343439383331313b343532303031393bd2b5bca8b9dcc0ed"/>
          <p:cNvSpPr/>
          <p:nvPr>
            <p:custDataLst>
              <p:tags r:id="rId23"/>
            </p:custDataLst>
          </p:nvPr>
        </p:nvSpPr>
        <p:spPr>
          <a:xfrm>
            <a:off x="7620635" y="3210560"/>
            <a:ext cx="262254" cy="243461"/>
          </a:xfrm>
          <a:custGeom>
            <a:avLst/>
            <a:gdLst>
              <a:gd name="connsiteX0" fmla="*/ 231594 w 262254"/>
              <a:gd name="connsiteY0" fmla="*/ 115 h 243461"/>
              <a:gd name="connsiteX1" fmla="*/ 30220 w 262254"/>
              <a:gd name="connsiteY1" fmla="*/ 115 h 243461"/>
              <a:gd name="connsiteX2" fmla="*/ 114 w 262254"/>
              <a:gd name="connsiteY2" fmla="*/ 30463 h 243461"/>
              <a:gd name="connsiteX3" fmla="*/ 114 w 262254"/>
              <a:gd name="connsiteY3" fmla="*/ 161299 h 243461"/>
              <a:gd name="connsiteX4" fmla="*/ 30220 w 262254"/>
              <a:gd name="connsiteY4" fmla="*/ 191647 h 243461"/>
              <a:gd name="connsiteX5" fmla="*/ 105819 w 262254"/>
              <a:gd name="connsiteY5" fmla="*/ 191647 h 243461"/>
              <a:gd name="connsiteX6" fmla="*/ 105819 w 262254"/>
              <a:gd name="connsiteY6" fmla="*/ 228740 h 243461"/>
              <a:gd name="connsiteX7" fmla="*/ 64340 w 262254"/>
              <a:gd name="connsiteY7" fmla="*/ 228740 h 243461"/>
              <a:gd name="connsiteX8" fmla="*/ 56981 w 262254"/>
              <a:gd name="connsiteY8" fmla="*/ 236158 h 243461"/>
              <a:gd name="connsiteX9" fmla="*/ 64340 w 262254"/>
              <a:gd name="connsiteY9" fmla="*/ 243577 h 243461"/>
              <a:gd name="connsiteX10" fmla="*/ 192122 w 262254"/>
              <a:gd name="connsiteY10" fmla="*/ 243577 h 243461"/>
              <a:gd name="connsiteX11" fmla="*/ 199481 w 262254"/>
              <a:gd name="connsiteY11" fmla="*/ 236158 h 243461"/>
              <a:gd name="connsiteX12" fmla="*/ 192122 w 262254"/>
              <a:gd name="connsiteY12" fmla="*/ 228740 h 243461"/>
              <a:gd name="connsiteX13" fmla="*/ 151313 w 262254"/>
              <a:gd name="connsiteY13" fmla="*/ 228740 h 243461"/>
              <a:gd name="connsiteX14" fmla="*/ 151313 w 262254"/>
              <a:gd name="connsiteY14" fmla="*/ 191647 h 243461"/>
              <a:gd name="connsiteX15" fmla="*/ 232263 w 262254"/>
              <a:gd name="connsiteY15" fmla="*/ 191647 h 243461"/>
              <a:gd name="connsiteX16" fmla="*/ 262369 w 262254"/>
              <a:gd name="connsiteY16" fmla="*/ 161299 h 243461"/>
              <a:gd name="connsiteX17" fmla="*/ 262369 w 262254"/>
              <a:gd name="connsiteY17" fmla="*/ 30463 h 243461"/>
              <a:gd name="connsiteX18" fmla="*/ 231594 w 262254"/>
              <a:gd name="connsiteY18" fmla="*/ 115 h 243461"/>
              <a:gd name="connsiteX19" fmla="*/ 218213 w 262254"/>
              <a:gd name="connsiteY19" fmla="*/ 45300 h 243461"/>
              <a:gd name="connsiteX20" fmla="*/ 218213 w 262254"/>
              <a:gd name="connsiteY20" fmla="*/ 45300 h 243461"/>
              <a:gd name="connsiteX21" fmla="*/ 218213 w 262254"/>
              <a:gd name="connsiteY21" fmla="*/ 45975 h 243461"/>
              <a:gd name="connsiteX22" fmla="*/ 143284 w 262254"/>
              <a:gd name="connsiteY22" fmla="*/ 146462 h 243461"/>
              <a:gd name="connsiteX23" fmla="*/ 141277 w 262254"/>
              <a:gd name="connsiteY23" fmla="*/ 145113 h 243461"/>
              <a:gd name="connsiteX24" fmla="*/ 82403 w 262254"/>
              <a:gd name="connsiteY24" fmla="*/ 101951 h 243461"/>
              <a:gd name="connsiteX25" fmla="*/ 61664 w 262254"/>
              <a:gd name="connsiteY25" fmla="*/ 128927 h 243461"/>
              <a:gd name="connsiteX26" fmla="*/ 52297 w 262254"/>
              <a:gd name="connsiteY26" fmla="*/ 132299 h 243461"/>
              <a:gd name="connsiteX27" fmla="*/ 47614 w 262254"/>
              <a:gd name="connsiteY27" fmla="*/ 122183 h 243461"/>
              <a:gd name="connsiteX28" fmla="*/ 48283 w 262254"/>
              <a:gd name="connsiteY28" fmla="*/ 120834 h 243461"/>
              <a:gd name="connsiteX29" fmla="*/ 76382 w 262254"/>
              <a:gd name="connsiteY29" fmla="*/ 83742 h 243461"/>
              <a:gd name="connsiteX30" fmla="*/ 79058 w 262254"/>
              <a:gd name="connsiteY30" fmla="*/ 80370 h 243461"/>
              <a:gd name="connsiteX31" fmla="*/ 139939 w 262254"/>
              <a:gd name="connsiteY31" fmla="*/ 125555 h 243461"/>
              <a:gd name="connsiteX32" fmla="*/ 206172 w 262254"/>
              <a:gd name="connsiteY32" fmla="*/ 37207 h 243461"/>
              <a:gd name="connsiteX33" fmla="*/ 214199 w 262254"/>
              <a:gd name="connsiteY33" fmla="*/ 35859 h 243461"/>
              <a:gd name="connsiteX34" fmla="*/ 218213 w 262254"/>
              <a:gd name="connsiteY34" fmla="*/ 45300 h 24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254" h="243461">
                <a:moveTo>
                  <a:pt x="231594" y="115"/>
                </a:moveTo>
                <a:lnTo>
                  <a:pt x="30220" y="115"/>
                </a:lnTo>
                <a:cubicBezTo>
                  <a:pt x="13494" y="115"/>
                  <a:pt x="114" y="13603"/>
                  <a:pt x="114" y="30463"/>
                </a:cubicBezTo>
                <a:lnTo>
                  <a:pt x="114" y="161299"/>
                </a:lnTo>
                <a:cubicBezTo>
                  <a:pt x="114" y="178159"/>
                  <a:pt x="13494" y="191647"/>
                  <a:pt x="30220" y="191647"/>
                </a:cubicBezTo>
                <a:lnTo>
                  <a:pt x="105819" y="191647"/>
                </a:lnTo>
                <a:lnTo>
                  <a:pt x="105819" y="228740"/>
                </a:lnTo>
                <a:lnTo>
                  <a:pt x="64340" y="228740"/>
                </a:lnTo>
                <a:cubicBezTo>
                  <a:pt x="60326" y="228740"/>
                  <a:pt x="56981" y="232112"/>
                  <a:pt x="56981" y="236158"/>
                </a:cubicBezTo>
                <a:cubicBezTo>
                  <a:pt x="56981" y="240205"/>
                  <a:pt x="60326" y="243577"/>
                  <a:pt x="64340" y="243577"/>
                </a:cubicBezTo>
                <a:lnTo>
                  <a:pt x="192122" y="243577"/>
                </a:lnTo>
                <a:cubicBezTo>
                  <a:pt x="196137" y="243577"/>
                  <a:pt x="199481" y="240205"/>
                  <a:pt x="199481" y="236158"/>
                </a:cubicBezTo>
                <a:cubicBezTo>
                  <a:pt x="199481" y="232112"/>
                  <a:pt x="196137" y="228740"/>
                  <a:pt x="192122" y="228740"/>
                </a:cubicBezTo>
                <a:lnTo>
                  <a:pt x="151313" y="228740"/>
                </a:lnTo>
                <a:lnTo>
                  <a:pt x="151313" y="191647"/>
                </a:lnTo>
                <a:lnTo>
                  <a:pt x="232263" y="191647"/>
                </a:lnTo>
                <a:cubicBezTo>
                  <a:pt x="248989" y="191647"/>
                  <a:pt x="262369" y="178159"/>
                  <a:pt x="262369" y="161299"/>
                </a:cubicBezTo>
                <a:lnTo>
                  <a:pt x="262369" y="30463"/>
                </a:lnTo>
                <a:cubicBezTo>
                  <a:pt x="261700" y="14278"/>
                  <a:pt x="248319" y="115"/>
                  <a:pt x="231594" y="115"/>
                </a:cubicBezTo>
                <a:moveTo>
                  <a:pt x="218213" y="45300"/>
                </a:moveTo>
                <a:cubicBezTo>
                  <a:pt x="218213" y="45300"/>
                  <a:pt x="218213" y="45975"/>
                  <a:pt x="218213" y="45300"/>
                </a:cubicBezTo>
                <a:lnTo>
                  <a:pt x="218213" y="45975"/>
                </a:lnTo>
                <a:lnTo>
                  <a:pt x="143284" y="146462"/>
                </a:lnTo>
                <a:lnTo>
                  <a:pt x="141277" y="145113"/>
                </a:lnTo>
                <a:lnTo>
                  <a:pt x="82403" y="101951"/>
                </a:lnTo>
                <a:lnTo>
                  <a:pt x="61664" y="128927"/>
                </a:lnTo>
                <a:cubicBezTo>
                  <a:pt x="59657" y="132299"/>
                  <a:pt x="55643" y="133648"/>
                  <a:pt x="52297" y="132299"/>
                </a:cubicBezTo>
                <a:cubicBezTo>
                  <a:pt x="48283" y="130950"/>
                  <a:pt x="46276" y="126229"/>
                  <a:pt x="47614" y="122183"/>
                </a:cubicBezTo>
                <a:cubicBezTo>
                  <a:pt x="47614" y="121509"/>
                  <a:pt x="47614" y="121509"/>
                  <a:pt x="48283" y="120834"/>
                </a:cubicBezTo>
                <a:lnTo>
                  <a:pt x="76382" y="83742"/>
                </a:lnTo>
                <a:lnTo>
                  <a:pt x="79058" y="80370"/>
                </a:lnTo>
                <a:lnTo>
                  <a:pt x="139939" y="125555"/>
                </a:lnTo>
                <a:lnTo>
                  <a:pt x="206172" y="37207"/>
                </a:lnTo>
                <a:cubicBezTo>
                  <a:pt x="208179" y="35184"/>
                  <a:pt x="211524" y="34510"/>
                  <a:pt x="214199" y="35859"/>
                </a:cubicBezTo>
                <a:cubicBezTo>
                  <a:pt x="218213" y="37207"/>
                  <a:pt x="220220" y="41254"/>
                  <a:pt x="218213" y="45300"/>
                </a:cubicBezTo>
              </a:path>
            </a:pathLst>
          </a:custGeom>
          <a:solidFill>
            <a:srgbClr val="FFFFFF"/>
          </a:solidFill>
          <a:ln w="9197" cap="flat">
            <a:noFill/>
            <a:prstDash val="solid"/>
            <a:miter/>
          </a:ln>
        </p:spPr>
        <p:txBody>
          <a:bodyPr rtlCol="0" anchor="ctr"/>
          <a:lstStyle/>
          <a:p>
            <a:endParaRPr lang="zh-CN" altLang="en-US"/>
          </a:p>
        </p:txBody>
      </p:sp>
      <p:sp>
        <p:nvSpPr>
          <p:cNvPr id="40" name="图片 8" descr="343439383331313b343532303032303bb8f6c8cbd0c5cfa2"/>
          <p:cNvSpPr/>
          <p:nvPr>
            <p:custDataLst>
              <p:tags r:id="rId24"/>
            </p:custDataLst>
          </p:nvPr>
        </p:nvSpPr>
        <p:spPr>
          <a:xfrm>
            <a:off x="6708775" y="1645920"/>
            <a:ext cx="262149" cy="262254"/>
          </a:xfrm>
          <a:custGeom>
            <a:avLst/>
            <a:gdLst>
              <a:gd name="connsiteX0" fmla="*/ 238163 w 262149"/>
              <a:gd name="connsiteY0" fmla="*/ 114 h 262254"/>
              <a:gd name="connsiteX1" fmla="*/ 191653 w 262149"/>
              <a:gd name="connsiteY1" fmla="*/ 114 h 262254"/>
              <a:gd name="connsiteX2" fmla="*/ 190384 w 262149"/>
              <a:gd name="connsiteY2" fmla="*/ 114 h 262254"/>
              <a:gd name="connsiteX3" fmla="*/ 41128 w 262149"/>
              <a:gd name="connsiteY3" fmla="*/ 538 h 262254"/>
              <a:gd name="connsiteX4" fmla="*/ 17450 w 262149"/>
              <a:gd name="connsiteY4" fmla="*/ 24264 h 262254"/>
              <a:gd name="connsiteX5" fmla="*/ 17450 w 262149"/>
              <a:gd name="connsiteY5" fmla="*/ 59852 h 262254"/>
              <a:gd name="connsiteX6" fmla="*/ 44510 w 262149"/>
              <a:gd name="connsiteY6" fmla="*/ 59852 h 262254"/>
              <a:gd name="connsiteX7" fmla="*/ 53390 w 262149"/>
              <a:gd name="connsiteY7" fmla="*/ 68749 h 262254"/>
              <a:gd name="connsiteX8" fmla="*/ 53390 w 262149"/>
              <a:gd name="connsiteY8" fmla="*/ 74681 h 262254"/>
              <a:gd name="connsiteX9" fmla="*/ 44510 w 262149"/>
              <a:gd name="connsiteY9" fmla="*/ 83578 h 262254"/>
              <a:gd name="connsiteX10" fmla="*/ 41551 w 262149"/>
              <a:gd name="connsiteY10" fmla="*/ 83578 h 262254"/>
              <a:gd name="connsiteX11" fmla="*/ 41551 w 262149"/>
              <a:gd name="connsiteY11" fmla="*/ 80612 h 262254"/>
              <a:gd name="connsiteX12" fmla="*/ 32671 w 262149"/>
              <a:gd name="connsiteY12" fmla="*/ 71715 h 262254"/>
              <a:gd name="connsiteX13" fmla="*/ 8148 w 262149"/>
              <a:gd name="connsiteY13" fmla="*/ 71715 h 262254"/>
              <a:gd name="connsiteX14" fmla="*/ 537 w 262149"/>
              <a:gd name="connsiteY14" fmla="*/ 77647 h 262254"/>
              <a:gd name="connsiteX15" fmla="*/ 114 w 262149"/>
              <a:gd name="connsiteY15" fmla="*/ 80612 h 262254"/>
              <a:gd name="connsiteX16" fmla="*/ 114 w 262149"/>
              <a:gd name="connsiteY16" fmla="*/ 86544 h 262254"/>
              <a:gd name="connsiteX17" fmla="*/ 8993 w 262149"/>
              <a:gd name="connsiteY17" fmla="*/ 95441 h 262254"/>
              <a:gd name="connsiteX18" fmla="*/ 17873 w 262149"/>
              <a:gd name="connsiteY18" fmla="*/ 95441 h 262254"/>
              <a:gd name="connsiteX19" fmla="*/ 17873 w 262149"/>
              <a:gd name="connsiteY19" fmla="*/ 161111 h 262254"/>
              <a:gd name="connsiteX20" fmla="*/ 44933 w 262149"/>
              <a:gd name="connsiteY20" fmla="*/ 161111 h 262254"/>
              <a:gd name="connsiteX21" fmla="*/ 53812 w 262149"/>
              <a:gd name="connsiteY21" fmla="*/ 170008 h 262254"/>
              <a:gd name="connsiteX22" fmla="*/ 53812 w 262149"/>
              <a:gd name="connsiteY22" fmla="*/ 175939 h 262254"/>
              <a:gd name="connsiteX23" fmla="*/ 44933 w 262149"/>
              <a:gd name="connsiteY23" fmla="*/ 184837 h 262254"/>
              <a:gd name="connsiteX24" fmla="*/ 41973 w 262149"/>
              <a:gd name="connsiteY24" fmla="*/ 184837 h 262254"/>
              <a:gd name="connsiteX25" fmla="*/ 41973 w 262149"/>
              <a:gd name="connsiteY25" fmla="*/ 182295 h 262254"/>
              <a:gd name="connsiteX26" fmla="*/ 33094 w 262149"/>
              <a:gd name="connsiteY26" fmla="*/ 173397 h 262254"/>
              <a:gd name="connsiteX27" fmla="*/ 8570 w 262149"/>
              <a:gd name="connsiteY27" fmla="*/ 173397 h 262254"/>
              <a:gd name="connsiteX28" fmla="*/ 960 w 262149"/>
              <a:gd name="connsiteY28" fmla="*/ 179329 h 262254"/>
              <a:gd name="connsiteX29" fmla="*/ 537 w 262149"/>
              <a:gd name="connsiteY29" fmla="*/ 182295 h 262254"/>
              <a:gd name="connsiteX30" fmla="*/ 537 w 262149"/>
              <a:gd name="connsiteY30" fmla="*/ 188225 h 262254"/>
              <a:gd name="connsiteX31" fmla="*/ 9416 w 262149"/>
              <a:gd name="connsiteY31" fmla="*/ 197123 h 262254"/>
              <a:gd name="connsiteX32" fmla="*/ 18295 w 262149"/>
              <a:gd name="connsiteY32" fmla="*/ 197123 h 262254"/>
              <a:gd name="connsiteX33" fmla="*/ 18295 w 262149"/>
              <a:gd name="connsiteY33" fmla="*/ 238644 h 262254"/>
              <a:gd name="connsiteX34" fmla="*/ 41973 w 262149"/>
              <a:gd name="connsiteY34" fmla="*/ 262369 h 262254"/>
              <a:gd name="connsiteX35" fmla="*/ 238585 w 262149"/>
              <a:gd name="connsiteY35" fmla="*/ 262369 h 262254"/>
              <a:gd name="connsiteX36" fmla="*/ 262264 w 262149"/>
              <a:gd name="connsiteY36" fmla="*/ 238644 h 262254"/>
              <a:gd name="connsiteX37" fmla="*/ 262264 w 262149"/>
              <a:gd name="connsiteY37" fmla="*/ 23840 h 262254"/>
              <a:gd name="connsiteX38" fmla="*/ 238163 w 262149"/>
              <a:gd name="connsiteY38" fmla="*/ 114 h 262254"/>
              <a:gd name="connsiteX39" fmla="*/ 220827 w 262149"/>
              <a:gd name="connsiteY39" fmla="*/ 194157 h 262254"/>
              <a:gd name="connsiteX40" fmla="*/ 220405 w 262149"/>
              <a:gd name="connsiteY40" fmla="*/ 195429 h 262254"/>
              <a:gd name="connsiteX41" fmla="*/ 217868 w 262149"/>
              <a:gd name="connsiteY41" fmla="*/ 198394 h 262254"/>
              <a:gd name="connsiteX42" fmla="*/ 215331 w 262149"/>
              <a:gd name="connsiteY42" fmla="*/ 199665 h 262254"/>
              <a:gd name="connsiteX43" fmla="*/ 213639 w 262149"/>
              <a:gd name="connsiteY43" fmla="*/ 200088 h 262254"/>
              <a:gd name="connsiteX44" fmla="*/ 85947 w 262149"/>
              <a:gd name="connsiteY44" fmla="*/ 200088 h 262254"/>
              <a:gd name="connsiteX45" fmla="*/ 82987 w 262149"/>
              <a:gd name="connsiteY45" fmla="*/ 198818 h 262254"/>
              <a:gd name="connsiteX46" fmla="*/ 80873 w 262149"/>
              <a:gd name="connsiteY46" fmla="*/ 195852 h 262254"/>
              <a:gd name="connsiteX47" fmla="*/ 80450 w 262149"/>
              <a:gd name="connsiteY47" fmla="*/ 194581 h 262254"/>
              <a:gd name="connsiteX48" fmla="*/ 80450 w 262149"/>
              <a:gd name="connsiteY48" fmla="*/ 182719 h 262254"/>
              <a:gd name="connsiteX49" fmla="*/ 80450 w 262149"/>
              <a:gd name="connsiteY49" fmla="*/ 182295 h 262254"/>
              <a:gd name="connsiteX50" fmla="*/ 80873 w 262149"/>
              <a:gd name="connsiteY50" fmla="*/ 181870 h 262254"/>
              <a:gd name="connsiteX51" fmla="*/ 106242 w 262149"/>
              <a:gd name="connsiteY51" fmla="*/ 164500 h 262254"/>
              <a:gd name="connsiteX52" fmla="*/ 131189 w 262149"/>
              <a:gd name="connsiteY52" fmla="*/ 146282 h 262254"/>
              <a:gd name="connsiteX53" fmla="*/ 131189 w 262149"/>
              <a:gd name="connsiteY53" fmla="*/ 143740 h 262254"/>
              <a:gd name="connsiteX54" fmla="*/ 129921 w 262149"/>
              <a:gd name="connsiteY54" fmla="*/ 140774 h 262254"/>
              <a:gd name="connsiteX55" fmla="*/ 116390 w 262149"/>
              <a:gd name="connsiteY55" fmla="*/ 106456 h 262254"/>
              <a:gd name="connsiteX56" fmla="*/ 150638 w 262149"/>
              <a:gd name="connsiteY56" fmla="*/ 63242 h 262254"/>
              <a:gd name="connsiteX57" fmla="*/ 184887 w 262149"/>
              <a:gd name="connsiteY57" fmla="*/ 106456 h 262254"/>
              <a:gd name="connsiteX58" fmla="*/ 171357 w 262149"/>
              <a:gd name="connsiteY58" fmla="*/ 140774 h 262254"/>
              <a:gd name="connsiteX59" fmla="*/ 170089 w 262149"/>
              <a:gd name="connsiteY59" fmla="*/ 143740 h 262254"/>
              <a:gd name="connsiteX60" fmla="*/ 170089 w 262149"/>
              <a:gd name="connsiteY60" fmla="*/ 146282 h 262254"/>
              <a:gd name="connsiteX61" fmla="*/ 195035 w 262149"/>
              <a:gd name="connsiteY61" fmla="*/ 164500 h 262254"/>
              <a:gd name="connsiteX62" fmla="*/ 220405 w 262149"/>
              <a:gd name="connsiteY62" fmla="*/ 181870 h 262254"/>
              <a:gd name="connsiteX63" fmla="*/ 220827 w 262149"/>
              <a:gd name="connsiteY63" fmla="*/ 182295 h 262254"/>
              <a:gd name="connsiteX64" fmla="*/ 220827 w 262149"/>
              <a:gd name="connsiteY64" fmla="*/ 182719 h 262254"/>
              <a:gd name="connsiteX65" fmla="*/ 220827 w 262149"/>
              <a:gd name="connsiteY65" fmla="*/ 194157 h 2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2149" h="262254">
                <a:moveTo>
                  <a:pt x="238163" y="114"/>
                </a:moveTo>
                <a:lnTo>
                  <a:pt x="191653" y="114"/>
                </a:lnTo>
                <a:lnTo>
                  <a:pt x="190384" y="114"/>
                </a:lnTo>
                <a:lnTo>
                  <a:pt x="41128" y="538"/>
                </a:lnTo>
                <a:cubicBezTo>
                  <a:pt x="28020" y="538"/>
                  <a:pt x="17450" y="11130"/>
                  <a:pt x="17450" y="24264"/>
                </a:cubicBezTo>
                <a:lnTo>
                  <a:pt x="17450" y="59852"/>
                </a:lnTo>
                <a:lnTo>
                  <a:pt x="44510" y="59852"/>
                </a:lnTo>
                <a:cubicBezTo>
                  <a:pt x="49584" y="59852"/>
                  <a:pt x="53390" y="63665"/>
                  <a:pt x="53390" y="68749"/>
                </a:cubicBezTo>
                <a:lnTo>
                  <a:pt x="53390" y="74681"/>
                </a:lnTo>
                <a:cubicBezTo>
                  <a:pt x="53390" y="79765"/>
                  <a:pt x="49584" y="83578"/>
                  <a:pt x="44510" y="83578"/>
                </a:cubicBezTo>
                <a:lnTo>
                  <a:pt x="41551" y="83578"/>
                </a:lnTo>
                <a:lnTo>
                  <a:pt x="41551" y="80612"/>
                </a:lnTo>
                <a:cubicBezTo>
                  <a:pt x="41551" y="75528"/>
                  <a:pt x="37745" y="71715"/>
                  <a:pt x="32671" y="71715"/>
                </a:cubicBezTo>
                <a:lnTo>
                  <a:pt x="8148" y="71715"/>
                </a:lnTo>
                <a:cubicBezTo>
                  <a:pt x="4765" y="72139"/>
                  <a:pt x="1805" y="74257"/>
                  <a:pt x="537" y="77647"/>
                </a:cubicBezTo>
                <a:cubicBezTo>
                  <a:pt x="114" y="78494"/>
                  <a:pt x="114" y="79765"/>
                  <a:pt x="114" y="80612"/>
                </a:cubicBezTo>
                <a:lnTo>
                  <a:pt x="114" y="86544"/>
                </a:lnTo>
                <a:cubicBezTo>
                  <a:pt x="114" y="91628"/>
                  <a:pt x="3919" y="95441"/>
                  <a:pt x="8993" y="95441"/>
                </a:cubicBezTo>
                <a:lnTo>
                  <a:pt x="17873" y="95441"/>
                </a:lnTo>
                <a:lnTo>
                  <a:pt x="17873" y="161111"/>
                </a:lnTo>
                <a:lnTo>
                  <a:pt x="44933" y="161111"/>
                </a:lnTo>
                <a:cubicBezTo>
                  <a:pt x="50007" y="161111"/>
                  <a:pt x="53812" y="164924"/>
                  <a:pt x="53812" y="170008"/>
                </a:cubicBezTo>
                <a:lnTo>
                  <a:pt x="53812" y="175939"/>
                </a:lnTo>
                <a:cubicBezTo>
                  <a:pt x="53812" y="181023"/>
                  <a:pt x="50007" y="184837"/>
                  <a:pt x="44933" y="184837"/>
                </a:cubicBezTo>
                <a:lnTo>
                  <a:pt x="41973" y="184837"/>
                </a:lnTo>
                <a:lnTo>
                  <a:pt x="41973" y="182295"/>
                </a:lnTo>
                <a:cubicBezTo>
                  <a:pt x="41973" y="177211"/>
                  <a:pt x="38168" y="173397"/>
                  <a:pt x="33094" y="173397"/>
                </a:cubicBezTo>
                <a:lnTo>
                  <a:pt x="8570" y="173397"/>
                </a:lnTo>
                <a:cubicBezTo>
                  <a:pt x="5188" y="173821"/>
                  <a:pt x="2228" y="175939"/>
                  <a:pt x="960" y="179329"/>
                </a:cubicBezTo>
                <a:cubicBezTo>
                  <a:pt x="537" y="180176"/>
                  <a:pt x="537" y="181447"/>
                  <a:pt x="537" y="182295"/>
                </a:cubicBezTo>
                <a:lnTo>
                  <a:pt x="537" y="188225"/>
                </a:lnTo>
                <a:cubicBezTo>
                  <a:pt x="537" y="193310"/>
                  <a:pt x="4342" y="197123"/>
                  <a:pt x="9416" y="197123"/>
                </a:cubicBezTo>
                <a:lnTo>
                  <a:pt x="18295" y="197123"/>
                </a:lnTo>
                <a:lnTo>
                  <a:pt x="18295" y="238644"/>
                </a:lnTo>
                <a:cubicBezTo>
                  <a:pt x="18295" y="251777"/>
                  <a:pt x="28866" y="262369"/>
                  <a:pt x="41973" y="262369"/>
                </a:cubicBezTo>
                <a:lnTo>
                  <a:pt x="238585" y="262369"/>
                </a:lnTo>
                <a:cubicBezTo>
                  <a:pt x="251693" y="262369"/>
                  <a:pt x="262264" y="251777"/>
                  <a:pt x="262264" y="238644"/>
                </a:cubicBezTo>
                <a:lnTo>
                  <a:pt x="262264" y="23840"/>
                </a:lnTo>
                <a:cubicBezTo>
                  <a:pt x="261841" y="10706"/>
                  <a:pt x="251270" y="114"/>
                  <a:pt x="238163" y="114"/>
                </a:cubicBezTo>
                <a:moveTo>
                  <a:pt x="220827" y="194157"/>
                </a:moveTo>
                <a:cubicBezTo>
                  <a:pt x="220827" y="194157"/>
                  <a:pt x="220405" y="195005"/>
                  <a:pt x="220405" y="195429"/>
                </a:cubicBezTo>
                <a:cubicBezTo>
                  <a:pt x="219981" y="196276"/>
                  <a:pt x="218713" y="197547"/>
                  <a:pt x="217868" y="198394"/>
                </a:cubicBezTo>
                <a:lnTo>
                  <a:pt x="215331" y="199665"/>
                </a:lnTo>
                <a:lnTo>
                  <a:pt x="213639" y="200088"/>
                </a:lnTo>
                <a:lnTo>
                  <a:pt x="85947" y="200088"/>
                </a:lnTo>
                <a:cubicBezTo>
                  <a:pt x="85101" y="199665"/>
                  <a:pt x="83833" y="199241"/>
                  <a:pt x="82987" y="198818"/>
                </a:cubicBezTo>
                <a:cubicBezTo>
                  <a:pt x="82142" y="198394"/>
                  <a:pt x="81296" y="197123"/>
                  <a:pt x="80873" y="195852"/>
                </a:cubicBezTo>
                <a:cubicBezTo>
                  <a:pt x="80873" y="195429"/>
                  <a:pt x="80450" y="194581"/>
                  <a:pt x="80450" y="194581"/>
                </a:cubicBezTo>
                <a:cubicBezTo>
                  <a:pt x="80027" y="194157"/>
                  <a:pt x="78759" y="188650"/>
                  <a:pt x="80450" y="182719"/>
                </a:cubicBezTo>
                <a:lnTo>
                  <a:pt x="80450" y="182295"/>
                </a:lnTo>
                <a:lnTo>
                  <a:pt x="80873" y="181870"/>
                </a:lnTo>
                <a:cubicBezTo>
                  <a:pt x="85101" y="176363"/>
                  <a:pt x="95249" y="170432"/>
                  <a:pt x="106242" y="164500"/>
                </a:cubicBezTo>
                <a:cubicBezTo>
                  <a:pt x="116390" y="158993"/>
                  <a:pt x="131189" y="150518"/>
                  <a:pt x="131189" y="146282"/>
                </a:cubicBezTo>
                <a:lnTo>
                  <a:pt x="131189" y="143740"/>
                </a:lnTo>
                <a:cubicBezTo>
                  <a:pt x="131189" y="142469"/>
                  <a:pt x="130766" y="141622"/>
                  <a:pt x="129921" y="140774"/>
                </a:cubicBezTo>
                <a:cubicBezTo>
                  <a:pt x="121041" y="131877"/>
                  <a:pt x="116390" y="119590"/>
                  <a:pt x="116390" y="106456"/>
                </a:cubicBezTo>
                <a:cubicBezTo>
                  <a:pt x="116390" y="85273"/>
                  <a:pt x="120618" y="63242"/>
                  <a:pt x="150638" y="63242"/>
                </a:cubicBezTo>
                <a:cubicBezTo>
                  <a:pt x="180659" y="63242"/>
                  <a:pt x="184887" y="84849"/>
                  <a:pt x="184887" y="106456"/>
                </a:cubicBezTo>
                <a:cubicBezTo>
                  <a:pt x="184887" y="119590"/>
                  <a:pt x="180237" y="131877"/>
                  <a:pt x="171357" y="140774"/>
                </a:cubicBezTo>
                <a:cubicBezTo>
                  <a:pt x="170511" y="141622"/>
                  <a:pt x="170089" y="142469"/>
                  <a:pt x="170089" y="143740"/>
                </a:cubicBezTo>
                <a:lnTo>
                  <a:pt x="170089" y="146282"/>
                </a:lnTo>
                <a:cubicBezTo>
                  <a:pt x="170089" y="150518"/>
                  <a:pt x="185310" y="158993"/>
                  <a:pt x="195035" y="164500"/>
                </a:cubicBezTo>
                <a:cubicBezTo>
                  <a:pt x="206028" y="170432"/>
                  <a:pt x="216176" y="176363"/>
                  <a:pt x="220405" y="181870"/>
                </a:cubicBezTo>
                <a:lnTo>
                  <a:pt x="220827" y="182295"/>
                </a:lnTo>
                <a:lnTo>
                  <a:pt x="220827" y="182719"/>
                </a:lnTo>
                <a:cubicBezTo>
                  <a:pt x="222942" y="188225"/>
                  <a:pt x="221250" y="193733"/>
                  <a:pt x="220827" y="194157"/>
                </a:cubicBezTo>
              </a:path>
            </a:pathLst>
          </a:custGeom>
          <a:solidFill>
            <a:srgbClr val="FFFFFF"/>
          </a:solidFill>
          <a:ln w="9194" cap="flat">
            <a:noFill/>
            <a:prstDash val="solid"/>
            <a:miter/>
          </a:ln>
        </p:spPr>
        <p:txBody>
          <a:bodyPr rtlCol="0" anchor="ctr"/>
          <a:lstStyle/>
          <a:p>
            <a:endParaRPr lang="zh-CN" altLang="en-US"/>
          </a:p>
        </p:txBody>
      </p:sp>
      <p:sp>
        <p:nvSpPr>
          <p:cNvPr id="26" name="文本框 25"/>
          <p:cNvSpPr txBox="1"/>
          <p:nvPr>
            <p:custDataLst>
              <p:tags r:id="rId25"/>
            </p:custDataLst>
          </p:nvPr>
        </p:nvSpPr>
        <p:spPr>
          <a:xfrm>
            <a:off x="1474470" y="1857375"/>
            <a:ext cx="2756535" cy="926465"/>
          </a:xfrm>
          <a:prstGeom prst="rect">
            <a:avLst/>
          </a:prstGeom>
          <a:noFill/>
          <a:ln>
            <a:noFill/>
          </a:ln>
        </p:spPr>
        <p:txBody>
          <a:bodyPr wrap="square" rtlCol="0">
            <a:noAutofit/>
          </a:bodyPr>
          <a:p>
            <a:pPr algn="r">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纳税人发生的与基本医保相关的医药费用支出</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1" name="文本框 10"/>
          <p:cNvSpPr txBox="1"/>
          <p:nvPr>
            <p:custDataLst>
              <p:tags r:id="rId26"/>
            </p:custDataLst>
          </p:nvPr>
        </p:nvSpPr>
        <p:spPr>
          <a:xfrm>
            <a:off x="7620635" y="1558290"/>
            <a:ext cx="4284345" cy="1013460"/>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扣除医保报销后个人负担（医保目录范围内的自付部分）累计</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超过15000元的部分</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，由纳税人在</a:t>
            </a:r>
            <a:r>
              <a:rPr sz="1400" u="sng" dirty="0">
                <a:latin typeface="锦绣宋体" panose="02000503000000000000" charset="-122"/>
                <a:ea typeface="锦绣宋体" panose="02000503000000000000" charset="-122"/>
                <a:cs typeface="锦绣宋体" panose="02000503000000000000" charset="-122"/>
                <a:sym typeface="锦绣宋体" panose="02000503000000000000" charset="-122"/>
              </a:rPr>
              <a:t>办理年度汇算清缴</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时，在</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80000元</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限额内</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据实扣除</a:t>
            </a:r>
            <a:endPar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2" name="文本框 11"/>
          <p:cNvSpPr txBox="1"/>
          <p:nvPr>
            <p:custDataLst>
              <p:tags r:id="rId27"/>
            </p:custDataLst>
          </p:nvPr>
        </p:nvSpPr>
        <p:spPr>
          <a:xfrm>
            <a:off x="7040245" y="4730115"/>
            <a:ext cx="4846955" cy="1472565"/>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可以选择</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本人</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扣或者</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配偶</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扣除，</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未成年子女</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发生的医药费用支出可以选择由其父母一方扣除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纳税人及其配偶、未成年子女发生的医药费用支出，按规定</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分别计算扣除额</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l">
              <a:lnSpc>
                <a:spcPct val="150000"/>
              </a:lnSpc>
            </a:pP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4" name="文本框 13"/>
          <p:cNvSpPr txBox="1"/>
          <p:nvPr>
            <p:custDataLst>
              <p:tags r:id="rId28"/>
            </p:custDataLst>
          </p:nvPr>
        </p:nvSpPr>
        <p:spPr>
          <a:xfrm>
            <a:off x="309245" y="4018915"/>
            <a:ext cx="4146550" cy="2676525"/>
          </a:xfrm>
          <a:prstGeom prst="rect">
            <a:avLst/>
          </a:prstGeom>
          <a:noFill/>
          <a:ln>
            <a:noFill/>
          </a:ln>
        </p:spPr>
        <p:txBody>
          <a:bodyPr wrap="square" rtlCol="0">
            <a:noAutofit/>
          </a:bodyPr>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大病医疗支出在预</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扣预缴个人所得税时不扣除</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汇算清缴时才扣除</a:t>
            </a:r>
            <a:endPar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纳税人应当留存医药服务收费及医保报销相关票据原件（或者复印件）等资料备查</a:t>
            </a:r>
            <a:endParaRPr sz="1400"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6" name="文本框 15"/>
          <p:cNvSpPr txBox="1"/>
          <p:nvPr>
            <p:custDataLst>
              <p:tags r:id="rId29"/>
            </p:custDataLst>
          </p:nvPr>
        </p:nvSpPr>
        <p:spPr>
          <a:xfrm>
            <a:off x="7972425" y="3484880"/>
            <a:ext cx="4149090" cy="671195"/>
          </a:xfrm>
          <a:prstGeom prst="rect">
            <a:avLst/>
          </a:prstGeom>
          <a:noFill/>
          <a:ln>
            <a:noFill/>
          </a:ln>
        </p:spPr>
        <p:txBody>
          <a:bodyPr wrap="square" rtlCol="0">
            <a:noAutofit/>
          </a:bodyPr>
          <a:p>
            <a:pPr algn="l">
              <a:lnSpc>
                <a:spcPct val="150000"/>
              </a:lnSpc>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医疗保障信息系统记录的医药费用</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实际支出的当年</a:t>
            </a:r>
            <a:endPar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9" name="矩形 18"/>
          <p:cNvSpPr/>
          <p:nvPr>
            <p:custDataLst>
              <p:tags r:id="rId30"/>
            </p:custDataLst>
          </p:nvPr>
        </p:nvSpPr>
        <p:spPr>
          <a:xfrm>
            <a:off x="8404225" y="3085465"/>
            <a:ext cx="3108325" cy="438150"/>
          </a:xfrm>
          <a:prstGeom prst="rect">
            <a:avLst/>
          </a:prstGeom>
          <a:noFill/>
        </p:spPr>
        <p:txBody>
          <a:bodyPr wrap="square" lIns="0" tIns="0" rIns="0" bIns="0" rtlCol="0" anchor="b">
            <a:noAutofit/>
          </a:bodyPr>
          <a:p>
            <a:pPr>
              <a:spcBef>
                <a:spcPct val="0"/>
              </a:spcBef>
              <a:spcAft>
                <a:spcPct val="0"/>
              </a:spcAft>
            </a:pPr>
            <a:r>
              <a:rPr lang="zh-CN" altLang="en-US" sz="2000" b="1">
                <a:solidFill>
                  <a:schemeClr val="accent1"/>
                </a:solidFill>
                <a:latin typeface="+mn-ea"/>
                <a:cs typeface="+mn-ea"/>
              </a:rPr>
              <a:t>扣除时间</a:t>
            </a:r>
            <a:endParaRPr lang="zh-CN" altLang="en-US" sz="2000" b="1">
              <a:solidFill>
                <a:schemeClr val="accent1"/>
              </a:solidFill>
              <a:latin typeface="+mn-ea"/>
              <a:cs typeface="+mn-ea"/>
            </a:endParaRPr>
          </a:p>
        </p:txBody>
      </p:sp>
      <p:grpSp>
        <p:nvGrpSpPr>
          <p:cNvPr id="28" name="组合 27"/>
          <p:cNvGrpSpPr/>
          <p:nvPr/>
        </p:nvGrpSpPr>
        <p:grpSpPr>
          <a:xfrm>
            <a:off x="2534285" y="5975985"/>
            <a:ext cx="7123430" cy="619125"/>
            <a:chOff x="871" y="2272"/>
            <a:chExt cx="17877" cy="975"/>
          </a:xfrm>
        </p:grpSpPr>
        <p:grpSp>
          <p:nvGrpSpPr>
            <p:cNvPr id="83" name="组合 56"/>
            <p:cNvGrpSpPr/>
            <p:nvPr/>
          </p:nvGrpSpPr>
          <p:grpSpPr>
            <a:xfrm rot="0">
              <a:off x="871" y="2337"/>
              <a:ext cx="17877" cy="794"/>
              <a:chOff x="4532138" y="2977854"/>
              <a:chExt cx="1564211" cy="379451"/>
            </a:xfrm>
          </p:grpSpPr>
          <p:sp>
            <p:nvSpPr>
              <p:cNvPr id="124" name="MH_SubTitle_1"/>
              <p:cNvSpPr/>
              <p:nvPr>
                <p:custDataLst>
                  <p:tags r:id="rId3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sz="1400" b="1" dirty="0">
                  <a:solidFill>
                    <a:schemeClr val="accent1"/>
                  </a:solidFill>
                </a:endParaRPr>
              </a:p>
            </p:txBody>
          </p:sp>
          <p:sp>
            <p:nvSpPr>
              <p:cNvPr id="125" name="MH_SubTitle_1"/>
              <p:cNvSpPr/>
              <p:nvPr>
                <p:custDataLst>
                  <p:tags r:id="rId32"/>
                </p:custDataLst>
              </p:nvPr>
            </p:nvSpPr>
            <p:spPr>
              <a:xfrm>
                <a:off x="4541461" y="3001271"/>
                <a:ext cx="1546813" cy="343615"/>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sz="1400" dirty="0">
                  <a:latin typeface="Impact" panose="020B0806030902050204" pitchFamily="34" charset="0"/>
                  <a:ea typeface="微软雅黑" panose="020B0503020204020204" charset="-122"/>
                </a:endParaRPr>
              </a:p>
            </p:txBody>
          </p:sp>
        </p:grpSp>
        <p:sp>
          <p:nvSpPr>
            <p:cNvPr id="17" name="文本框 16"/>
            <p:cNvSpPr txBox="1"/>
            <p:nvPr>
              <p:custDataLst>
                <p:tags r:id="rId33"/>
              </p:custDataLst>
            </p:nvPr>
          </p:nvSpPr>
          <p:spPr>
            <a:xfrm>
              <a:off x="1176" y="2272"/>
              <a:ext cx="17360" cy="975"/>
            </a:xfrm>
            <a:prstGeom prst="rect">
              <a:avLst/>
            </a:prstGeom>
            <a:noFill/>
            <a:ln>
              <a:noFill/>
            </a:ln>
          </p:spPr>
          <p:txBody>
            <a:bodyPr wrap="square" rtlCol="0">
              <a:noAutofit/>
            </a:bodyPr>
            <a:p>
              <a:pPr>
                <a:lnSpc>
                  <a:spcPct val="150000"/>
                </a:lnSpc>
              </a:pPr>
              <a:r>
                <a:rPr 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80000</a:t>
              </a:r>
              <a:r>
                <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元限额</a:t>
              </a:r>
              <a:r>
                <a:rPr lang="en-US" alt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年，本人扣或配偶扣，未成年子女一方扣，分别算</a:t>
              </a:r>
              <a:endParaRPr lang="zh-CN" altLang="en-US"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grpSp>
      <p:grpSp>
        <p:nvGrpSpPr>
          <p:cNvPr id="18" name="组合 17"/>
          <p:cNvGrpSpPr/>
          <p:nvPr/>
        </p:nvGrpSpPr>
        <p:grpSpPr>
          <a:xfrm>
            <a:off x="4657725" y="196850"/>
            <a:ext cx="3283585" cy="504190"/>
            <a:chOff x="5777334" y="1131589"/>
            <a:chExt cx="2971130" cy="671041"/>
          </a:xfrm>
        </p:grpSpPr>
        <p:grpSp>
          <p:nvGrpSpPr>
            <p:cNvPr id="21" name="组合 56"/>
            <p:cNvGrpSpPr/>
            <p:nvPr/>
          </p:nvGrpSpPr>
          <p:grpSpPr>
            <a:xfrm>
              <a:off x="5777334" y="1131589"/>
              <a:ext cx="2971130" cy="671041"/>
              <a:chOff x="4532138" y="2977854"/>
              <a:chExt cx="1564211" cy="379451"/>
            </a:xfrm>
          </p:grpSpPr>
          <p:sp>
            <p:nvSpPr>
              <p:cNvPr id="22" name="MH_SubTitle_1"/>
              <p:cNvSpPr/>
              <p:nvPr>
                <p:custDataLst>
                  <p:tags r:id="rId3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23" name="MH_SubTitle_1"/>
              <p:cNvSpPr/>
              <p:nvPr>
                <p:custDataLst>
                  <p:tags r:id="rId35"/>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24" name="文本框 23"/>
            <p:cNvSpPr txBox="1"/>
            <p:nvPr>
              <p:custDataLst>
                <p:tags r:id="rId36"/>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专项附加扣除</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25" name="文本框 24"/>
          <p:cNvSpPr txBox="1"/>
          <p:nvPr>
            <p:custDataLst>
              <p:tags r:id="rId37"/>
            </p:custDataLst>
          </p:nvPr>
        </p:nvSpPr>
        <p:spPr>
          <a:xfrm>
            <a:off x="788035" y="236855"/>
            <a:ext cx="276352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应纳税额的计算</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648200"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依法确定的其他扣除</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233" name="立方体 232"/>
          <p:cNvSpPr/>
          <p:nvPr>
            <p:custDataLst>
              <p:tags r:id="rId4"/>
            </p:custDataLst>
          </p:nvPr>
        </p:nvSpPr>
        <p:spPr>
          <a:xfrm>
            <a:off x="504825" y="1409065"/>
            <a:ext cx="3491865" cy="5217795"/>
          </a:xfrm>
          <a:prstGeom prst="cube">
            <a:avLst>
              <a:gd name="adj" fmla="val 1164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262" name="矩形 261"/>
          <p:cNvSpPr/>
          <p:nvPr>
            <p:custDataLst>
              <p:tags r:id="rId5"/>
            </p:custDataLst>
          </p:nvPr>
        </p:nvSpPr>
        <p:spPr>
          <a:xfrm>
            <a:off x="642620" y="1708150"/>
            <a:ext cx="3053715" cy="47339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dirty="0">
              <a:latin typeface="+mn-ea"/>
            </a:endParaRPr>
          </a:p>
        </p:txBody>
      </p:sp>
      <p:sp>
        <p:nvSpPr>
          <p:cNvPr id="433" name="立方体 432"/>
          <p:cNvSpPr/>
          <p:nvPr>
            <p:custDataLst>
              <p:tags r:id="rId6"/>
            </p:custDataLst>
          </p:nvPr>
        </p:nvSpPr>
        <p:spPr>
          <a:xfrm>
            <a:off x="4235450" y="1409065"/>
            <a:ext cx="3491865" cy="5217795"/>
          </a:xfrm>
          <a:prstGeom prst="cube">
            <a:avLst>
              <a:gd name="adj" fmla="val 1164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434" name="矩形 433"/>
          <p:cNvSpPr/>
          <p:nvPr>
            <p:custDataLst>
              <p:tags r:id="rId7"/>
            </p:custDataLst>
          </p:nvPr>
        </p:nvSpPr>
        <p:spPr>
          <a:xfrm>
            <a:off x="4372610" y="1708150"/>
            <a:ext cx="3053715" cy="47339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dirty="0">
              <a:latin typeface="+mn-ea"/>
            </a:endParaRPr>
          </a:p>
        </p:txBody>
      </p:sp>
      <p:sp>
        <p:nvSpPr>
          <p:cNvPr id="446" name="立方体 445"/>
          <p:cNvSpPr/>
          <p:nvPr>
            <p:custDataLst>
              <p:tags r:id="rId8"/>
            </p:custDataLst>
          </p:nvPr>
        </p:nvSpPr>
        <p:spPr>
          <a:xfrm>
            <a:off x="7962900" y="1409065"/>
            <a:ext cx="3491865" cy="5217795"/>
          </a:xfrm>
          <a:prstGeom prst="cube">
            <a:avLst>
              <a:gd name="adj" fmla="val 1164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447" name="矩形 446"/>
          <p:cNvSpPr/>
          <p:nvPr>
            <p:custDataLst>
              <p:tags r:id="rId9"/>
            </p:custDataLst>
          </p:nvPr>
        </p:nvSpPr>
        <p:spPr>
          <a:xfrm>
            <a:off x="8100060" y="1708150"/>
            <a:ext cx="3053715" cy="47339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dirty="0">
              <a:latin typeface="+mn-ea"/>
            </a:endParaRPr>
          </a:p>
        </p:txBody>
      </p:sp>
      <p:sp>
        <p:nvSpPr>
          <p:cNvPr id="18" name="任意多边形: 形状 5"/>
          <p:cNvSpPr/>
          <p:nvPr>
            <p:custDataLst>
              <p:tags r:id="rId10"/>
            </p:custDataLst>
          </p:nvPr>
        </p:nvSpPr>
        <p:spPr>
          <a:xfrm>
            <a:off x="2954973" y="2328863"/>
            <a:ext cx="741177" cy="741177"/>
          </a:xfrm>
          <a:custGeom>
            <a:avLst/>
            <a:gdLst>
              <a:gd name="connsiteX0" fmla="*/ 137244 w 741177"/>
              <a:gd name="connsiteY0" fmla="*/ 517350 h 741177"/>
              <a:gd name="connsiteX1" fmla="*/ 162236 w 741177"/>
              <a:gd name="connsiteY1" fmla="*/ 555999 h 741177"/>
              <a:gd name="connsiteX2" fmla="*/ 69631 w 741177"/>
              <a:gd name="connsiteY2" fmla="*/ 625515 h 741177"/>
              <a:gd name="connsiteX3" fmla="*/ 370703 w 741177"/>
              <a:gd name="connsiteY3" fmla="*/ 695032 h 741177"/>
              <a:gd name="connsiteX4" fmla="*/ 671775 w 741177"/>
              <a:gd name="connsiteY4" fmla="*/ 625515 h 741177"/>
              <a:gd name="connsiteX5" fmla="*/ 555999 w 741177"/>
              <a:gd name="connsiteY5" fmla="*/ 555999 h 741177"/>
              <a:gd name="connsiteX6" fmla="*/ 590508 w 741177"/>
              <a:gd name="connsiteY6" fmla="*/ 513791 h 741177"/>
              <a:gd name="connsiteX7" fmla="*/ 741292 w 741177"/>
              <a:gd name="connsiteY7" fmla="*/ 625431 h 741177"/>
              <a:gd name="connsiteX8" fmla="*/ 370703 w 741177"/>
              <a:gd name="connsiteY8" fmla="*/ 741292 h 741177"/>
              <a:gd name="connsiteX9" fmla="*/ 114 w 741177"/>
              <a:gd name="connsiteY9" fmla="*/ 625431 h 741177"/>
              <a:gd name="connsiteX10" fmla="*/ 137244 w 741177"/>
              <a:gd name="connsiteY10" fmla="*/ 517350 h 741177"/>
              <a:gd name="connsiteX11" fmla="*/ 370703 w 741177"/>
              <a:gd name="connsiteY11" fmla="*/ 648603 h 741177"/>
              <a:gd name="connsiteX12" fmla="*/ 92803 w 741177"/>
              <a:gd name="connsiteY12" fmla="*/ 280250 h 741177"/>
              <a:gd name="connsiteX13" fmla="*/ 370703 w 741177"/>
              <a:gd name="connsiteY13" fmla="*/ 114 h 741177"/>
              <a:gd name="connsiteX14" fmla="*/ 648603 w 741177"/>
              <a:gd name="connsiteY14" fmla="*/ 280250 h 741177"/>
              <a:gd name="connsiteX15" fmla="*/ 370703 w 741177"/>
              <a:gd name="connsiteY15" fmla="*/ 648603 h 741177"/>
              <a:gd name="connsiteX16" fmla="*/ 370703 w 741177"/>
              <a:gd name="connsiteY16" fmla="*/ 324110 h 741177"/>
              <a:gd name="connsiteX17" fmla="*/ 440220 w 741177"/>
              <a:gd name="connsiteY17" fmla="*/ 254760 h 741177"/>
              <a:gd name="connsiteX18" fmla="*/ 370703 w 741177"/>
              <a:gd name="connsiteY18" fmla="*/ 185409 h 741177"/>
              <a:gd name="connsiteX19" fmla="*/ 301187 w 741177"/>
              <a:gd name="connsiteY19" fmla="*/ 254760 h 741177"/>
              <a:gd name="connsiteX20" fmla="*/ 370703 w 741177"/>
              <a:gd name="connsiteY20" fmla="*/ 324110 h 74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177" h="741177">
                <a:moveTo>
                  <a:pt x="137244" y="517350"/>
                </a:moveTo>
                <a:lnTo>
                  <a:pt x="162236" y="555999"/>
                </a:lnTo>
                <a:cubicBezTo>
                  <a:pt x="102486" y="576687"/>
                  <a:pt x="69631" y="600937"/>
                  <a:pt x="69631" y="625515"/>
                </a:cubicBezTo>
                <a:cubicBezTo>
                  <a:pt x="69631" y="675252"/>
                  <a:pt x="225960" y="695032"/>
                  <a:pt x="370703" y="695032"/>
                </a:cubicBezTo>
                <a:cubicBezTo>
                  <a:pt x="515446" y="695032"/>
                  <a:pt x="671775" y="675334"/>
                  <a:pt x="671775" y="625515"/>
                </a:cubicBezTo>
                <a:cubicBezTo>
                  <a:pt x="671775" y="599115"/>
                  <a:pt x="623031" y="577267"/>
                  <a:pt x="555999" y="555999"/>
                </a:cubicBezTo>
                <a:lnTo>
                  <a:pt x="590508" y="513791"/>
                </a:lnTo>
                <a:cubicBezTo>
                  <a:pt x="681955" y="536717"/>
                  <a:pt x="741292" y="583888"/>
                  <a:pt x="741292" y="625431"/>
                </a:cubicBezTo>
                <a:cubicBezTo>
                  <a:pt x="741292" y="695032"/>
                  <a:pt x="575363" y="741292"/>
                  <a:pt x="370703" y="741292"/>
                </a:cubicBezTo>
                <a:cubicBezTo>
                  <a:pt x="166043" y="741292"/>
                  <a:pt x="114" y="695032"/>
                  <a:pt x="114" y="625431"/>
                </a:cubicBezTo>
                <a:cubicBezTo>
                  <a:pt x="114" y="585956"/>
                  <a:pt x="53576" y="540523"/>
                  <a:pt x="137244" y="517350"/>
                </a:cubicBezTo>
                <a:moveTo>
                  <a:pt x="370703" y="648603"/>
                </a:moveTo>
                <a:cubicBezTo>
                  <a:pt x="370703" y="648603"/>
                  <a:pt x="92803" y="452137"/>
                  <a:pt x="92803" y="280250"/>
                </a:cubicBezTo>
                <a:cubicBezTo>
                  <a:pt x="92803" y="108361"/>
                  <a:pt x="217188" y="114"/>
                  <a:pt x="370703" y="114"/>
                </a:cubicBezTo>
                <a:cubicBezTo>
                  <a:pt x="524220" y="114"/>
                  <a:pt x="648603" y="111506"/>
                  <a:pt x="648603" y="280250"/>
                </a:cubicBezTo>
                <a:cubicBezTo>
                  <a:pt x="648603" y="449076"/>
                  <a:pt x="370703" y="648603"/>
                  <a:pt x="370703" y="648603"/>
                </a:cubicBezTo>
                <a:moveTo>
                  <a:pt x="370703" y="324110"/>
                </a:moveTo>
                <a:cubicBezTo>
                  <a:pt x="409021" y="324110"/>
                  <a:pt x="440220" y="293075"/>
                  <a:pt x="440220" y="254760"/>
                </a:cubicBezTo>
                <a:cubicBezTo>
                  <a:pt x="440220" y="216443"/>
                  <a:pt x="409103" y="185409"/>
                  <a:pt x="370703" y="185409"/>
                </a:cubicBezTo>
                <a:cubicBezTo>
                  <a:pt x="332386" y="185409"/>
                  <a:pt x="301187" y="216443"/>
                  <a:pt x="301187" y="254760"/>
                </a:cubicBezTo>
                <a:cubicBezTo>
                  <a:pt x="301187" y="293075"/>
                  <a:pt x="332386" y="324110"/>
                  <a:pt x="370703" y="324110"/>
                </a:cubicBezTo>
              </a:path>
            </a:pathLst>
          </a:custGeom>
          <a:gradFill flip="none" rotWithShape="0">
            <a:gsLst>
              <a:gs pos="0">
                <a:schemeClr val="accent1">
                  <a:lumMod val="20000"/>
                  <a:lumOff val="80000"/>
                  <a:alpha val="50000"/>
                </a:schemeClr>
              </a:gs>
              <a:gs pos="100000">
                <a:schemeClr val="accent1">
                  <a:lumMod val="20000"/>
                  <a:lumOff val="80000"/>
                  <a:alpha val="10000"/>
                </a:schemeClr>
              </a:gs>
            </a:gsLst>
            <a:lin ang="2700000" scaled="0"/>
            <a:tileRect/>
          </a:gradFill>
          <a:ln w="38801" cap="flat">
            <a:noFill/>
            <a:prstDash val="solid"/>
            <a:miter/>
          </a:ln>
        </p:spPr>
        <p:txBody>
          <a:bodyPr rtlCol="0" anchor="ctr"/>
          <a:p>
            <a:endParaRPr lang="zh-CN" altLang="en-US"/>
          </a:p>
        </p:txBody>
      </p:sp>
      <p:sp>
        <p:nvSpPr>
          <p:cNvPr id="21" name="任意多边形: 形状 6"/>
          <p:cNvSpPr/>
          <p:nvPr>
            <p:custDataLst>
              <p:tags r:id="rId11"/>
            </p:custDataLst>
          </p:nvPr>
        </p:nvSpPr>
        <p:spPr>
          <a:xfrm>
            <a:off x="6685280" y="2353310"/>
            <a:ext cx="743585" cy="887730"/>
          </a:xfrm>
          <a:custGeom>
            <a:avLst/>
            <a:gdLst>
              <a:gd name="connsiteX0" fmla="*/ 650857 w 743271"/>
              <a:gd name="connsiteY0" fmla="*/ 193655 h 690923"/>
              <a:gd name="connsiteX1" fmla="*/ 650857 w 743271"/>
              <a:gd name="connsiteY1" fmla="*/ 144979 h 690923"/>
              <a:gd name="connsiteX2" fmla="*/ 638012 w 743271"/>
              <a:gd name="connsiteY2" fmla="*/ 110506 h 690923"/>
              <a:gd name="connsiteX3" fmla="*/ 604617 w 743271"/>
              <a:gd name="connsiteY3" fmla="*/ 95271 h 690923"/>
              <a:gd name="connsiteX4" fmla="*/ 325762 w 743271"/>
              <a:gd name="connsiteY4" fmla="*/ 95271 h 690923"/>
              <a:gd name="connsiteX5" fmla="*/ 325762 w 743271"/>
              <a:gd name="connsiteY5" fmla="*/ 49823 h 690923"/>
              <a:gd name="connsiteX6" fmla="*/ 312917 w 743271"/>
              <a:gd name="connsiteY6" fmla="*/ 15350 h 690923"/>
              <a:gd name="connsiteX7" fmla="*/ 279522 w 743271"/>
              <a:gd name="connsiteY7" fmla="*/ 115 h 690923"/>
              <a:gd name="connsiteX8" fmla="*/ 46394 w 743271"/>
              <a:gd name="connsiteY8" fmla="*/ 115 h 690923"/>
              <a:gd name="connsiteX9" fmla="*/ 12998 w 743271"/>
              <a:gd name="connsiteY9" fmla="*/ 15350 h 690923"/>
              <a:gd name="connsiteX10" fmla="*/ 153 w 743271"/>
              <a:gd name="connsiteY10" fmla="*/ 49823 h 690923"/>
              <a:gd name="connsiteX11" fmla="*/ 153 w 743271"/>
              <a:gd name="connsiteY11" fmla="*/ 650066 h 690923"/>
              <a:gd name="connsiteX12" fmla="*/ 2208 w 743271"/>
              <a:gd name="connsiteY12" fmla="*/ 640125 h 690923"/>
              <a:gd name="connsiteX13" fmla="*/ 7732 w 743271"/>
              <a:gd name="connsiteY13" fmla="*/ 612883 h 690923"/>
              <a:gd name="connsiteX14" fmla="*/ 15952 w 743271"/>
              <a:gd name="connsiteY14" fmla="*/ 572341 h 690923"/>
              <a:gd name="connsiteX15" fmla="*/ 26099 w 743271"/>
              <a:gd name="connsiteY15" fmla="*/ 522504 h 690923"/>
              <a:gd name="connsiteX16" fmla="*/ 37274 w 743271"/>
              <a:gd name="connsiteY16" fmla="*/ 467245 h 690923"/>
              <a:gd name="connsiteX17" fmla="*/ 48834 w 743271"/>
              <a:gd name="connsiteY17" fmla="*/ 410564 h 690923"/>
              <a:gd name="connsiteX18" fmla="*/ 59880 w 743271"/>
              <a:gd name="connsiteY18" fmla="*/ 356337 h 690923"/>
              <a:gd name="connsiteX19" fmla="*/ 70413 w 743271"/>
              <a:gd name="connsiteY19" fmla="*/ 304692 h 690923"/>
              <a:gd name="connsiteX20" fmla="*/ 79532 w 743271"/>
              <a:gd name="connsiteY20" fmla="*/ 255371 h 690923"/>
              <a:gd name="connsiteX21" fmla="*/ 93276 w 743271"/>
              <a:gd name="connsiteY21" fmla="*/ 213796 h 690923"/>
              <a:gd name="connsiteX22" fmla="*/ 130397 w 743271"/>
              <a:gd name="connsiteY22" fmla="*/ 193913 h 690923"/>
              <a:gd name="connsiteX23" fmla="*/ 175995 w 743271"/>
              <a:gd name="connsiteY23" fmla="*/ 193396 h 690923"/>
              <a:gd name="connsiteX24" fmla="*/ 281192 w 743271"/>
              <a:gd name="connsiteY24" fmla="*/ 193655 h 690923"/>
              <a:gd name="connsiteX25" fmla="*/ 650727 w 743271"/>
              <a:gd name="connsiteY25" fmla="*/ 193655 h 690923"/>
              <a:gd name="connsiteX26" fmla="*/ 650857 w 743271"/>
              <a:gd name="connsiteY26" fmla="*/ 193655 h 690923"/>
              <a:gd name="connsiteX27" fmla="*/ 616175 w 743271"/>
              <a:gd name="connsiteY27" fmla="*/ 690866 h 690923"/>
              <a:gd name="connsiteX28" fmla="*/ 598194 w 743271"/>
              <a:gd name="connsiteY28" fmla="*/ 690866 h 690923"/>
              <a:gd name="connsiteX29" fmla="*/ 571863 w 743271"/>
              <a:gd name="connsiteY29" fmla="*/ 690739 h 690923"/>
              <a:gd name="connsiteX30" fmla="*/ 549641 w 743271"/>
              <a:gd name="connsiteY30" fmla="*/ 690866 h 690923"/>
              <a:gd name="connsiteX31" fmla="*/ 37531 w 743271"/>
              <a:gd name="connsiteY31" fmla="*/ 690866 h 690923"/>
              <a:gd name="connsiteX32" fmla="*/ 39329 w 743271"/>
              <a:gd name="connsiteY32" fmla="*/ 681701 h 690923"/>
              <a:gd name="connsiteX33" fmla="*/ 44210 w 743271"/>
              <a:gd name="connsiteY33" fmla="*/ 656522 h 690923"/>
              <a:gd name="connsiteX34" fmla="*/ 51403 w 743271"/>
              <a:gd name="connsiteY34" fmla="*/ 618823 h 690923"/>
              <a:gd name="connsiteX35" fmla="*/ 60394 w 743271"/>
              <a:gd name="connsiteY35" fmla="*/ 572083 h 690923"/>
              <a:gd name="connsiteX36" fmla="*/ 70413 w 743271"/>
              <a:gd name="connsiteY36" fmla="*/ 519664 h 690923"/>
              <a:gd name="connsiteX37" fmla="*/ 80945 w 743271"/>
              <a:gd name="connsiteY37" fmla="*/ 465179 h 690923"/>
              <a:gd name="connsiteX38" fmla="*/ 91221 w 743271"/>
              <a:gd name="connsiteY38" fmla="*/ 411984 h 690923"/>
              <a:gd name="connsiteX39" fmla="*/ 110616 w 743271"/>
              <a:gd name="connsiteY39" fmla="*/ 307920 h 690923"/>
              <a:gd name="connsiteX40" fmla="*/ 128598 w 743271"/>
              <a:gd name="connsiteY40" fmla="*/ 247624 h 690923"/>
              <a:gd name="connsiteX41" fmla="*/ 193977 w 743271"/>
              <a:gd name="connsiteY41" fmla="*/ 230710 h 690923"/>
              <a:gd name="connsiteX42" fmla="*/ 284018 w 743271"/>
              <a:gd name="connsiteY42" fmla="*/ 230839 h 690923"/>
              <a:gd name="connsiteX43" fmla="*/ 644819 w 743271"/>
              <a:gd name="connsiteY43" fmla="*/ 230839 h 690923"/>
              <a:gd name="connsiteX44" fmla="*/ 694914 w 743271"/>
              <a:gd name="connsiteY44" fmla="*/ 231097 h 690923"/>
              <a:gd name="connsiteX45" fmla="*/ 733576 w 743271"/>
              <a:gd name="connsiteY45" fmla="*/ 248657 h 690923"/>
              <a:gd name="connsiteX46" fmla="*/ 742951 w 743271"/>
              <a:gd name="connsiteY46" fmla="*/ 285325 h 690923"/>
              <a:gd name="connsiteX47" fmla="*/ 731648 w 743271"/>
              <a:gd name="connsiteY47" fmla="*/ 335290 h 690923"/>
              <a:gd name="connsiteX48" fmla="*/ 719702 w 743271"/>
              <a:gd name="connsiteY48" fmla="*/ 387454 h 690923"/>
              <a:gd name="connsiteX49" fmla="*/ 703518 w 743271"/>
              <a:gd name="connsiteY49" fmla="*/ 458335 h 690923"/>
              <a:gd name="connsiteX50" fmla="*/ 689261 w 743271"/>
              <a:gd name="connsiteY50" fmla="*/ 520438 h 690923"/>
              <a:gd name="connsiteX51" fmla="*/ 666526 w 743271"/>
              <a:gd name="connsiteY51" fmla="*/ 623470 h 690923"/>
              <a:gd name="connsiteX52" fmla="*/ 653553 w 743271"/>
              <a:gd name="connsiteY52" fmla="*/ 665432 h 690923"/>
              <a:gd name="connsiteX53" fmla="*/ 624396 w 743271"/>
              <a:gd name="connsiteY53" fmla="*/ 689835 h 690923"/>
              <a:gd name="connsiteX54" fmla="*/ 616175 w 743271"/>
              <a:gd name="connsiteY54" fmla="*/ 690866 h 69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43271" h="690923">
                <a:moveTo>
                  <a:pt x="650857" y="193655"/>
                </a:moveTo>
                <a:lnTo>
                  <a:pt x="650857" y="144979"/>
                </a:lnTo>
                <a:cubicBezTo>
                  <a:pt x="651243" y="132197"/>
                  <a:pt x="646619" y="119802"/>
                  <a:pt x="638012" y="110506"/>
                </a:cubicBezTo>
                <a:cubicBezTo>
                  <a:pt x="629278" y="101210"/>
                  <a:pt x="617332" y="95658"/>
                  <a:pt x="604617" y="95271"/>
                </a:cubicBezTo>
                <a:lnTo>
                  <a:pt x="325762" y="95271"/>
                </a:lnTo>
                <a:lnTo>
                  <a:pt x="325762" y="49823"/>
                </a:lnTo>
                <a:cubicBezTo>
                  <a:pt x="326147" y="37041"/>
                  <a:pt x="321524" y="24646"/>
                  <a:pt x="312917" y="15350"/>
                </a:cubicBezTo>
                <a:cubicBezTo>
                  <a:pt x="304183" y="6054"/>
                  <a:pt x="292237" y="502"/>
                  <a:pt x="279522" y="115"/>
                </a:cubicBezTo>
                <a:lnTo>
                  <a:pt x="46394" y="115"/>
                </a:lnTo>
                <a:cubicBezTo>
                  <a:pt x="33677" y="502"/>
                  <a:pt x="21732" y="6054"/>
                  <a:pt x="12998" y="15350"/>
                </a:cubicBezTo>
                <a:cubicBezTo>
                  <a:pt x="4267" y="24630"/>
                  <a:pt x="-365" y="37061"/>
                  <a:pt x="153" y="49823"/>
                </a:cubicBezTo>
                <a:lnTo>
                  <a:pt x="153" y="650066"/>
                </a:lnTo>
                <a:cubicBezTo>
                  <a:pt x="795" y="646711"/>
                  <a:pt x="1566" y="643483"/>
                  <a:pt x="2208" y="640125"/>
                </a:cubicBezTo>
                <a:cubicBezTo>
                  <a:pt x="4007" y="631088"/>
                  <a:pt x="5933" y="621920"/>
                  <a:pt x="7732" y="612883"/>
                </a:cubicBezTo>
                <a:cubicBezTo>
                  <a:pt x="10429" y="599325"/>
                  <a:pt x="13255" y="585898"/>
                  <a:pt x="15952" y="572341"/>
                </a:cubicBezTo>
                <a:cubicBezTo>
                  <a:pt x="19292" y="555686"/>
                  <a:pt x="22760" y="539031"/>
                  <a:pt x="26099" y="522504"/>
                </a:cubicBezTo>
                <a:cubicBezTo>
                  <a:pt x="29824" y="504041"/>
                  <a:pt x="33549" y="485708"/>
                  <a:pt x="37274" y="467245"/>
                </a:cubicBezTo>
                <a:cubicBezTo>
                  <a:pt x="41127" y="448394"/>
                  <a:pt x="44981" y="429415"/>
                  <a:pt x="48834" y="410564"/>
                </a:cubicBezTo>
                <a:cubicBezTo>
                  <a:pt x="52559" y="392487"/>
                  <a:pt x="56155" y="374412"/>
                  <a:pt x="59880" y="356337"/>
                </a:cubicBezTo>
                <a:cubicBezTo>
                  <a:pt x="63348" y="339164"/>
                  <a:pt x="66945" y="321863"/>
                  <a:pt x="70413" y="304692"/>
                </a:cubicBezTo>
                <a:cubicBezTo>
                  <a:pt x="73624" y="288295"/>
                  <a:pt x="76578" y="271898"/>
                  <a:pt x="79532" y="255371"/>
                </a:cubicBezTo>
                <a:cubicBezTo>
                  <a:pt x="82101" y="241168"/>
                  <a:pt x="84927" y="225933"/>
                  <a:pt x="93276" y="213796"/>
                </a:cubicBezTo>
                <a:cubicBezTo>
                  <a:pt x="101625" y="201531"/>
                  <a:pt x="116011" y="195462"/>
                  <a:pt x="130397" y="193913"/>
                </a:cubicBezTo>
                <a:cubicBezTo>
                  <a:pt x="145553" y="192235"/>
                  <a:pt x="160838" y="193138"/>
                  <a:pt x="175995" y="193396"/>
                </a:cubicBezTo>
                <a:cubicBezTo>
                  <a:pt x="211060" y="193913"/>
                  <a:pt x="246126" y="193655"/>
                  <a:pt x="281192" y="193655"/>
                </a:cubicBezTo>
                <a:lnTo>
                  <a:pt x="650727" y="193655"/>
                </a:lnTo>
                <a:lnTo>
                  <a:pt x="650857" y="193655"/>
                </a:lnTo>
                <a:moveTo>
                  <a:pt x="616175" y="690866"/>
                </a:moveTo>
                <a:cubicBezTo>
                  <a:pt x="610140" y="691254"/>
                  <a:pt x="603846" y="690866"/>
                  <a:pt x="598194" y="690866"/>
                </a:cubicBezTo>
                <a:cubicBezTo>
                  <a:pt x="589459" y="690866"/>
                  <a:pt x="580598" y="690608"/>
                  <a:pt x="571863" y="690739"/>
                </a:cubicBezTo>
                <a:cubicBezTo>
                  <a:pt x="564413" y="690739"/>
                  <a:pt x="557091" y="690866"/>
                  <a:pt x="549641" y="690866"/>
                </a:cubicBezTo>
                <a:lnTo>
                  <a:pt x="37531" y="690866"/>
                </a:lnTo>
                <a:cubicBezTo>
                  <a:pt x="38173" y="687769"/>
                  <a:pt x="38687" y="684799"/>
                  <a:pt x="39329" y="681701"/>
                </a:cubicBezTo>
                <a:cubicBezTo>
                  <a:pt x="40999" y="673307"/>
                  <a:pt x="42540" y="664916"/>
                  <a:pt x="44210" y="656522"/>
                </a:cubicBezTo>
                <a:cubicBezTo>
                  <a:pt x="46650" y="643999"/>
                  <a:pt x="49091" y="631346"/>
                  <a:pt x="51403" y="618823"/>
                </a:cubicBezTo>
                <a:cubicBezTo>
                  <a:pt x="54357" y="603199"/>
                  <a:pt x="57440" y="587706"/>
                  <a:pt x="60394" y="572083"/>
                </a:cubicBezTo>
                <a:cubicBezTo>
                  <a:pt x="63734" y="554654"/>
                  <a:pt x="67073" y="537223"/>
                  <a:pt x="70413" y="519664"/>
                </a:cubicBezTo>
                <a:cubicBezTo>
                  <a:pt x="73881" y="501459"/>
                  <a:pt x="77349" y="483254"/>
                  <a:pt x="80945" y="465179"/>
                </a:cubicBezTo>
                <a:cubicBezTo>
                  <a:pt x="84413" y="447490"/>
                  <a:pt x="87753" y="429673"/>
                  <a:pt x="91221" y="411984"/>
                </a:cubicBezTo>
                <a:cubicBezTo>
                  <a:pt x="97900" y="377382"/>
                  <a:pt x="104322" y="342650"/>
                  <a:pt x="110616" y="307920"/>
                </a:cubicBezTo>
                <a:cubicBezTo>
                  <a:pt x="114341" y="287777"/>
                  <a:pt x="114983" y="264150"/>
                  <a:pt x="128598" y="247624"/>
                </a:cubicBezTo>
                <a:cubicBezTo>
                  <a:pt x="144140" y="228644"/>
                  <a:pt x="171756" y="229677"/>
                  <a:pt x="193977" y="230710"/>
                </a:cubicBezTo>
                <a:cubicBezTo>
                  <a:pt x="223905" y="232001"/>
                  <a:pt x="254089" y="230839"/>
                  <a:pt x="284018" y="230839"/>
                </a:cubicBezTo>
                <a:lnTo>
                  <a:pt x="644819" y="230839"/>
                </a:lnTo>
                <a:cubicBezTo>
                  <a:pt x="661389" y="230839"/>
                  <a:pt x="678344" y="229806"/>
                  <a:pt x="694914" y="231097"/>
                </a:cubicBezTo>
                <a:cubicBezTo>
                  <a:pt x="709171" y="232260"/>
                  <a:pt x="724071" y="237424"/>
                  <a:pt x="733576" y="248657"/>
                </a:cubicBezTo>
                <a:cubicBezTo>
                  <a:pt x="742052" y="258857"/>
                  <a:pt x="744493" y="272414"/>
                  <a:pt x="742951" y="285325"/>
                </a:cubicBezTo>
                <a:cubicBezTo>
                  <a:pt x="740896" y="302111"/>
                  <a:pt x="735501" y="318893"/>
                  <a:pt x="731648" y="335290"/>
                </a:cubicBezTo>
                <a:cubicBezTo>
                  <a:pt x="727538" y="352591"/>
                  <a:pt x="723558" y="370022"/>
                  <a:pt x="719702" y="387454"/>
                </a:cubicBezTo>
                <a:cubicBezTo>
                  <a:pt x="714438" y="411080"/>
                  <a:pt x="708913" y="434709"/>
                  <a:pt x="703518" y="458335"/>
                </a:cubicBezTo>
                <a:cubicBezTo>
                  <a:pt x="698767" y="478995"/>
                  <a:pt x="694015" y="499781"/>
                  <a:pt x="689261" y="520438"/>
                </a:cubicBezTo>
                <a:cubicBezTo>
                  <a:pt x="681426" y="554782"/>
                  <a:pt x="673976" y="589126"/>
                  <a:pt x="666526" y="623470"/>
                </a:cubicBezTo>
                <a:cubicBezTo>
                  <a:pt x="663444" y="637674"/>
                  <a:pt x="660105" y="652393"/>
                  <a:pt x="653553" y="665432"/>
                </a:cubicBezTo>
                <a:cubicBezTo>
                  <a:pt x="647773" y="676923"/>
                  <a:pt x="636983" y="686607"/>
                  <a:pt x="624396" y="689835"/>
                </a:cubicBezTo>
                <a:cubicBezTo>
                  <a:pt x="621570" y="690350"/>
                  <a:pt x="618874" y="690739"/>
                  <a:pt x="616175" y="690866"/>
                </a:cubicBezTo>
              </a:path>
            </a:pathLst>
          </a:custGeom>
          <a:gradFill flip="none" rotWithShape="0">
            <a:gsLst>
              <a:gs pos="0">
                <a:schemeClr val="accent3">
                  <a:lumMod val="20000"/>
                  <a:lumOff val="80000"/>
                  <a:alpha val="50000"/>
                </a:schemeClr>
              </a:gs>
              <a:gs pos="100000">
                <a:schemeClr val="accent3">
                  <a:lumMod val="20000"/>
                  <a:lumOff val="80000"/>
                  <a:alpha val="10000"/>
                </a:schemeClr>
              </a:gs>
            </a:gsLst>
            <a:lin ang="2700000" scaled="0"/>
            <a:tileRect/>
          </a:gradFill>
          <a:ln w="3880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22" name="任意多边形: 形状 8"/>
          <p:cNvSpPr/>
          <p:nvPr>
            <p:custDataLst>
              <p:tags r:id="rId12"/>
            </p:custDataLst>
          </p:nvPr>
        </p:nvSpPr>
        <p:spPr>
          <a:xfrm>
            <a:off x="10410825" y="2355215"/>
            <a:ext cx="743585" cy="889635"/>
          </a:xfrm>
          <a:custGeom>
            <a:avLst/>
            <a:gdLst>
              <a:gd name="connsiteX0" fmla="*/ 671640 w 741563"/>
              <a:gd name="connsiteY0" fmla="*/ 82503 h 642687"/>
              <a:gd name="connsiteX1" fmla="*/ 57791 w 741563"/>
              <a:gd name="connsiteY1" fmla="*/ 82503 h 642687"/>
              <a:gd name="connsiteX2" fmla="*/ 113 w 741563"/>
              <a:gd name="connsiteY2" fmla="*/ 251415 h 642687"/>
              <a:gd name="connsiteX3" fmla="*/ 94869 w 741563"/>
              <a:gd name="connsiteY3" fmla="*/ 342049 h 642687"/>
              <a:gd name="connsiteX4" fmla="*/ 185504 w 741563"/>
              <a:gd name="connsiteY4" fmla="*/ 251415 h 642687"/>
              <a:gd name="connsiteX5" fmla="*/ 280261 w 741563"/>
              <a:gd name="connsiteY5" fmla="*/ 342049 h 642687"/>
              <a:gd name="connsiteX6" fmla="*/ 370897 w 741563"/>
              <a:gd name="connsiteY6" fmla="*/ 251415 h 642687"/>
              <a:gd name="connsiteX7" fmla="*/ 436811 w 741563"/>
              <a:gd name="connsiteY7" fmla="*/ 342049 h 642687"/>
              <a:gd name="connsiteX8" fmla="*/ 453290 w 741563"/>
              <a:gd name="connsiteY8" fmla="*/ 329690 h 642687"/>
              <a:gd name="connsiteX9" fmla="*/ 461530 w 741563"/>
              <a:gd name="connsiteY9" fmla="*/ 284372 h 642687"/>
              <a:gd name="connsiteX10" fmla="*/ 494491 w 741563"/>
              <a:gd name="connsiteY10" fmla="*/ 259656 h 642687"/>
              <a:gd name="connsiteX11" fmla="*/ 556285 w 741563"/>
              <a:gd name="connsiteY11" fmla="*/ 259656 h 642687"/>
              <a:gd name="connsiteX12" fmla="*/ 556285 w 741563"/>
              <a:gd name="connsiteY12" fmla="*/ 251415 h 642687"/>
              <a:gd name="connsiteX13" fmla="*/ 556285 w 741563"/>
              <a:gd name="connsiteY13" fmla="*/ 259656 h 642687"/>
              <a:gd name="connsiteX14" fmla="*/ 576887 w 741563"/>
              <a:gd name="connsiteY14" fmla="*/ 259656 h 642687"/>
              <a:gd name="connsiteX15" fmla="*/ 609845 w 741563"/>
              <a:gd name="connsiteY15" fmla="*/ 284372 h 642687"/>
              <a:gd name="connsiteX16" fmla="*/ 618085 w 741563"/>
              <a:gd name="connsiteY16" fmla="*/ 329690 h 642687"/>
              <a:gd name="connsiteX17" fmla="*/ 638681 w 741563"/>
              <a:gd name="connsiteY17" fmla="*/ 342049 h 642687"/>
              <a:gd name="connsiteX18" fmla="*/ 684002 w 741563"/>
              <a:gd name="connsiteY18" fmla="*/ 325570 h 642687"/>
              <a:gd name="connsiteX19" fmla="*/ 692241 w 741563"/>
              <a:gd name="connsiteY19" fmla="*/ 325570 h 642687"/>
              <a:gd name="connsiteX20" fmla="*/ 704601 w 741563"/>
              <a:gd name="connsiteY20" fmla="*/ 329690 h 642687"/>
              <a:gd name="connsiteX21" fmla="*/ 741676 w 741563"/>
              <a:gd name="connsiteY21" fmla="*/ 251415 h 642687"/>
              <a:gd name="connsiteX22" fmla="*/ 671640 w 741563"/>
              <a:gd name="connsiteY22" fmla="*/ 82503 h 642687"/>
              <a:gd name="connsiteX23" fmla="*/ 609845 w 741563"/>
              <a:gd name="connsiteY23" fmla="*/ 107 h 642687"/>
              <a:gd name="connsiteX24" fmla="*/ 115468 w 741563"/>
              <a:gd name="connsiteY24" fmla="*/ 107 h 642687"/>
              <a:gd name="connsiteX25" fmla="*/ 82509 w 741563"/>
              <a:gd name="connsiteY25" fmla="*/ 24826 h 642687"/>
              <a:gd name="connsiteX26" fmla="*/ 115468 w 741563"/>
              <a:gd name="connsiteY26" fmla="*/ 53664 h 642687"/>
              <a:gd name="connsiteX27" fmla="*/ 609845 w 741563"/>
              <a:gd name="connsiteY27" fmla="*/ 53664 h 642687"/>
              <a:gd name="connsiteX28" fmla="*/ 642801 w 741563"/>
              <a:gd name="connsiteY28" fmla="*/ 24826 h 642687"/>
              <a:gd name="connsiteX29" fmla="*/ 609845 w 741563"/>
              <a:gd name="connsiteY29" fmla="*/ 107 h 642687"/>
              <a:gd name="connsiteX30" fmla="*/ 354415 w 741563"/>
              <a:gd name="connsiteY30" fmla="*/ 638675 h 642687"/>
              <a:gd name="connsiteX31" fmla="*/ 313217 w 741563"/>
              <a:gd name="connsiteY31" fmla="*/ 564521 h 642687"/>
              <a:gd name="connsiteX32" fmla="*/ 321459 w 741563"/>
              <a:gd name="connsiteY32" fmla="*/ 523321 h 642687"/>
              <a:gd name="connsiteX33" fmla="*/ 354415 w 741563"/>
              <a:gd name="connsiteY33" fmla="*/ 498604 h 642687"/>
              <a:gd name="connsiteX34" fmla="*/ 354415 w 741563"/>
              <a:gd name="connsiteY34" fmla="*/ 486245 h 642687"/>
              <a:gd name="connsiteX35" fmla="*/ 354415 w 741563"/>
              <a:gd name="connsiteY35" fmla="*/ 473886 h 642687"/>
              <a:gd name="connsiteX36" fmla="*/ 317337 w 741563"/>
              <a:gd name="connsiteY36" fmla="*/ 449167 h 642687"/>
              <a:gd name="connsiteX37" fmla="*/ 309097 w 741563"/>
              <a:gd name="connsiteY37" fmla="*/ 407969 h 642687"/>
              <a:gd name="connsiteX38" fmla="*/ 333819 w 741563"/>
              <a:gd name="connsiteY38" fmla="*/ 362651 h 642687"/>
              <a:gd name="connsiteX39" fmla="*/ 263779 w 741563"/>
              <a:gd name="connsiteY39" fmla="*/ 383247 h 642687"/>
              <a:gd name="connsiteX40" fmla="*/ 173145 w 741563"/>
              <a:gd name="connsiteY40" fmla="*/ 346172 h 642687"/>
              <a:gd name="connsiteX41" fmla="*/ 82509 w 741563"/>
              <a:gd name="connsiteY41" fmla="*/ 383247 h 642687"/>
              <a:gd name="connsiteX42" fmla="*/ 78390 w 741563"/>
              <a:gd name="connsiteY42" fmla="*/ 383247 h 642687"/>
              <a:gd name="connsiteX43" fmla="*/ 78390 w 741563"/>
              <a:gd name="connsiteY43" fmla="*/ 589240 h 642687"/>
              <a:gd name="connsiteX44" fmla="*/ 131947 w 741563"/>
              <a:gd name="connsiteY44" fmla="*/ 642795 h 642687"/>
              <a:gd name="connsiteX45" fmla="*/ 362655 w 741563"/>
              <a:gd name="connsiteY45" fmla="*/ 642795 h 642687"/>
              <a:gd name="connsiteX46" fmla="*/ 354415 w 741563"/>
              <a:gd name="connsiteY46" fmla="*/ 638675 h 64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1" h="1090">
                <a:moveTo>
                  <a:pt x="1058" y="130"/>
                </a:moveTo>
                <a:lnTo>
                  <a:pt x="91" y="130"/>
                </a:lnTo>
                <a:lnTo>
                  <a:pt x="0" y="396"/>
                </a:lnTo>
                <a:cubicBezTo>
                  <a:pt x="0" y="480"/>
                  <a:pt x="65" y="538"/>
                  <a:pt x="149" y="538"/>
                </a:cubicBezTo>
                <a:cubicBezTo>
                  <a:pt x="227" y="538"/>
                  <a:pt x="292" y="467"/>
                  <a:pt x="292" y="396"/>
                </a:cubicBezTo>
                <a:cubicBezTo>
                  <a:pt x="292" y="480"/>
                  <a:pt x="357" y="538"/>
                  <a:pt x="441" y="538"/>
                </a:cubicBezTo>
                <a:cubicBezTo>
                  <a:pt x="519" y="538"/>
                  <a:pt x="584" y="467"/>
                  <a:pt x="584" y="396"/>
                </a:cubicBezTo>
                <a:cubicBezTo>
                  <a:pt x="584" y="461"/>
                  <a:pt x="629" y="519"/>
                  <a:pt x="688" y="538"/>
                </a:cubicBezTo>
                <a:cubicBezTo>
                  <a:pt x="694" y="532"/>
                  <a:pt x="707" y="526"/>
                  <a:pt x="714" y="519"/>
                </a:cubicBezTo>
                <a:lnTo>
                  <a:pt x="727" y="448"/>
                </a:lnTo>
                <a:cubicBezTo>
                  <a:pt x="727" y="428"/>
                  <a:pt x="746" y="409"/>
                  <a:pt x="779" y="409"/>
                </a:cubicBezTo>
                <a:lnTo>
                  <a:pt x="876" y="409"/>
                </a:lnTo>
                <a:lnTo>
                  <a:pt x="876" y="396"/>
                </a:lnTo>
                <a:lnTo>
                  <a:pt x="876" y="409"/>
                </a:lnTo>
                <a:lnTo>
                  <a:pt x="908" y="409"/>
                </a:lnTo>
                <a:cubicBezTo>
                  <a:pt x="934" y="409"/>
                  <a:pt x="954" y="428"/>
                  <a:pt x="960" y="448"/>
                </a:cubicBezTo>
                <a:lnTo>
                  <a:pt x="973" y="519"/>
                </a:lnTo>
                <a:cubicBezTo>
                  <a:pt x="986" y="526"/>
                  <a:pt x="993" y="532"/>
                  <a:pt x="1006" y="538"/>
                </a:cubicBezTo>
                <a:lnTo>
                  <a:pt x="1077" y="513"/>
                </a:lnTo>
                <a:lnTo>
                  <a:pt x="1090" y="513"/>
                </a:lnTo>
                <a:cubicBezTo>
                  <a:pt x="1096" y="513"/>
                  <a:pt x="1103" y="513"/>
                  <a:pt x="1109" y="519"/>
                </a:cubicBezTo>
                <a:cubicBezTo>
                  <a:pt x="1142" y="487"/>
                  <a:pt x="1168" y="441"/>
                  <a:pt x="1168" y="396"/>
                </a:cubicBezTo>
                <a:lnTo>
                  <a:pt x="1058" y="130"/>
                </a:lnTo>
                <a:close/>
                <a:moveTo>
                  <a:pt x="960" y="0"/>
                </a:moveTo>
                <a:lnTo>
                  <a:pt x="182" y="0"/>
                </a:lnTo>
                <a:cubicBezTo>
                  <a:pt x="156" y="0"/>
                  <a:pt x="130" y="19"/>
                  <a:pt x="130" y="39"/>
                </a:cubicBezTo>
                <a:cubicBezTo>
                  <a:pt x="130" y="65"/>
                  <a:pt x="156" y="84"/>
                  <a:pt x="182" y="84"/>
                </a:cubicBezTo>
                <a:lnTo>
                  <a:pt x="960" y="84"/>
                </a:lnTo>
                <a:cubicBezTo>
                  <a:pt x="993" y="84"/>
                  <a:pt x="1012" y="65"/>
                  <a:pt x="1012" y="39"/>
                </a:cubicBezTo>
                <a:cubicBezTo>
                  <a:pt x="1012" y="19"/>
                  <a:pt x="993" y="0"/>
                  <a:pt x="960" y="0"/>
                </a:cubicBezTo>
                <a:close/>
                <a:moveTo>
                  <a:pt x="558" y="1006"/>
                </a:moveTo>
                <a:lnTo>
                  <a:pt x="493" y="889"/>
                </a:lnTo>
                <a:cubicBezTo>
                  <a:pt x="480" y="869"/>
                  <a:pt x="487" y="837"/>
                  <a:pt x="506" y="824"/>
                </a:cubicBezTo>
                <a:lnTo>
                  <a:pt x="558" y="785"/>
                </a:lnTo>
                <a:lnTo>
                  <a:pt x="558" y="766"/>
                </a:lnTo>
                <a:lnTo>
                  <a:pt x="558" y="746"/>
                </a:lnTo>
                <a:lnTo>
                  <a:pt x="500" y="707"/>
                </a:lnTo>
                <a:cubicBezTo>
                  <a:pt x="480" y="694"/>
                  <a:pt x="474" y="662"/>
                  <a:pt x="487" y="642"/>
                </a:cubicBezTo>
                <a:lnTo>
                  <a:pt x="526" y="571"/>
                </a:lnTo>
                <a:cubicBezTo>
                  <a:pt x="493" y="590"/>
                  <a:pt x="454" y="603"/>
                  <a:pt x="415" y="603"/>
                </a:cubicBezTo>
                <a:cubicBezTo>
                  <a:pt x="363" y="603"/>
                  <a:pt x="311" y="584"/>
                  <a:pt x="272" y="545"/>
                </a:cubicBezTo>
                <a:cubicBezTo>
                  <a:pt x="234" y="584"/>
                  <a:pt x="188" y="603"/>
                  <a:pt x="130" y="603"/>
                </a:cubicBezTo>
                <a:lnTo>
                  <a:pt x="123" y="603"/>
                </a:lnTo>
                <a:lnTo>
                  <a:pt x="123" y="928"/>
                </a:lnTo>
                <a:cubicBezTo>
                  <a:pt x="123" y="980"/>
                  <a:pt x="175" y="1012"/>
                  <a:pt x="208" y="1012"/>
                </a:cubicBezTo>
                <a:lnTo>
                  <a:pt x="571" y="1012"/>
                </a:lnTo>
                <a:cubicBezTo>
                  <a:pt x="571" y="1012"/>
                  <a:pt x="564" y="1006"/>
                  <a:pt x="558" y="1006"/>
                </a:cubicBezTo>
                <a:close/>
                <a:moveTo>
                  <a:pt x="688" y="960"/>
                </a:moveTo>
                <a:cubicBezTo>
                  <a:pt x="707" y="973"/>
                  <a:pt x="727" y="986"/>
                  <a:pt x="746" y="993"/>
                </a:cubicBezTo>
                <a:lnTo>
                  <a:pt x="759" y="1077"/>
                </a:lnTo>
                <a:cubicBezTo>
                  <a:pt x="759" y="1084"/>
                  <a:pt x="766" y="1090"/>
                  <a:pt x="779" y="1090"/>
                </a:cubicBezTo>
                <a:lnTo>
                  <a:pt x="908" y="1090"/>
                </a:lnTo>
                <a:cubicBezTo>
                  <a:pt x="915" y="1090"/>
                  <a:pt x="921" y="1084"/>
                  <a:pt x="928" y="1077"/>
                </a:cubicBezTo>
                <a:lnTo>
                  <a:pt x="941" y="993"/>
                </a:lnTo>
                <a:cubicBezTo>
                  <a:pt x="960" y="986"/>
                  <a:pt x="980" y="973"/>
                  <a:pt x="999" y="960"/>
                </a:cubicBezTo>
                <a:lnTo>
                  <a:pt x="1084" y="993"/>
                </a:lnTo>
                <a:cubicBezTo>
                  <a:pt x="1090" y="993"/>
                  <a:pt x="1103" y="993"/>
                  <a:pt x="1103" y="986"/>
                </a:cubicBezTo>
                <a:lnTo>
                  <a:pt x="1168" y="876"/>
                </a:lnTo>
                <a:cubicBezTo>
                  <a:pt x="1174" y="869"/>
                  <a:pt x="1168" y="863"/>
                  <a:pt x="1161" y="856"/>
                </a:cubicBezTo>
                <a:lnTo>
                  <a:pt x="1090" y="805"/>
                </a:lnTo>
                <a:lnTo>
                  <a:pt x="1090" y="772"/>
                </a:lnTo>
                <a:lnTo>
                  <a:pt x="1090" y="740"/>
                </a:lnTo>
                <a:lnTo>
                  <a:pt x="1161" y="688"/>
                </a:lnTo>
                <a:cubicBezTo>
                  <a:pt x="1168" y="681"/>
                  <a:pt x="1168" y="675"/>
                  <a:pt x="1168" y="668"/>
                </a:cubicBezTo>
                <a:lnTo>
                  <a:pt x="1103" y="558"/>
                </a:lnTo>
                <a:cubicBezTo>
                  <a:pt x="1097" y="552"/>
                  <a:pt x="1090" y="545"/>
                  <a:pt x="1084" y="552"/>
                </a:cubicBezTo>
                <a:lnTo>
                  <a:pt x="999" y="584"/>
                </a:lnTo>
                <a:cubicBezTo>
                  <a:pt x="980" y="571"/>
                  <a:pt x="960" y="558"/>
                  <a:pt x="941" y="552"/>
                </a:cubicBezTo>
                <a:lnTo>
                  <a:pt x="928" y="467"/>
                </a:lnTo>
                <a:cubicBezTo>
                  <a:pt x="928" y="461"/>
                  <a:pt x="921" y="454"/>
                  <a:pt x="908" y="454"/>
                </a:cubicBezTo>
                <a:lnTo>
                  <a:pt x="779" y="454"/>
                </a:lnTo>
                <a:cubicBezTo>
                  <a:pt x="772" y="454"/>
                  <a:pt x="766" y="461"/>
                  <a:pt x="759" y="467"/>
                </a:cubicBezTo>
                <a:lnTo>
                  <a:pt x="746" y="545"/>
                </a:lnTo>
                <a:cubicBezTo>
                  <a:pt x="727" y="552"/>
                  <a:pt x="707" y="565"/>
                  <a:pt x="688" y="578"/>
                </a:cubicBezTo>
                <a:lnTo>
                  <a:pt x="610" y="545"/>
                </a:lnTo>
                <a:cubicBezTo>
                  <a:pt x="603" y="545"/>
                  <a:pt x="590" y="545"/>
                  <a:pt x="590" y="552"/>
                </a:cubicBezTo>
                <a:lnTo>
                  <a:pt x="526" y="662"/>
                </a:lnTo>
                <a:cubicBezTo>
                  <a:pt x="519" y="668"/>
                  <a:pt x="526" y="675"/>
                  <a:pt x="532" y="681"/>
                </a:cubicBezTo>
                <a:lnTo>
                  <a:pt x="603" y="733"/>
                </a:lnTo>
                <a:lnTo>
                  <a:pt x="603" y="798"/>
                </a:lnTo>
                <a:lnTo>
                  <a:pt x="532" y="850"/>
                </a:lnTo>
                <a:cubicBezTo>
                  <a:pt x="519" y="856"/>
                  <a:pt x="519" y="863"/>
                  <a:pt x="519" y="876"/>
                </a:cubicBezTo>
                <a:lnTo>
                  <a:pt x="584" y="986"/>
                </a:lnTo>
                <a:cubicBezTo>
                  <a:pt x="590" y="993"/>
                  <a:pt x="597" y="993"/>
                  <a:pt x="603" y="993"/>
                </a:cubicBezTo>
                <a:lnTo>
                  <a:pt x="688" y="960"/>
                </a:lnTo>
                <a:close/>
                <a:moveTo>
                  <a:pt x="844" y="882"/>
                </a:moveTo>
                <a:cubicBezTo>
                  <a:pt x="779" y="882"/>
                  <a:pt x="727" y="831"/>
                  <a:pt x="727" y="766"/>
                </a:cubicBezTo>
                <a:cubicBezTo>
                  <a:pt x="727" y="701"/>
                  <a:pt x="779" y="649"/>
                  <a:pt x="844" y="649"/>
                </a:cubicBezTo>
                <a:cubicBezTo>
                  <a:pt x="908" y="649"/>
                  <a:pt x="960" y="701"/>
                  <a:pt x="960" y="766"/>
                </a:cubicBezTo>
                <a:cubicBezTo>
                  <a:pt x="960" y="831"/>
                  <a:pt x="908" y="882"/>
                  <a:pt x="844" y="882"/>
                </a:cubicBezTo>
                <a:close/>
              </a:path>
            </a:pathLst>
          </a:custGeom>
          <a:gradFill flip="none" rotWithShape="0">
            <a:gsLst>
              <a:gs pos="0">
                <a:schemeClr val="accent1">
                  <a:lumMod val="20000"/>
                  <a:lumOff val="80000"/>
                  <a:alpha val="50000"/>
                </a:schemeClr>
              </a:gs>
              <a:gs pos="100000">
                <a:schemeClr val="accent1">
                  <a:lumMod val="20000"/>
                  <a:lumOff val="80000"/>
                  <a:alpha val="10000"/>
                </a:schemeClr>
              </a:gs>
            </a:gsLst>
            <a:lin ang="2700000" scaled="0"/>
            <a:tileRect/>
          </a:gradFill>
          <a:ln w="38801" cap="flat">
            <a:noFill/>
            <a:prstDash val="solid"/>
            <a:miter/>
          </a:ln>
        </p:spPr>
        <p:txBody>
          <a:bodyPr wrap="square" rtlCol="0" anchor="ctr">
            <a:noAutofit/>
          </a:bodyPr>
          <a:p>
            <a:endParaRPr lang="zh-CN" altLang="en-US"/>
          </a:p>
        </p:txBody>
      </p:sp>
      <p:sp>
        <p:nvSpPr>
          <p:cNvPr id="438" name="立方体 437"/>
          <p:cNvSpPr/>
          <p:nvPr>
            <p:custDataLst>
              <p:tags r:id="rId13"/>
            </p:custDataLst>
          </p:nvPr>
        </p:nvSpPr>
        <p:spPr>
          <a:xfrm>
            <a:off x="4521835" y="1017270"/>
            <a:ext cx="2769235" cy="543560"/>
          </a:xfrm>
          <a:prstGeom prst="cube">
            <a:avLst>
              <a:gd name="adj" fmla="val 12058"/>
            </a:avLst>
          </a:prstGeom>
          <a:gradFill>
            <a:gsLst>
              <a:gs pos="0">
                <a:schemeClr val="accent3">
                  <a:lumMod val="10000"/>
                  <a:lumOff val="90000"/>
                </a:schemeClr>
              </a:gs>
              <a:gs pos="0">
                <a:schemeClr val="accent3">
                  <a:lumMod val="10000"/>
                  <a:lumOff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r>
              <a:rPr lang="zh-CN" altLang="en-US" sz="2000" b="1" dirty="0">
                <a:solidFill>
                  <a:schemeClr val="accent3"/>
                </a:solidFill>
                <a:latin typeface="+mn-ea"/>
                <a:cs typeface="+mn-ea"/>
                <a:sym typeface="+mn-ea"/>
              </a:rPr>
              <a:t>商业健康保险</a:t>
            </a:r>
            <a:endParaRPr lang="zh-CN" altLang="en-US" sz="2000" b="1" dirty="0">
              <a:solidFill>
                <a:schemeClr val="accent3"/>
              </a:solidFill>
              <a:latin typeface="+mn-ea"/>
              <a:cs typeface="+mn-ea"/>
              <a:sym typeface="+mn-ea"/>
            </a:endParaRPr>
          </a:p>
        </p:txBody>
      </p:sp>
      <p:sp>
        <p:nvSpPr>
          <p:cNvPr id="243" name="立方体 242"/>
          <p:cNvSpPr/>
          <p:nvPr>
            <p:custDataLst>
              <p:tags r:id="rId14"/>
            </p:custDataLst>
          </p:nvPr>
        </p:nvSpPr>
        <p:spPr>
          <a:xfrm>
            <a:off x="791845" y="1017270"/>
            <a:ext cx="2769235" cy="543560"/>
          </a:xfrm>
          <a:prstGeom prst="cube">
            <a:avLst>
              <a:gd name="adj" fmla="val 12058"/>
            </a:avLst>
          </a:prstGeom>
          <a:gradFill>
            <a:gsLst>
              <a:gs pos="0">
                <a:schemeClr val="accent1">
                  <a:lumMod val="10000"/>
                  <a:lumOff val="90000"/>
                </a:schemeClr>
              </a:gs>
              <a:gs pos="0">
                <a:schemeClr val="accent1">
                  <a:lumMod val="10000"/>
                  <a:lumOff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r>
              <a:rPr lang="zh-CN" altLang="zh-CN" sz="2000" b="1" dirty="0">
                <a:solidFill>
                  <a:schemeClr val="accent1"/>
                </a:solidFill>
                <a:latin typeface="+mn-ea"/>
                <a:cs typeface="+mn-ea"/>
                <a:sym typeface="+mn-ea"/>
              </a:rPr>
              <a:t>企业年金</a:t>
            </a:r>
            <a:r>
              <a:rPr lang="en-US" altLang="zh-CN" sz="2000" b="1" dirty="0">
                <a:solidFill>
                  <a:schemeClr val="accent1"/>
                </a:solidFill>
                <a:latin typeface="+mn-ea"/>
                <a:cs typeface="+mn-ea"/>
                <a:sym typeface="+mn-ea"/>
              </a:rPr>
              <a:t>/</a:t>
            </a:r>
            <a:r>
              <a:rPr lang="zh-CN" altLang="en-US" sz="2000" b="1" dirty="0">
                <a:solidFill>
                  <a:schemeClr val="accent1"/>
                </a:solidFill>
                <a:latin typeface="+mn-ea"/>
                <a:cs typeface="+mn-ea"/>
                <a:sym typeface="+mn-ea"/>
              </a:rPr>
              <a:t>职业年金</a:t>
            </a:r>
            <a:endParaRPr lang="zh-CN" altLang="en-US" sz="2000" b="1" dirty="0">
              <a:solidFill>
                <a:schemeClr val="accent1"/>
              </a:solidFill>
              <a:latin typeface="+mn-ea"/>
              <a:cs typeface="+mn-ea"/>
              <a:sym typeface="+mn-ea"/>
            </a:endParaRPr>
          </a:p>
        </p:txBody>
      </p:sp>
      <p:sp>
        <p:nvSpPr>
          <p:cNvPr id="451" name="立方体 450"/>
          <p:cNvSpPr/>
          <p:nvPr>
            <p:custDataLst>
              <p:tags r:id="rId15"/>
            </p:custDataLst>
          </p:nvPr>
        </p:nvSpPr>
        <p:spPr>
          <a:xfrm>
            <a:off x="8249285" y="1017270"/>
            <a:ext cx="2769235" cy="543560"/>
          </a:xfrm>
          <a:prstGeom prst="cube">
            <a:avLst>
              <a:gd name="adj" fmla="val 12058"/>
            </a:avLst>
          </a:prstGeom>
          <a:gradFill>
            <a:gsLst>
              <a:gs pos="0">
                <a:schemeClr val="accent1">
                  <a:lumMod val="10000"/>
                  <a:lumOff val="90000"/>
                </a:schemeClr>
              </a:gs>
              <a:gs pos="0">
                <a:schemeClr val="accent1">
                  <a:lumMod val="10000"/>
                  <a:lumOff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r>
              <a:rPr lang="zh-CN" altLang="en-US" sz="2000" b="1">
                <a:solidFill>
                  <a:schemeClr val="accent1"/>
                </a:solidFill>
                <a:latin typeface="+mn-ea"/>
                <a:cs typeface="+mn-ea"/>
                <a:sym typeface="+mn-ea"/>
              </a:rPr>
              <a:t>个人养老金税延养老险</a:t>
            </a:r>
            <a:endParaRPr lang="zh-CN" altLang="en-US" sz="2000" b="1">
              <a:solidFill>
                <a:schemeClr val="accent1"/>
              </a:solidFill>
              <a:latin typeface="+mn-ea"/>
              <a:cs typeface="+mn-ea"/>
              <a:sym typeface="+mn-ea"/>
            </a:endParaRPr>
          </a:p>
        </p:txBody>
      </p:sp>
      <p:sp>
        <p:nvSpPr>
          <p:cNvPr id="34" name="文本框 33"/>
          <p:cNvSpPr txBox="1"/>
          <p:nvPr>
            <p:custDataLst>
              <p:tags r:id="rId16"/>
            </p:custDataLst>
          </p:nvPr>
        </p:nvSpPr>
        <p:spPr>
          <a:xfrm>
            <a:off x="541655" y="1831340"/>
            <a:ext cx="3171825" cy="3027680"/>
          </a:xfrm>
          <a:prstGeom prst="rect">
            <a:avLst/>
          </a:prstGeom>
          <a:noFill/>
          <a:ln w="19050" cmpd="sng">
            <a:noFill/>
            <a:prstDash val="solid"/>
          </a:ln>
        </p:spPr>
        <p:txBody>
          <a:bodyPr wrap="square" rtlCol="0">
            <a:noAutofit/>
          </a:bodyPr>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个人缴费部分在不超过本人缴费工资计税基数的</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4％</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标准内的部分暂从应纳税所得额中扣除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超过规定的标准缴付的年金</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单位缴费和个人缴费部分</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并入个人当期工资薪金征税</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计税基数 ＝本人上一年度月平均工资＜所在地上一年度职工月平均工资×3</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其中： 企业年金月平均工资按国家统计局规定列入工资总额统计的项目计算；职业年金个人缴费工资计税基数为职工岗位 工资和薪级工资之和</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30" name="文本框 29"/>
          <p:cNvSpPr txBox="1"/>
          <p:nvPr>
            <p:custDataLst>
              <p:tags r:id="rId17"/>
            </p:custDataLst>
          </p:nvPr>
        </p:nvSpPr>
        <p:spPr>
          <a:xfrm>
            <a:off x="4420870" y="1828800"/>
            <a:ext cx="2870835" cy="4531995"/>
          </a:xfrm>
          <a:prstGeom prst="rect">
            <a:avLst/>
          </a:prstGeom>
          <a:noFill/>
          <a:ln w="19050" cmpd="sng">
            <a:noFill/>
            <a:prstDash val="solid"/>
          </a:ln>
        </p:spPr>
        <p:txBody>
          <a:bodyPr wrap="square" rtlCol="0">
            <a:noAutofit/>
          </a:bodyPr>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对个人购买符合规定的商业健康保险产品的支出 ， 允许在当年（月）计算应纳税所得额时予以税前扣除 ，扣除限额 为</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2400元/年（200元/月）</a:t>
            </a:r>
            <a:endPar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单位统一为员工购买符合规定的商业健康保险产品的支出 ，应分别计入员工个人工资、薪金 ，视同个人购买 ，按上述限额 予以扣除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l">
              <a:lnSpc>
                <a:spcPct val="150000"/>
              </a:lnSpc>
              <a:buFont typeface="Wingdings" panose="05000000000000000000" charset="0"/>
              <a:buNone/>
            </a:pP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31" name="文本框 30"/>
          <p:cNvSpPr txBox="1"/>
          <p:nvPr>
            <p:custDataLst>
              <p:tags r:id="rId18"/>
            </p:custDataLst>
          </p:nvPr>
        </p:nvSpPr>
        <p:spPr>
          <a:xfrm>
            <a:off x="8158480" y="1828800"/>
            <a:ext cx="2870835" cy="4531995"/>
          </a:xfrm>
          <a:prstGeom prst="rect">
            <a:avLst/>
          </a:prstGeom>
          <a:noFill/>
          <a:ln w="19050" cmpd="sng">
            <a:noFill/>
            <a:prstDash val="solid"/>
          </a:ln>
        </p:spPr>
        <p:txBody>
          <a:bodyPr wrap="square" rtlCol="0">
            <a:noAutofit/>
          </a:bodyPr>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个人养老金实施递延纳税优惠政策（自2022年1月1日起 ，先行城市（地区）范围内）</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marL="285750" indent="-285750" algn="l">
              <a:lnSpc>
                <a:spcPct val="150000"/>
              </a:lnSpc>
              <a:buFont typeface="Wingdings" panose="05000000000000000000" charset="0"/>
              <a:buChar char="Ø"/>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缴费环节：按照</a:t>
            </a:r>
            <a:r>
              <a:rPr sz="14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12000元/年</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的限额标准 ，在综合所得或经营所得中据实扣除</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2" name="文本框 11"/>
          <p:cNvSpPr txBox="1"/>
          <p:nvPr>
            <p:custDataLst>
              <p:tags r:id="rId19"/>
            </p:custDataLst>
          </p:nvPr>
        </p:nvSpPr>
        <p:spPr>
          <a:xfrm>
            <a:off x="788035" y="236855"/>
            <a:ext cx="276352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应纳税额的计算</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657725"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全年一次性奖金计税</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37" name="矩形: 圆角 4"/>
          <p:cNvSpPr/>
          <p:nvPr>
            <p:custDataLst>
              <p:tags r:id="rId4"/>
            </p:custDataLst>
          </p:nvPr>
        </p:nvSpPr>
        <p:spPr>
          <a:xfrm>
            <a:off x="437197" y="1446353"/>
            <a:ext cx="2626511" cy="4692673"/>
          </a:xfrm>
          <a:prstGeom prst="roundRect">
            <a:avLst>
              <a:gd name="adj" fmla="val 5926"/>
            </a:avLst>
          </a:prstGeom>
          <a:solidFill>
            <a:sysClr val="window" lastClr="FFFFFF">
              <a:alpha val="15000"/>
            </a:sysClr>
          </a:solidFill>
          <a:ln w="12700" cap="flat" cmpd="sng" algn="ctr">
            <a:solidFill>
              <a:schemeClr val="accent1"/>
            </a:solidFill>
            <a:prstDash val="solid"/>
            <a:miter lim="800000"/>
          </a:ln>
          <a:effectLst/>
        </p:spPr>
        <p:txBody>
          <a:bodyPr wrap="square" lIns="288000" tIns="744425" rIns="288000" bIns="487861" rtlCol="0" anchor="t">
            <a:noAutofit/>
          </a:bodyPr>
          <a:p>
            <a:pPr>
              <a:lnSpc>
                <a:spcPct val="150000"/>
              </a:lnSpc>
              <a:spcBef>
                <a:spcPct val="0"/>
              </a:spcBef>
              <a:spcAft>
                <a:spcPct val="0"/>
              </a:spcAft>
            </a:pPr>
            <a:r>
              <a:rPr lang="en-US" altLang="zh-CN" sz="1400" dirty="0">
                <a:solidFill>
                  <a:schemeClr val="tx1"/>
                </a:solidFill>
                <a:latin typeface="华文中宋" panose="02010600040101010101" charset="-122"/>
                <a:ea typeface="华文中宋" panose="02010600040101010101" charset="-122"/>
                <a:cs typeface="+mn-ea"/>
                <a:sym typeface="+mn-ea"/>
              </a:rPr>
              <a:t>      </a:t>
            </a:r>
            <a:r>
              <a:rPr lang="zh-CN" altLang="zh-CN" sz="1400" dirty="0">
                <a:solidFill>
                  <a:schemeClr val="tx1"/>
                </a:solidFill>
                <a:latin typeface="华文中宋" panose="02010600040101010101" charset="-122"/>
                <a:ea typeface="华文中宋" panose="02010600040101010101" charset="-122"/>
                <a:cs typeface="+mn-ea"/>
                <a:sym typeface="+mn-ea"/>
              </a:rPr>
              <a:t>指行政机关、企事业单位等扣缴义务人根据其全年经济效益和对雇员</a:t>
            </a:r>
            <a:r>
              <a:rPr sz="1400" dirty="0">
                <a:solidFill>
                  <a:schemeClr val="tx1"/>
                </a:solidFill>
                <a:latin typeface="华文中宋" panose="02010600040101010101" charset="-122"/>
                <a:ea typeface="华文中宋" panose="02010600040101010101" charset="-122"/>
                <a:cs typeface="锦绣宋体" panose="02000503000000000000" charset="-122"/>
                <a:sym typeface="+mn-ea"/>
              </a:rPr>
              <a:t>全年</a:t>
            </a:r>
            <a:r>
              <a:rPr lang="zh-CN" altLang="zh-CN" sz="1400" dirty="0">
                <a:solidFill>
                  <a:schemeClr val="tx1"/>
                </a:solidFill>
                <a:latin typeface="华文中宋" panose="02010600040101010101" charset="-122"/>
                <a:ea typeface="华文中宋" panose="02010600040101010101" charset="-122"/>
                <a:cs typeface="+mn-ea"/>
                <a:sym typeface="+mn-ea"/>
              </a:rPr>
              <a:t>工作业绩的综合考核情况，向雇员发放的一次性奖金。</a:t>
            </a:r>
            <a:endParaRPr lang="zh-CN" altLang="zh-CN" sz="1400" dirty="0">
              <a:solidFill>
                <a:schemeClr val="tx1"/>
              </a:solidFill>
              <a:latin typeface="华文中宋" panose="02010600040101010101" charset="-122"/>
              <a:ea typeface="华文中宋" panose="02010600040101010101" charset="-122"/>
              <a:cs typeface="+mn-ea"/>
              <a:sym typeface="+mn-ea"/>
            </a:endParaRPr>
          </a:p>
          <a:p>
            <a:pPr>
              <a:lnSpc>
                <a:spcPct val="150000"/>
              </a:lnSpc>
              <a:spcBef>
                <a:spcPct val="0"/>
              </a:spcBef>
              <a:spcAft>
                <a:spcPct val="0"/>
              </a:spcAft>
            </a:pPr>
            <a:r>
              <a:rPr lang="zh-CN" altLang="zh-CN" sz="1400" dirty="0">
                <a:solidFill>
                  <a:schemeClr val="tx1"/>
                </a:solidFill>
                <a:latin typeface="华文中宋" panose="02010600040101010101" charset="-122"/>
                <a:ea typeface="华文中宋" panose="02010600040101010101" charset="-122"/>
                <a:cs typeface="+mn-ea"/>
                <a:sym typeface="+mn-ea"/>
              </a:rPr>
              <a:t> </a:t>
            </a:r>
            <a:r>
              <a:rPr lang="en-US" altLang="zh-CN" sz="1400" dirty="0">
                <a:solidFill>
                  <a:schemeClr val="tx1"/>
                </a:solidFill>
                <a:latin typeface="华文中宋" panose="02010600040101010101" charset="-122"/>
                <a:ea typeface="华文中宋" panose="02010600040101010101" charset="-122"/>
                <a:cs typeface="+mn-ea"/>
                <a:sym typeface="+mn-ea"/>
              </a:rPr>
              <a:t>     </a:t>
            </a:r>
            <a:r>
              <a:rPr lang="zh-CN" altLang="zh-CN" sz="1400" dirty="0">
                <a:solidFill>
                  <a:schemeClr val="tx1"/>
                </a:solidFill>
                <a:latin typeface="华文中宋" panose="02010600040101010101" charset="-122"/>
                <a:ea typeface="华文中宋" panose="02010600040101010101" charset="-122"/>
                <a:cs typeface="+mn-ea"/>
                <a:sym typeface="+mn-ea"/>
              </a:rPr>
              <a:t>上述一次性奖金也包括年终加薪、实行年薪制和绩效工资办法的单位根据考核情况兑现的年薪和绩效工资。</a:t>
            </a:r>
            <a:endParaRPr lang="zh-CN" altLang="zh-CN" sz="1400" dirty="0">
              <a:solidFill>
                <a:schemeClr val="tx1"/>
              </a:solidFill>
              <a:latin typeface="华文中宋" panose="02010600040101010101" charset="-122"/>
              <a:ea typeface="华文中宋" panose="02010600040101010101" charset="-122"/>
              <a:cs typeface="+mn-ea"/>
              <a:sym typeface="+mn-ea"/>
            </a:endParaRPr>
          </a:p>
        </p:txBody>
      </p:sp>
      <p:sp>
        <p:nvSpPr>
          <p:cNvPr id="38" name="任意多边形: 形状 11"/>
          <p:cNvSpPr/>
          <p:nvPr>
            <p:custDataLst>
              <p:tags r:id="rId5"/>
            </p:custDataLst>
          </p:nvPr>
        </p:nvSpPr>
        <p:spPr>
          <a:xfrm>
            <a:off x="443860" y="6002437"/>
            <a:ext cx="2613185" cy="136589"/>
          </a:xfrm>
          <a:custGeom>
            <a:avLst/>
            <a:gdLst>
              <a:gd name="connsiteX0" fmla="*/ 0 w 2299702"/>
              <a:gd name="connsiteY0" fmla="*/ 0 h 105988"/>
              <a:gd name="connsiteX1" fmla="*/ 2299702 w 2299702"/>
              <a:gd name="connsiteY1" fmla="*/ 0 h 105988"/>
              <a:gd name="connsiteX2" fmla="*/ 2295200 w 2299702"/>
              <a:gd name="connsiteY2" fmla="*/ 22301 h 105988"/>
              <a:gd name="connsiteX3" fmla="*/ 2168945 w 2299702"/>
              <a:gd name="connsiteY3" fmla="*/ 105988 h 105988"/>
              <a:gd name="connsiteX4" fmla="*/ 130757 w 2299702"/>
              <a:gd name="connsiteY4" fmla="*/ 105988 h 105988"/>
              <a:gd name="connsiteX5" fmla="*/ 4502 w 2299702"/>
              <a:gd name="connsiteY5" fmla="*/ 22301 h 10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02" h="105988">
                <a:moveTo>
                  <a:pt x="0" y="0"/>
                </a:moveTo>
                <a:lnTo>
                  <a:pt x="2299702" y="0"/>
                </a:lnTo>
                <a:lnTo>
                  <a:pt x="2295200" y="22301"/>
                </a:lnTo>
                <a:cubicBezTo>
                  <a:pt x="2274399" y="71481"/>
                  <a:pt x="2225702" y="105988"/>
                  <a:pt x="2168945" y="105988"/>
                </a:cubicBezTo>
                <a:lnTo>
                  <a:pt x="130757" y="105988"/>
                </a:lnTo>
                <a:cubicBezTo>
                  <a:pt x="74000" y="105988"/>
                  <a:pt x="25303" y="71481"/>
                  <a:pt x="4502" y="22301"/>
                </a:cubicBezTo>
                <a:close/>
              </a:path>
            </a:pathLst>
          </a:custGeom>
          <a:solidFill>
            <a:schemeClr val="accent1"/>
          </a:solidFill>
          <a:ln w="19050" cap="flat" cmpd="sng" algn="ctr">
            <a:noFill/>
            <a:prstDash val="solid"/>
            <a:miter lim="800000"/>
          </a:ln>
          <a:effectLst>
            <a:outerShdw blurRad="203200" dist="76200" dir="5400000" sx="96000" sy="96000" algn="t" rotWithShape="0">
              <a:schemeClr val="accent1">
                <a:alpha val="30000"/>
              </a:schemeClr>
            </a:outerShdw>
          </a:effectLst>
        </p:spPr>
        <p:txBody>
          <a:bodyPr lIns="0" tIns="0" rIns="0" bIns="0" rtlCol="0" anchor="ctr">
            <a:normAutofit fontScale="52500" lnSpcReduction="20000"/>
          </a:bodyPr>
          <a:p>
            <a:pPr marL="0" marR="0" lvl="0" indent="0" algn="ctr" defTabSz="914400" rtl="0" eaLnBrk="1" fontAlgn="auto" latinLnBrk="0" hangingPunct="1">
              <a:lnSpc>
                <a:spcPct val="110000"/>
              </a:lnSpc>
              <a:spcBef>
                <a:spcPts val="0"/>
              </a:spcBef>
              <a:spcAft>
                <a:spcPts val="0"/>
              </a:spcAft>
              <a:buClrTx/>
              <a:buSzTx/>
              <a:buFontTx/>
              <a:buNone/>
            </a:pPr>
            <a:endParaRPr kumimoji="0" lang="zh-CN" altLang="en-US" sz="1600" b="0" i="0" u="none" strike="noStrike" kern="0" cap="none" spc="0" normalizeH="0" baseline="0" noProof="0">
              <a:ln>
                <a:noFill/>
              </a:ln>
              <a:gradFill>
                <a:gsLst>
                  <a:gs pos="5000">
                    <a:srgbClr val="BC1E1E"/>
                  </a:gs>
                  <a:gs pos="100000">
                    <a:srgbClr val="771313"/>
                  </a:gs>
                </a:gsLst>
                <a:lin ang="4800000" scaled="0"/>
              </a:gradFill>
              <a:effectLst/>
              <a:uLnTx/>
              <a:uFillTx/>
              <a:latin typeface="+mn-ea"/>
              <a:cs typeface="+mn-ea"/>
              <a:sym typeface="+mn-lt"/>
            </a:endParaRPr>
          </a:p>
        </p:txBody>
      </p:sp>
      <p:sp>
        <p:nvSpPr>
          <p:cNvPr id="39" name="矩形: 圆角 49"/>
          <p:cNvSpPr/>
          <p:nvPr>
            <p:custDataLst>
              <p:tags r:id="rId6"/>
            </p:custDataLst>
          </p:nvPr>
        </p:nvSpPr>
        <p:spPr>
          <a:xfrm>
            <a:off x="964565" y="1158240"/>
            <a:ext cx="1612265" cy="621030"/>
          </a:xfrm>
          <a:prstGeom prst="roundRect">
            <a:avLst>
              <a:gd name="adj" fmla="val 13544"/>
            </a:avLst>
          </a:prstGeom>
          <a:solidFill>
            <a:schemeClr val="accent1"/>
          </a:solidFill>
          <a:ln w="38100" cap="flat" cmpd="sng" algn="ctr">
            <a:noFill/>
            <a:prstDash val="solid"/>
            <a:miter lim="800000"/>
          </a:ln>
          <a:effectLst>
            <a:outerShdw blurRad="152400" dist="76200" dir="2700000" algn="tl" rotWithShape="0">
              <a:schemeClr val="accent1">
                <a:alpha val="30000"/>
              </a:schemeClr>
            </a:outerShdw>
          </a:effectLst>
        </p:spPr>
        <p:txBody>
          <a:bodyPr wrap="none" rtlCol="0" anchor="ctr">
            <a:noAutofit/>
          </a:bodyPr>
          <a:p>
            <a:pPr marL="0" marR="0" lvl="0" indent="0" algn="ctr" defTabSz="914400" rtl="0" eaLnBrk="1" fontAlgn="auto" latinLnBrk="0" hangingPunct="1">
              <a:spcBef>
                <a:spcPct val="0"/>
              </a:spcBef>
              <a:spcAft>
                <a:spcPct val="0"/>
              </a:spcAft>
              <a:buClrTx/>
              <a:buSzTx/>
              <a:buFontTx/>
              <a:buNone/>
            </a:pPr>
            <a:r>
              <a:rPr kumimoji="1" lang="zh-CN" altLang="en-US" sz="2000" b="1" i="0" u="none" strike="noStrike" kern="0" cap="none" normalizeH="0" baseline="0" noProof="0">
                <a:ln>
                  <a:noFill/>
                </a:ln>
                <a:solidFill>
                  <a:schemeClr val="lt1">
                    <a:lumMod val="100000"/>
                  </a:schemeClr>
                </a:solidFill>
                <a:effectLst/>
                <a:uLnTx/>
                <a:uFillTx/>
                <a:latin typeface="+mn-ea"/>
                <a:cs typeface="+mn-ea"/>
                <a:sym typeface="+mn-ea"/>
              </a:rPr>
              <a:t>基本概念</a:t>
            </a:r>
            <a:endParaRPr kumimoji="1" lang="zh-CN" altLang="en-US" sz="2000" b="1" i="0" u="none" strike="noStrike" kern="0" cap="none" normalizeH="0" baseline="0" noProof="0">
              <a:ln>
                <a:noFill/>
              </a:ln>
              <a:solidFill>
                <a:schemeClr val="lt1">
                  <a:lumMod val="100000"/>
                </a:schemeClr>
              </a:solidFill>
              <a:effectLst/>
              <a:uLnTx/>
              <a:uFillTx/>
              <a:latin typeface="+mn-ea"/>
              <a:cs typeface="+mn-ea"/>
              <a:sym typeface="+mn-ea"/>
            </a:endParaRPr>
          </a:p>
        </p:txBody>
      </p:sp>
      <p:sp>
        <p:nvSpPr>
          <p:cNvPr id="40" name="矩形: 圆角 12"/>
          <p:cNvSpPr/>
          <p:nvPr>
            <p:custDataLst>
              <p:tags r:id="rId7"/>
            </p:custDataLst>
          </p:nvPr>
        </p:nvSpPr>
        <p:spPr>
          <a:xfrm>
            <a:off x="3338886" y="1446353"/>
            <a:ext cx="2626511" cy="4692673"/>
          </a:xfrm>
          <a:prstGeom prst="roundRect">
            <a:avLst>
              <a:gd name="adj" fmla="val 5926"/>
            </a:avLst>
          </a:prstGeom>
          <a:solidFill>
            <a:sysClr val="window" lastClr="FFFFFF">
              <a:alpha val="15000"/>
            </a:sysClr>
          </a:solidFill>
          <a:ln w="12700" cap="flat" cmpd="sng" algn="ctr">
            <a:solidFill>
              <a:schemeClr val="accent1"/>
            </a:solidFill>
            <a:prstDash val="solid"/>
            <a:miter lim="800000"/>
          </a:ln>
          <a:effectLst/>
        </p:spPr>
        <p:txBody>
          <a:bodyPr wrap="square" lIns="288000" tIns="744425" rIns="288000" bIns="487861" rtlCol="0" anchor="t">
            <a:noAutofit/>
          </a:bodyPr>
          <a:p>
            <a:pPr>
              <a:lnSpc>
                <a:spcPct val="150000"/>
              </a:lnSpc>
              <a:spcBef>
                <a:spcPct val="0"/>
              </a:spcBef>
              <a:spcAft>
                <a:spcPct val="0"/>
              </a:spcAft>
            </a:pPr>
            <a:r>
              <a:rPr lang="en-US" altLang="zh-CN" sz="1400" dirty="0">
                <a:solidFill>
                  <a:schemeClr val="tx1"/>
                </a:solidFill>
                <a:latin typeface="华文中宋" panose="02010600040101010101" charset="-122"/>
                <a:ea typeface="华文中宋" panose="02010600040101010101" charset="-122"/>
                <a:cs typeface="+mn-ea"/>
                <a:sym typeface="+mn-ea"/>
              </a:rPr>
              <a:t>      2027</a:t>
            </a:r>
            <a:r>
              <a:rPr lang="zh-CN" altLang="en-US" sz="1400" dirty="0">
                <a:solidFill>
                  <a:schemeClr val="tx1"/>
                </a:solidFill>
                <a:latin typeface="华文中宋" panose="02010600040101010101" charset="-122"/>
                <a:ea typeface="华文中宋" panose="02010600040101010101" charset="-122"/>
                <a:cs typeface="+mn-ea"/>
                <a:sym typeface="+mn-ea"/>
              </a:rPr>
              <a:t>年</a:t>
            </a:r>
            <a:r>
              <a:rPr lang="en-US" altLang="zh-CN" sz="1400" dirty="0">
                <a:solidFill>
                  <a:schemeClr val="tx1"/>
                </a:solidFill>
                <a:latin typeface="华文中宋" panose="02010600040101010101" charset="-122"/>
                <a:ea typeface="华文中宋" panose="02010600040101010101" charset="-122"/>
                <a:cs typeface="+mn-ea"/>
                <a:sym typeface="+mn-ea"/>
              </a:rPr>
              <a:t>12</a:t>
            </a:r>
            <a:r>
              <a:rPr lang="zh-CN" altLang="en-US" sz="1400" dirty="0">
                <a:solidFill>
                  <a:schemeClr val="tx1"/>
                </a:solidFill>
                <a:latin typeface="华文中宋" panose="02010600040101010101" charset="-122"/>
                <a:ea typeface="华文中宋" panose="02010600040101010101" charset="-122"/>
                <a:cs typeface="+mn-ea"/>
                <a:sym typeface="+mn-ea"/>
              </a:rPr>
              <a:t>月</a:t>
            </a:r>
            <a:r>
              <a:rPr lang="en-US" altLang="zh-CN" sz="1400" dirty="0">
                <a:solidFill>
                  <a:schemeClr val="tx1"/>
                </a:solidFill>
                <a:latin typeface="华文中宋" panose="02010600040101010101" charset="-122"/>
                <a:ea typeface="华文中宋" panose="02010600040101010101" charset="-122"/>
                <a:cs typeface="+mn-ea"/>
                <a:sym typeface="+mn-ea"/>
              </a:rPr>
              <a:t>31</a:t>
            </a:r>
            <a:r>
              <a:rPr lang="zh-CN" altLang="en-US" sz="1400" dirty="0">
                <a:solidFill>
                  <a:schemeClr val="tx1"/>
                </a:solidFill>
                <a:latin typeface="华文中宋" panose="02010600040101010101" charset="-122"/>
                <a:ea typeface="华文中宋" panose="02010600040101010101" charset="-122"/>
                <a:cs typeface="+mn-ea"/>
                <a:sym typeface="+mn-ea"/>
              </a:rPr>
              <a:t>日前，居民个人可选择将取得的全年一次性奖金并入当年综合所得计算纳税，也可以选择全年一次性奖金单独计税。</a:t>
            </a:r>
            <a:endParaRPr lang="zh-CN" altLang="en-US" sz="1400" dirty="0">
              <a:solidFill>
                <a:schemeClr val="tx1"/>
              </a:solidFill>
              <a:latin typeface="华文中宋" panose="02010600040101010101" charset="-122"/>
              <a:ea typeface="华文中宋" panose="02010600040101010101" charset="-122"/>
              <a:cs typeface="+mn-ea"/>
              <a:sym typeface="+mn-ea"/>
            </a:endParaRPr>
          </a:p>
          <a:p>
            <a:pPr>
              <a:lnSpc>
                <a:spcPct val="150000"/>
              </a:lnSpc>
              <a:spcBef>
                <a:spcPct val="0"/>
              </a:spcBef>
              <a:spcAft>
                <a:spcPct val="0"/>
              </a:spcAft>
            </a:pPr>
            <a:r>
              <a:rPr lang="en-US" altLang="zh-CN" sz="1400" dirty="0">
                <a:solidFill>
                  <a:schemeClr val="tx1"/>
                </a:solidFill>
                <a:latin typeface="华文中宋" panose="02010600040101010101" charset="-122"/>
                <a:ea typeface="华文中宋" panose="02010600040101010101" charset="-122"/>
                <a:cs typeface="+mn-ea"/>
                <a:sym typeface="+mn-ea"/>
              </a:rPr>
              <a:t>      </a:t>
            </a:r>
            <a:r>
              <a:rPr lang="zh-CN" altLang="en-US" sz="1400" dirty="0">
                <a:solidFill>
                  <a:schemeClr val="tx1"/>
                </a:solidFill>
                <a:latin typeface="华文中宋" panose="02010600040101010101" charset="-122"/>
                <a:ea typeface="华文中宋" panose="02010600040101010101" charset="-122"/>
                <a:cs typeface="+mn-ea"/>
                <a:sym typeface="+mn-ea"/>
              </a:rPr>
              <a:t>选择单独计税的，</a:t>
            </a:r>
            <a:r>
              <a:rPr lang="zh-CN" altLang="en-US" sz="1400" dirty="0">
                <a:solidFill>
                  <a:srgbClr val="FF0000"/>
                </a:solidFill>
                <a:latin typeface="华文中宋" panose="02010600040101010101" charset="-122"/>
                <a:ea typeface="华文中宋" panose="02010600040101010101" charset="-122"/>
                <a:cs typeface="+mn-ea"/>
                <a:sym typeface="+mn-ea"/>
              </a:rPr>
              <a:t>一个纳税年度内</a:t>
            </a:r>
            <a:r>
              <a:rPr lang="zh-CN" altLang="en-US" sz="1400" dirty="0">
                <a:solidFill>
                  <a:schemeClr val="tx1"/>
                </a:solidFill>
                <a:latin typeface="华文中宋" panose="02010600040101010101" charset="-122"/>
                <a:ea typeface="华文中宋" panose="02010600040101010101" charset="-122"/>
                <a:cs typeface="+mn-ea"/>
                <a:sym typeface="+mn-ea"/>
              </a:rPr>
              <a:t>，对每一个纳税人该计税方法</a:t>
            </a:r>
            <a:r>
              <a:rPr lang="zh-CN" altLang="en-US" sz="1400" dirty="0">
                <a:solidFill>
                  <a:srgbClr val="FF0000"/>
                </a:solidFill>
                <a:latin typeface="华文中宋" panose="02010600040101010101" charset="-122"/>
                <a:ea typeface="华文中宋" panose="02010600040101010101" charset="-122"/>
                <a:cs typeface="+mn-ea"/>
                <a:sym typeface="+mn-ea"/>
              </a:rPr>
              <a:t>只允许采用一次</a:t>
            </a:r>
            <a:r>
              <a:rPr lang="zh-CN" altLang="en-US" sz="1400" dirty="0">
                <a:solidFill>
                  <a:schemeClr val="tx1"/>
                </a:solidFill>
                <a:latin typeface="华文中宋" panose="02010600040101010101" charset="-122"/>
                <a:ea typeface="华文中宋" panose="02010600040101010101" charset="-122"/>
                <a:cs typeface="+mn-ea"/>
                <a:sym typeface="+mn-ea"/>
              </a:rPr>
              <a:t>。</a:t>
            </a:r>
            <a:endParaRPr lang="zh-CN" altLang="en-US" sz="1400" dirty="0">
              <a:solidFill>
                <a:schemeClr val="tx1"/>
              </a:solidFill>
              <a:latin typeface="华文中宋" panose="02010600040101010101" charset="-122"/>
              <a:ea typeface="华文中宋" panose="02010600040101010101" charset="-122"/>
              <a:cs typeface="+mn-ea"/>
              <a:sym typeface="+mn-ea"/>
            </a:endParaRPr>
          </a:p>
        </p:txBody>
      </p:sp>
      <p:sp>
        <p:nvSpPr>
          <p:cNvPr id="41" name="矩形: 圆角 20"/>
          <p:cNvSpPr/>
          <p:nvPr>
            <p:custDataLst>
              <p:tags r:id="rId8"/>
            </p:custDataLst>
          </p:nvPr>
        </p:nvSpPr>
        <p:spPr>
          <a:xfrm>
            <a:off x="3865880" y="1158240"/>
            <a:ext cx="1612265" cy="621030"/>
          </a:xfrm>
          <a:prstGeom prst="roundRect">
            <a:avLst>
              <a:gd name="adj" fmla="val 13544"/>
            </a:avLst>
          </a:prstGeom>
          <a:solidFill>
            <a:schemeClr val="accent1"/>
          </a:solidFill>
          <a:ln w="38100" cap="flat" cmpd="sng" algn="ctr">
            <a:noFill/>
            <a:prstDash val="solid"/>
            <a:miter lim="800000"/>
          </a:ln>
          <a:effectLst>
            <a:outerShdw blurRad="152400" dist="76200" dir="2700000" algn="tl" rotWithShape="0">
              <a:schemeClr val="accent1">
                <a:alpha val="30000"/>
              </a:schemeClr>
            </a:outerShdw>
          </a:effectLst>
        </p:spPr>
        <p:txBody>
          <a:bodyPr wrap="none" rtlCol="0" anchor="ctr">
            <a:noAutofit/>
          </a:bodyPr>
          <a:p>
            <a:pPr marL="0" marR="0" lvl="0" indent="0" algn="ctr" defTabSz="914400" rtl="0" eaLnBrk="1" fontAlgn="auto" latinLnBrk="0" hangingPunct="1">
              <a:spcBef>
                <a:spcPct val="0"/>
              </a:spcBef>
              <a:spcAft>
                <a:spcPct val="0"/>
              </a:spcAft>
              <a:buClrTx/>
              <a:buSzTx/>
              <a:buFontTx/>
              <a:buNone/>
            </a:pPr>
            <a:r>
              <a:rPr kumimoji="1" lang="zh-CN" altLang="en-US" sz="2000" b="1" i="0" u="none" strike="noStrike" kern="0" cap="none" normalizeH="0" baseline="0" noProof="0" dirty="0">
                <a:ln>
                  <a:noFill/>
                </a:ln>
                <a:solidFill>
                  <a:schemeClr val="lt1">
                    <a:lumMod val="100000"/>
                  </a:schemeClr>
                </a:solidFill>
                <a:effectLst/>
                <a:uLnTx/>
                <a:uFillTx/>
                <a:latin typeface="+mn-ea"/>
                <a:cs typeface="+mn-ea"/>
                <a:sym typeface="+mn-ea"/>
              </a:rPr>
              <a:t>计税方式</a:t>
            </a:r>
            <a:endParaRPr kumimoji="1" lang="zh-CN" altLang="en-US" sz="2000" b="1" i="0" u="none" strike="noStrike" kern="0" cap="none" normalizeH="0" baseline="0" noProof="0" dirty="0">
              <a:ln>
                <a:noFill/>
              </a:ln>
              <a:solidFill>
                <a:schemeClr val="lt1">
                  <a:lumMod val="100000"/>
                </a:schemeClr>
              </a:solidFill>
              <a:effectLst/>
              <a:uLnTx/>
              <a:uFillTx/>
              <a:latin typeface="+mn-ea"/>
              <a:cs typeface="+mn-ea"/>
              <a:sym typeface="+mn-ea"/>
            </a:endParaRPr>
          </a:p>
        </p:txBody>
      </p:sp>
      <p:sp>
        <p:nvSpPr>
          <p:cNvPr id="42" name="任意多边形: 形状 24"/>
          <p:cNvSpPr/>
          <p:nvPr>
            <p:custDataLst>
              <p:tags r:id="rId9"/>
            </p:custDataLst>
          </p:nvPr>
        </p:nvSpPr>
        <p:spPr>
          <a:xfrm>
            <a:off x="3345548" y="6002437"/>
            <a:ext cx="2613185" cy="136589"/>
          </a:xfrm>
          <a:custGeom>
            <a:avLst/>
            <a:gdLst>
              <a:gd name="connsiteX0" fmla="*/ 0 w 2299702"/>
              <a:gd name="connsiteY0" fmla="*/ 0 h 105988"/>
              <a:gd name="connsiteX1" fmla="*/ 2299702 w 2299702"/>
              <a:gd name="connsiteY1" fmla="*/ 0 h 105988"/>
              <a:gd name="connsiteX2" fmla="*/ 2295200 w 2299702"/>
              <a:gd name="connsiteY2" fmla="*/ 22301 h 105988"/>
              <a:gd name="connsiteX3" fmla="*/ 2168945 w 2299702"/>
              <a:gd name="connsiteY3" fmla="*/ 105988 h 105988"/>
              <a:gd name="connsiteX4" fmla="*/ 130757 w 2299702"/>
              <a:gd name="connsiteY4" fmla="*/ 105988 h 105988"/>
              <a:gd name="connsiteX5" fmla="*/ 4502 w 2299702"/>
              <a:gd name="connsiteY5" fmla="*/ 22301 h 10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02" h="105988">
                <a:moveTo>
                  <a:pt x="0" y="0"/>
                </a:moveTo>
                <a:lnTo>
                  <a:pt x="2299702" y="0"/>
                </a:lnTo>
                <a:lnTo>
                  <a:pt x="2295200" y="22301"/>
                </a:lnTo>
                <a:cubicBezTo>
                  <a:pt x="2274399" y="71481"/>
                  <a:pt x="2225702" y="105988"/>
                  <a:pt x="2168945" y="105988"/>
                </a:cubicBezTo>
                <a:lnTo>
                  <a:pt x="130757" y="105988"/>
                </a:lnTo>
                <a:cubicBezTo>
                  <a:pt x="74000" y="105988"/>
                  <a:pt x="25303" y="71481"/>
                  <a:pt x="4502" y="22301"/>
                </a:cubicBezTo>
                <a:close/>
              </a:path>
            </a:pathLst>
          </a:custGeom>
          <a:solidFill>
            <a:schemeClr val="accent1"/>
          </a:solidFill>
          <a:ln w="19050" cap="flat" cmpd="sng" algn="ctr">
            <a:noFill/>
            <a:prstDash val="solid"/>
            <a:miter lim="800000"/>
          </a:ln>
          <a:effectLst>
            <a:outerShdw blurRad="203200" dist="76200" dir="5400000" sx="96000" sy="96000" algn="t" rotWithShape="0">
              <a:schemeClr val="accent1">
                <a:alpha val="30000"/>
              </a:schemeClr>
            </a:outerShdw>
          </a:effectLst>
        </p:spPr>
        <p:txBody>
          <a:bodyPr lIns="0" tIns="0" rIns="0" bIns="0" rtlCol="0" anchor="ctr">
            <a:normAutofit fontScale="52500" lnSpcReduction="20000"/>
          </a:bodyPr>
          <a:p>
            <a:pPr marL="0" marR="0" lvl="0" indent="0" algn="ctr" defTabSz="914400" rtl="0" eaLnBrk="1" fontAlgn="auto" latinLnBrk="0" hangingPunct="1">
              <a:lnSpc>
                <a:spcPct val="110000"/>
              </a:lnSpc>
              <a:spcBef>
                <a:spcPts val="0"/>
              </a:spcBef>
              <a:spcAft>
                <a:spcPts val="0"/>
              </a:spcAft>
              <a:buClrTx/>
              <a:buSzTx/>
              <a:buFontTx/>
              <a:buNone/>
            </a:pPr>
            <a:endParaRPr kumimoji="0" lang="zh-CN" altLang="en-US" sz="1600" b="0" i="0" u="none" strike="noStrike" kern="0" cap="none" spc="0" normalizeH="0" baseline="0" noProof="0" dirty="0">
              <a:ln>
                <a:noFill/>
              </a:ln>
              <a:gradFill>
                <a:gsLst>
                  <a:gs pos="5000">
                    <a:srgbClr val="BC1E1E"/>
                  </a:gs>
                  <a:gs pos="100000">
                    <a:srgbClr val="771313"/>
                  </a:gs>
                </a:gsLst>
                <a:lin ang="4800000" scaled="0"/>
              </a:gradFill>
              <a:effectLst/>
              <a:uLnTx/>
              <a:uFillTx/>
              <a:latin typeface="+mn-ea"/>
              <a:cs typeface="+mn-ea"/>
              <a:sym typeface="+mn-lt"/>
            </a:endParaRPr>
          </a:p>
        </p:txBody>
      </p:sp>
      <p:sp>
        <p:nvSpPr>
          <p:cNvPr id="43" name="矩形: 圆角 12"/>
          <p:cNvSpPr/>
          <p:nvPr>
            <p:custDataLst>
              <p:tags r:id="rId10"/>
            </p:custDataLst>
          </p:nvPr>
        </p:nvSpPr>
        <p:spPr>
          <a:xfrm>
            <a:off x="6240574" y="1446353"/>
            <a:ext cx="2626511" cy="4692673"/>
          </a:xfrm>
          <a:prstGeom prst="roundRect">
            <a:avLst>
              <a:gd name="adj" fmla="val 5926"/>
            </a:avLst>
          </a:prstGeom>
          <a:solidFill>
            <a:sysClr val="window" lastClr="FFFFFF">
              <a:alpha val="15000"/>
            </a:sysClr>
          </a:solidFill>
          <a:ln w="12700" cap="flat" cmpd="sng" algn="ctr">
            <a:solidFill>
              <a:schemeClr val="accent1"/>
            </a:solidFill>
            <a:prstDash val="solid"/>
            <a:miter lim="800000"/>
          </a:ln>
          <a:effectLst/>
        </p:spPr>
        <p:txBody>
          <a:bodyPr wrap="square" lIns="288000" tIns="744425" rIns="288000" bIns="487861" rtlCol="0" anchor="t">
            <a:noAutofit/>
          </a:bodyPr>
          <a:p>
            <a:pPr>
              <a:lnSpc>
                <a:spcPct val="150000"/>
              </a:lnSpc>
              <a:spcBef>
                <a:spcPct val="0"/>
              </a:spcBef>
              <a:spcAft>
                <a:spcPct val="0"/>
              </a:spcAft>
            </a:pPr>
            <a:r>
              <a:rPr lang="zh-CN" altLang="en-US" sz="1400" dirty="0">
                <a:solidFill>
                  <a:schemeClr val="tx1"/>
                </a:solidFill>
                <a:latin typeface="华文中宋" panose="02010600040101010101" charset="-122"/>
                <a:ea typeface="华文中宋" panose="02010600040101010101" charset="-122"/>
                <a:cs typeface="+mn-ea"/>
                <a:sym typeface="+mn-ea"/>
              </a:rPr>
              <a:t>第一步：找税率：</a:t>
            </a:r>
            <a:endParaRPr lang="zh-CN" altLang="en-US" sz="1400" dirty="0">
              <a:solidFill>
                <a:schemeClr val="tx1"/>
              </a:solidFill>
              <a:latin typeface="华文中宋" panose="02010600040101010101" charset="-122"/>
              <a:ea typeface="华文中宋" panose="02010600040101010101" charset="-122"/>
              <a:cs typeface="+mn-ea"/>
              <a:sym typeface="+mn-ea"/>
            </a:endParaRPr>
          </a:p>
          <a:p>
            <a:pPr>
              <a:lnSpc>
                <a:spcPct val="150000"/>
              </a:lnSpc>
              <a:spcBef>
                <a:spcPct val="0"/>
              </a:spcBef>
              <a:spcAft>
                <a:spcPct val="0"/>
              </a:spcAft>
            </a:pPr>
            <a:r>
              <a:rPr lang="zh-CN" altLang="en-US" sz="1400" dirty="0">
                <a:solidFill>
                  <a:schemeClr val="tx1"/>
                </a:solidFill>
                <a:latin typeface="华文中宋" panose="02010600040101010101" charset="-122"/>
                <a:ea typeface="华文中宋" panose="02010600040101010101" charset="-122"/>
                <a:cs typeface="+mn-ea"/>
                <a:sym typeface="+mn-ea"/>
              </a:rPr>
              <a:t>全年一次性奖金除以12个月，按其商数依据“按月换算后的综合所得税率表”确定适用税率和速算扣除数。</a:t>
            </a:r>
            <a:endParaRPr lang="zh-CN" altLang="en-US" sz="1400" dirty="0">
              <a:solidFill>
                <a:schemeClr val="tx1"/>
              </a:solidFill>
              <a:latin typeface="华文中宋" panose="02010600040101010101" charset="-122"/>
              <a:ea typeface="华文中宋" panose="02010600040101010101" charset="-122"/>
              <a:cs typeface="+mn-ea"/>
              <a:sym typeface="+mn-ea"/>
            </a:endParaRPr>
          </a:p>
          <a:p>
            <a:pPr>
              <a:lnSpc>
                <a:spcPct val="150000"/>
              </a:lnSpc>
              <a:spcBef>
                <a:spcPct val="0"/>
              </a:spcBef>
              <a:spcAft>
                <a:spcPct val="0"/>
              </a:spcAft>
            </a:pPr>
            <a:endParaRPr lang="zh-CN" altLang="en-US" sz="1400" dirty="0">
              <a:solidFill>
                <a:schemeClr val="tx1"/>
              </a:solidFill>
              <a:latin typeface="华文中宋" panose="02010600040101010101" charset="-122"/>
              <a:ea typeface="华文中宋" panose="02010600040101010101" charset="-122"/>
              <a:cs typeface="+mn-ea"/>
              <a:sym typeface="+mn-ea"/>
            </a:endParaRPr>
          </a:p>
          <a:p>
            <a:pPr>
              <a:lnSpc>
                <a:spcPct val="150000"/>
              </a:lnSpc>
              <a:spcBef>
                <a:spcPct val="0"/>
              </a:spcBef>
              <a:spcAft>
                <a:spcPct val="0"/>
              </a:spcAft>
            </a:pPr>
            <a:r>
              <a:rPr lang="zh-CN" altLang="en-US" sz="1400" dirty="0">
                <a:solidFill>
                  <a:schemeClr val="tx1"/>
                </a:solidFill>
                <a:latin typeface="华文中宋" panose="02010600040101010101" charset="-122"/>
                <a:ea typeface="华文中宋" panose="02010600040101010101" charset="-122"/>
                <a:cs typeface="+mn-ea"/>
                <a:sym typeface="+mn-ea"/>
              </a:rPr>
              <a:t>第二步：算税额：应纳税额＝</a:t>
            </a:r>
            <a:r>
              <a:rPr lang="zh-CN" altLang="en-US" sz="1400" dirty="0">
                <a:solidFill>
                  <a:srgbClr val="FF0000"/>
                </a:solidFill>
                <a:latin typeface="华文中宋" panose="02010600040101010101" charset="-122"/>
                <a:ea typeface="华文中宋" panose="02010600040101010101" charset="-122"/>
                <a:cs typeface="+mn-ea"/>
                <a:sym typeface="+mn-ea"/>
              </a:rPr>
              <a:t>全年一次性奖金收入</a:t>
            </a:r>
            <a:r>
              <a:rPr lang="zh-CN" altLang="en-US" sz="1400" dirty="0">
                <a:solidFill>
                  <a:schemeClr val="tx1"/>
                </a:solidFill>
                <a:latin typeface="华文中宋" panose="02010600040101010101" charset="-122"/>
                <a:ea typeface="华文中宋" panose="02010600040101010101" charset="-122"/>
                <a:cs typeface="+mn-ea"/>
                <a:sym typeface="+mn-ea"/>
              </a:rPr>
              <a:t>×适用税率－速算扣除数</a:t>
            </a:r>
            <a:endParaRPr lang="zh-CN" altLang="en-US" sz="1400" dirty="0">
              <a:solidFill>
                <a:schemeClr val="tx1"/>
              </a:solidFill>
              <a:latin typeface="华文中宋" panose="02010600040101010101" charset="-122"/>
              <a:ea typeface="华文中宋" panose="02010600040101010101" charset="-122"/>
              <a:cs typeface="+mn-ea"/>
              <a:sym typeface="+mn-ea"/>
            </a:endParaRPr>
          </a:p>
        </p:txBody>
      </p:sp>
      <p:sp>
        <p:nvSpPr>
          <p:cNvPr id="44" name="矩形: 圆角 20"/>
          <p:cNvSpPr/>
          <p:nvPr>
            <p:custDataLst>
              <p:tags r:id="rId11"/>
            </p:custDataLst>
          </p:nvPr>
        </p:nvSpPr>
        <p:spPr>
          <a:xfrm>
            <a:off x="6767830" y="1158240"/>
            <a:ext cx="1612265" cy="621030"/>
          </a:xfrm>
          <a:prstGeom prst="roundRect">
            <a:avLst>
              <a:gd name="adj" fmla="val 13544"/>
            </a:avLst>
          </a:prstGeom>
          <a:solidFill>
            <a:schemeClr val="accent1"/>
          </a:solidFill>
          <a:ln w="38100" cap="flat" cmpd="sng" algn="ctr">
            <a:noFill/>
            <a:prstDash val="solid"/>
            <a:miter lim="800000"/>
          </a:ln>
          <a:effectLst>
            <a:outerShdw blurRad="152400" dist="76200" dir="2700000" algn="tl" rotWithShape="0">
              <a:schemeClr val="accent1">
                <a:alpha val="30000"/>
              </a:schemeClr>
            </a:outerShdw>
          </a:effectLst>
        </p:spPr>
        <p:txBody>
          <a:bodyPr wrap="none" rtlCol="0" anchor="ctr">
            <a:noAutofit/>
          </a:bodyPr>
          <a:p>
            <a:pPr marL="0" marR="0" lvl="0" indent="0" algn="ctr" defTabSz="914400" rtl="0" eaLnBrk="1" fontAlgn="auto" latinLnBrk="0" hangingPunct="1">
              <a:spcBef>
                <a:spcPct val="0"/>
              </a:spcBef>
              <a:spcAft>
                <a:spcPct val="0"/>
              </a:spcAft>
              <a:buClrTx/>
              <a:buSzTx/>
              <a:buFontTx/>
              <a:buNone/>
            </a:pPr>
            <a:r>
              <a:rPr kumimoji="1" lang="zh-CN" altLang="en-US" sz="2000" b="1" i="0" u="none" strike="noStrike" kern="0" cap="none" normalizeH="0" baseline="0" noProof="0">
                <a:ln>
                  <a:noFill/>
                </a:ln>
                <a:solidFill>
                  <a:schemeClr val="lt1">
                    <a:lumMod val="100000"/>
                  </a:schemeClr>
                </a:solidFill>
                <a:effectLst/>
                <a:uLnTx/>
                <a:uFillTx/>
                <a:latin typeface="+mn-ea"/>
                <a:cs typeface="+mn-ea"/>
                <a:sym typeface="+mn-ea"/>
              </a:rPr>
              <a:t>税额计算</a:t>
            </a:r>
            <a:endParaRPr kumimoji="1" lang="zh-CN" altLang="en-US" sz="2000" b="1" i="0" u="none" strike="noStrike" kern="0" cap="none" normalizeH="0" baseline="0" noProof="0">
              <a:ln>
                <a:noFill/>
              </a:ln>
              <a:solidFill>
                <a:schemeClr val="lt1">
                  <a:lumMod val="100000"/>
                </a:schemeClr>
              </a:solidFill>
              <a:effectLst/>
              <a:uLnTx/>
              <a:uFillTx/>
              <a:latin typeface="+mn-ea"/>
              <a:cs typeface="+mn-ea"/>
              <a:sym typeface="+mn-ea"/>
            </a:endParaRPr>
          </a:p>
        </p:txBody>
      </p:sp>
      <p:sp>
        <p:nvSpPr>
          <p:cNvPr id="45" name="任意多边形: 形状 24"/>
          <p:cNvSpPr/>
          <p:nvPr>
            <p:custDataLst>
              <p:tags r:id="rId12"/>
            </p:custDataLst>
          </p:nvPr>
        </p:nvSpPr>
        <p:spPr>
          <a:xfrm>
            <a:off x="6247237" y="6002437"/>
            <a:ext cx="2613185" cy="136589"/>
          </a:xfrm>
          <a:custGeom>
            <a:avLst/>
            <a:gdLst>
              <a:gd name="connsiteX0" fmla="*/ 0 w 2299702"/>
              <a:gd name="connsiteY0" fmla="*/ 0 h 105988"/>
              <a:gd name="connsiteX1" fmla="*/ 2299702 w 2299702"/>
              <a:gd name="connsiteY1" fmla="*/ 0 h 105988"/>
              <a:gd name="connsiteX2" fmla="*/ 2295200 w 2299702"/>
              <a:gd name="connsiteY2" fmla="*/ 22301 h 105988"/>
              <a:gd name="connsiteX3" fmla="*/ 2168945 w 2299702"/>
              <a:gd name="connsiteY3" fmla="*/ 105988 h 105988"/>
              <a:gd name="connsiteX4" fmla="*/ 130757 w 2299702"/>
              <a:gd name="connsiteY4" fmla="*/ 105988 h 105988"/>
              <a:gd name="connsiteX5" fmla="*/ 4502 w 2299702"/>
              <a:gd name="connsiteY5" fmla="*/ 22301 h 10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02" h="105988">
                <a:moveTo>
                  <a:pt x="0" y="0"/>
                </a:moveTo>
                <a:lnTo>
                  <a:pt x="2299702" y="0"/>
                </a:lnTo>
                <a:lnTo>
                  <a:pt x="2295200" y="22301"/>
                </a:lnTo>
                <a:cubicBezTo>
                  <a:pt x="2274399" y="71481"/>
                  <a:pt x="2225702" y="105988"/>
                  <a:pt x="2168945" y="105988"/>
                </a:cubicBezTo>
                <a:lnTo>
                  <a:pt x="130757" y="105988"/>
                </a:lnTo>
                <a:cubicBezTo>
                  <a:pt x="74000" y="105988"/>
                  <a:pt x="25303" y="71481"/>
                  <a:pt x="4502" y="22301"/>
                </a:cubicBezTo>
                <a:close/>
              </a:path>
            </a:pathLst>
          </a:custGeom>
          <a:solidFill>
            <a:schemeClr val="accent1"/>
          </a:solidFill>
          <a:ln w="19050" cap="flat" cmpd="sng" algn="ctr">
            <a:noFill/>
            <a:prstDash val="solid"/>
            <a:miter lim="800000"/>
          </a:ln>
          <a:effectLst>
            <a:outerShdw blurRad="203200" dist="76200" dir="5400000" sx="96000" sy="96000" algn="t" rotWithShape="0">
              <a:schemeClr val="accent1">
                <a:alpha val="30000"/>
              </a:schemeClr>
            </a:outerShdw>
          </a:effectLst>
        </p:spPr>
        <p:txBody>
          <a:bodyPr lIns="0" tIns="0" rIns="0" bIns="0" rtlCol="0" anchor="ctr">
            <a:normAutofit fontScale="52500" lnSpcReduction="20000"/>
          </a:bodyPr>
          <a:p>
            <a:pPr marL="0" marR="0" lvl="0" indent="0" algn="ctr" defTabSz="914400" rtl="0" eaLnBrk="1" fontAlgn="auto" latinLnBrk="0" hangingPunct="1">
              <a:lnSpc>
                <a:spcPct val="110000"/>
              </a:lnSpc>
              <a:spcBef>
                <a:spcPts val="0"/>
              </a:spcBef>
              <a:spcAft>
                <a:spcPts val="0"/>
              </a:spcAft>
              <a:buClrTx/>
              <a:buSzTx/>
              <a:buFontTx/>
              <a:buNone/>
            </a:pPr>
            <a:endParaRPr kumimoji="0" lang="zh-CN" altLang="en-US" sz="1600" b="0" i="0" u="none" strike="noStrike" kern="0" cap="none" spc="0" normalizeH="0" baseline="0" noProof="0" dirty="0">
              <a:ln>
                <a:noFill/>
              </a:ln>
              <a:gradFill>
                <a:gsLst>
                  <a:gs pos="5000">
                    <a:srgbClr val="BC1E1E"/>
                  </a:gs>
                  <a:gs pos="100000">
                    <a:srgbClr val="771313"/>
                  </a:gs>
                </a:gsLst>
                <a:lin ang="4800000" scaled="0"/>
              </a:gradFill>
              <a:effectLst/>
              <a:uLnTx/>
              <a:uFillTx/>
              <a:latin typeface="+mn-ea"/>
              <a:cs typeface="+mn-ea"/>
              <a:sym typeface="+mn-lt"/>
            </a:endParaRPr>
          </a:p>
        </p:txBody>
      </p:sp>
      <p:sp>
        <p:nvSpPr>
          <p:cNvPr id="46" name="矩形: 圆角 12"/>
          <p:cNvSpPr/>
          <p:nvPr>
            <p:custDataLst>
              <p:tags r:id="rId13"/>
            </p:custDataLst>
          </p:nvPr>
        </p:nvSpPr>
        <p:spPr>
          <a:xfrm>
            <a:off x="9142262" y="1446353"/>
            <a:ext cx="2626511" cy="4692673"/>
          </a:xfrm>
          <a:prstGeom prst="roundRect">
            <a:avLst>
              <a:gd name="adj" fmla="val 5926"/>
            </a:avLst>
          </a:prstGeom>
          <a:solidFill>
            <a:sysClr val="window" lastClr="FFFFFF">
              <a:alpha val="15000"/>
            </a:sysClr>
          </a:solidFill>
          <a:ln w="12700" cap="flat" cmpd="sng" algn="ctr">
            <a:solidFill>
              <a:schemeClr val="accent1"/>
            </a:solidFill>
            <a:prstDash val="solid"/>
            <a:miter lim="800000"/>
          </a:ln>
          <a:effectLst/>
        </p:spPr>
        <p:txBody>
          <a:bodyPr wrap="square" lIns="288000" tIns="744425" rIns="288000" bIns="487861" rtlCol="0" anchor="t">
            <a:noAutofit/>
          </a:bodyPr>
          <a:p>
            <a:pPr>
              <a:lnSpc>
                <a:spcPct val="150000"/>
              </a:lnSpc>
              <a:spcBef>
                <a:spcPct val="0"/>
              </a:spcBef>
              <a:spcAft>
                <a:spcPct val="0"/>
              </a:spcAft>
            </a:pPr>
            <a:r>
              <a:rPr lang="en-US" altLang="zh-CN" sz="1400" dirty="0">
                <a:solidFill>
                  <a:schemeClr val="tx1"/>
                </a:solidFill>
                <a:latin typeface="华文中宋" panose="02010600040101010101" charset="-122"/>
                <a:ea typeface="华文中宋" panose="02010600040101010101" charset="-122"/>
                <a:cs typeface="+mn-ea"/>
                <a:sym typeface="+mn-ea"/>
              </a:rPr>
              <a:t>      </a:t>
            </a:r>
            <a:r>
              <a:rPr lang="zh-CN" altLang="zh-CN" sz="1400" dirty="0">
                <a:solidFill>
                  <a:schemeClr val="tx1"/>
                </a:solidFill>
                <a:latin typeface="华文中宋" panose="02010600040101010101" charset="-122"/>
                <a:ea typeface="华文中宋" panose="02010600040101010101" charset="-122"/>
                <a:cs typeface="+mn-ea"/>
                <a:sym typeface="+mn-ea"/>
              </a:rPr>
              <a:t>雇员取得除全年一次性奖金以外的其它各种名目奖金，如半年奖、季度奖、加班奖、先进奖、考勤奖等，</a:t>
            </a:r>
            <a:r>
              <a:rPr lang="zh-CN" altLang="zh-CN" sz="1400" dirty="0">
                <a:solidFill>
                  <a:srgbClr val="FF0000"/>
                </a:solidFill>
                <a:latin typeface="华文中宋" panose="02010600040101010101" charset="-122"/>
                <a:ea typeface="华文中宋" panose="02010600040101010101" charset="-122"/>
                <a:cs typeface="+mn-ea"/>
                <a:sym typeface="+mn-ea"/>
              </a:rPr>
              <a:t>一律与当月工</a:t>
            </a:r>
            <a:endParaRPr lang="zh-CN" altLang="zh-CN" sz="1400" dirty="0">
              <a:solidFill>
                <a:srgbClr val="FF0000"/>
              </a:solidFill>
              <a:latin typeface="华文中宋" panose="02010600040101010101" charset="-122"/>
              <a:ea typeface="华文中宋" panose="02010600040101010101" charset="-122"/>
              <a:cs typeface="+mn-ea"/>
              <a:sym typeface="+mn-ea"/>
            </a:endParaRPr>
          </a:p>
          <a:p>
            <a:pPr>
              <a:lnSpc>
                <a:spcPct val="150000"/>
              </a:lnSpc>
              <a:spcBef>
                <a:spcPct val="0"/>
              </a:spcBef>
              <a:spcAft>
                <a:spcPct val="0"/>
              </a:spcAft>
            </a:pPr>
            <a:r>
              <a:rPr lang="zh-CN" altLang="zh-CN" sz="1400" dirty="0">
                <a:solidFill>
                  <a:srgbClr val="FF0000"/>
                </a:solidFill>
                <a:latin typeface="华文中宋" panose="02010600040101010101" charset="-122"/>
                <a:ea typeface="华文中宋" panose="02010600040101010101" charset="-122"/>
                <a:cs typeface="+mn-ea"/>
                <a:sym typeface="+mn-ea"/>
              </a:rPr>
              <a:t>资、薪金收入合并</a:t>
            </a:r>
            <a:r>
              <a:rPr lang="zh-CN" altLang="zh-CN" sz="1400" dirty="0">
                <a:solidFill>
                  <a:schemeClr val="tx1"/>
                </a:solidFill>
                <a:latin typeface="华文中宋" panose="02010600040101010101" charset="-122"/>
                <a:ea typeface="华文中宋" panose="02010600040101010101" charset="-122"/>
                <a:cs typeface="+mn-ea"/>
                <a:sym typeface="+mn-ea"/>
              </a:rPr>
              <a:t>，按规定缴纳个人所得税。</a:t>
            </a:r>
            <a:endParaRPr lang="zh-CN" altLang="zh-CN" sz="1400" dirty="0">
              <a:solidFill>
                <a:schemeClr val="tx1"/>
              </a:solidFill>
              <a:latin typeface="华文中宋" panose="02010600040101010101" charset="-122"/>
              <a:ea typeface="华文中宋" panose="02010600040101010101" charset="-122"/>
              <a:cs typeface="+mn-ea"/>
              <a:sym typeface="+mn-ea"/>
            </a:endParaRPr>
          </a:p>
        </p:txBody>
      </p:sp>
      <p:sp>
        <p:nvSpPr>
          <p:cNvPr id="47" name="矩形: 圆角 20"/>
          <p:cNvSpPr/>
          <p:nvPr>
            <p:custDataLst>
              <p:tags r:id="rId14"/>
            </p:custDataLst>
          </p:nvPr>
        </p:nvSpPr>
        <p:spPr>
          <a:xfrm>
            <a:off x="9669145" y="1158240"/>
            <a:ext cx="1612265" cy="621030"/>
          </a:xfrm>
          <a:prstGeom prst="roundRect">
            <a:avLst>
              <a:gd name="adj" fmla="val 13544"/>
            </a:avLst>
          </a:prstGeom>
          <a:solidFill>
            <a:schemeClr val="accent1"/>
          </a:solidFill>
          <a:ln w="38100" cap="flat" cmpd="sng" algn="ctr">
            <a:noFill/>
            <a:prstDash val="solid"/>
            <a:miter lim="800000"/>
          </a:ln>
          <a:effectLst>
            <a:outerShdw blurRad="152400" dist="76200" dir="2700000" algn="tl" rotWithShape="0">
              <a:schemeClr val="accent1">
                <a:alpha val="30000"/>
              </a:schemeClr>
            </a:outerShdw>
          </a:effectLst>
        </p:spPr>
        <p:txBody>
          <a:bodyPr wrap="none" rtlCol="0" anchor="ctr">
            <a:noAutofit/>
          </a:bodyPr>
          <a:p>
            <a:pPr marL="0" marR="0" lvl="0" indent="0" algn="ctr" defTabSz="914400" rtl="0" eaLnBrk="1" fontAlgn="auto" latinLnBrk="0" hangingPunct="1">
              <a:spcBef>
                <a:spcPct val="0"/>
              </a:spcBef>
              <a:spcAft>
                <a:spcPct val="0"/>
              </a:spcAft>
              <a:buClrTx/>
              <a:buSzTx/>
              <a:buFontTx/>
              <a:buNone/>
            </a:pPr>
            <a:r>
              <a:rPr kumimoji="1" lang="zh-CN" altLang="en-US" sz="2000" b="1" i="0" u="none" strike="noStrike" kern="0" cap="none" normalizeH="0" baseline="0" noProof="0">
                <a:ln>
                  <a:noFill/>
                </a:ln>
                <a:solidFill>
                  <a:schemeClr val="lt1">
                    <a:lumMod val="100000"/>
                  </a:schemeClr>
                </a:solidFill>
                <a:effectLst/>
                <a:uLnTx/>
                <a:uFillTx/>
                <a:latin typeface="+mn-ea"/>
                <a:cs typeface="+mn-ea"/>
                <a:sym typeface="+mn-ea"/>
              </a:rPr>
              <a:t>其他规定</a:t>
            </a:r>
            <a:endParaRPr kumimoji="1" lang="zh-CN" altLang="en-US" sz="2000" b="1" i="0" u="none" strike="noStrike" kern="0" cap="none" normalizeH="0" baseline="0" noProof="0">
              <a:ln>
                <a:noFill/>
              </a:ln>
              <a:solidFill>
                <a:schemeClr val="lt1">
                  <a:lumMod val="100000"/>
                </a:schemeClr>
              </a:solidFill>
              <a:effectLst/>
              <a:uLnTx/>
              <a:uFillTx/>
              <a:latin typeface="+mn-ea"/>
              <a:cs typeface="+mn-ea"/>
              <a:sym typeface="+mn-ea"/>
            </a:endParaRPr>
          </a:p>
        </p:txBody>
      </p:sp>
      <p:sp>
        <p:nvSpPr>
          <p:cNvPr id="48" name="任意多边形: 形状 24"/>
          <p:cNvSpPr/>
          <p:nvPr>
            <p:custDataLst>
              <p:tags r:id="rId15"/>
            </p:custDataLst>
          </p:nvPr>
        </p:nvSpPr>
        <p:spPr>
          <a:xfrm>
            <a:off x="9148925" y="6002437"/>
            <a:ext cx="2613185" cy="136589"/>
          </a:xfrm>
          <a:custGeom>
            <a:avLst/>
            <a:gdLst>
              <a:gd name="connsiteX0" fmla="*/ 0 w 2299702"/>
              <a:gd name="connsiteY0" fmla="*/ 0 h 105988"/>
              <a:gd name="connsiteX1" fmla="*/ 2299702 w 2299702"/>
              <a:gd name="connsiteY1" fmla="*/ 0 h 105988"/>
              <a:gd name="connsiteX2" fmla="*/ 2295200 w 2299702"/>
              <a:gd name="connsiteY2" fmla="*/ 22301 h 105988"/>
              <a:gd name="connsiteX3" fmla="*/ 2168945 w 2299702"/>
              <a:gd name="connsiteY3" fmla="*/ 105988 h 105988"/>
              <a:gd name="connsiteX4" fmla="*/ 130757 w 2299702"/>
              <a:gd name="connsiteY4" fmla="*/ 105988 h 105988"/>
              <a:gd name="connsiteX5" fmla="*/ 4502 w 2299702"/>
              <a:gd name="connsiteY5" fmla="*/ 22301 h 10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02" h="105988">
                <a:moveTo>
                  <a:pt x="0" y="0"/>
                </a:moveTo>
                <a:lnTo>
                  <a:pt x="2299702" y="0"/>
                </a:lnTo>
                <a:lnTo>
                  <a:pt x="2295200" y="22301"/>
                </a:lnTo>
                <a:cubicBezTo>
                  <a:pt x="2274399" y="71481"/>
                  <a:pt x="2225702" y="105988"/>
                  <a:pt x="2168945" y="105988"/>
                </a:cubicBezTo>
                <a:lnTo>
                  <a:pt x="130757" y="105988"/>
                </a:lnTo>
                <a:cubicBezTo>
                  <a:pt x="74000" y="105988"/>
                  <a:pt x="25303" y="71481"/>
                  <a:pt x="4502" y="22301"/>
                </a:cubicBezTo>
                <a:close/>
              </a:path>
            </a:pathLst>
          </a:custGeom>
          <a:solidFill>
            <a:schemeClr val="accent1"/>
          </a:solidFill>
          <a:ln w="19050" cap="flat" cmpd="sng" algn="ctr">
            <a:noFill/>
            <a:prstDash val="solid"/>
            <a:miter lim="800000"/>
          </a:ln>
          <a:effectLst>
            <a:outerShdw blurRad="203200" dist="76200" dir="5400000" sx="96000" sy="96000" algn="t" rotWithShape="0">
              <a:schemeClr val="accent1">
                <a:alpha val="30000"/>
              </a:schemeClr>
            </a:outerShdw>
          </a:effectLst>
        </p:spPr>
        <p:txBody>
          <a:bodyPr lIns="0" tIns="0" rIns="0" bIns="0" rtlCol="0" anchor="ctr">
            <a:normAutofit fontScale="52500" lnSpcReduction="20000"/>
          </a:bodyPr>
          <a:p>
            <a:pPr marL="0" marR="0" lvl="0" indent="0" algn="ctr" defTabSz="914400" rtl="0" eaLnBrk="1" fontAlgn="auto" latinLnBrk="0" hangingPunct="1">
              <a:lnSpc>
                <a:spcPct val="110000"/>
              </a:lnSpc>
              <a:spcBef>
                <a:spcPts val="0"/>
              </a:spcBef>
              <a:spcAft>
                <a:spcPts val="0"/>
              </a:spcAft>
              <a:buClrTx/>
              <a:buSzTx/>
              <a:buFontTx/>
              <a:buNone/>
            </a:pPr>
            <a:endParaRPr kumimoji="0" lang="zh-CN" altLang="en-US" sz="1600" b="0" i="0" u="none" strike="noStrike" kern="0" cap="none" spc="0" normalizeH="0" baseline="0" noProof="0" dirty="0">
              <a:ln>
                <a:noFill/>
              </a:ln>
              <a:gradFill>
                <a:gsLst>
                  <a:gs pos="5000">
                    <a:srgbClr val="BC1E1E"/>
                  </a:gs>
                  <a:gs pos="100000">
                    <a:srgbClr val="771313"/>
                  </a:gs>
                </a:gsLst>
                <a:lin ang="4800000" scaled="0"/>
              </a:gradFill>
              <a:effectLst/>
              <a:uLnTx/>
              <a:uFillTx/>
              <a:latin typeface="+mn-ea"/>
              <a:cs typeface="+mn-ea"/>
              <a:sym typeface="+mn-lt"/>
            </a:endParaRPr>
          </a:p>
        </p:txBody>
      </p:sp>
      <p:sp>
        <p:nvSpPr>
          <p:cNvPr id="49" name="文本框 48"/>
          <p:cNvSpPr txBox="1"/>
          <p:nvPr>
            <p:custDataLst>
              <p:tags r:id="rId16"/>
            </p:custDataLst>
          </p:nvPr>
        </p:nvSpPr>
        <p:spPr>
          <a:xfrm>
            <a:off x="6903720" y="1639570"/>
            <a:ext cx="1299210" cy="418465"/>
          </a:xfrm>
          <a:prstGeom prst="rect">
            <a:avLst/>
          </a:prstGeom>
          <a:noFill/>
          <a:ln>
            <a:noFill/>
          </a:ln>
        </p:spPr>
        <p:txBody>
          <a:bodyPr wrap="square" rtlCol="0">
            <a:noAutofit/>
          </a:bodyPr>
          <a:p>
            <a:pPr algn="r">
              <a:lnSpc>
                <a:spcPct val="150000"/>
              </a:lnSpc>
            </a:pP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（单独计税）</a:t>
            </a:r>
            <a:endPar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18" name="文本框 17"/>
          <p:cNvSpPr txBox="1"/>
          <p:nvPr>
            <p:custDataLst>
              <p:tags r:id="rId17"/>
            </p:custDataLst>
          </p:nvPr>
        </p:nvSpPr>
        <p:spPr>
          <a:xfrm>
            <a:off x="788035" y="236855"/>
            <a:ext cx="276352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应纳税额的计算</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圆角 2"/>
          <p:cNvSpPr/>
          <p:nvPr>
            <p:custDataLst>
              <p:tags r:id="rId1"/>
            </p:custDataLst>
          </p:nvPr>
        </p:nvSpPr>
        <p:spPr>
          <a:xfrm>
            <a:off x="2362835" y="2806065"/>
            <a:ext cx="7430135" cy="1498600"/>
          </a:xfrm>
          <a:prstGeom prst="roundRect">
            <a:avLst/>
          </a:prstGeom>
          <a:solidFill>
            <a:schemeClr val="bg1"/>
          </a:solidFill>
          <a:ln>
            <a:noFill/>
          </a:ln>
          <a:effectLst>
            <a:outerShdw blurRad="1016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48"/>
          <p:cNvSpPr txBox="1"/>
          <p:nvPr>
            <p:custDataLst>
              <p:tags r:id="rId2"/>
            </p:custDataLst>
          </p:nvPr>
        </p:nvSpPr>
        <p:spPr>
          <a:xfrm>
            <a:off x="4061460" y="2806065"/>
            <a:ext cx="6327140" cy="1545590"/>
          </a:xfrm>
          <a:prstGeom prst="rect">
            <a:avLst/>
          </a:prstGeom>
          <a:noFill/>
          <a:effectLst>
            <a:outerShdw blurRad="12700" dist="12700" dir="2700000" algn="tl" rotWithShape="0">
              <a:prstClr val="black">
                <a:alpha val="20000"/>
              </a:prstClr>
            </a:outerShdw>
          </a:effectLst>
        </p:spPr>
        <p:txBody>
          <a:bodyPr wrap="square" lIns="68584" tIns="34291" rIns="68584" bIns="34291" rtlCol="0">
            <a:spAutoFit/>
          </a:bodyPr>
          <a:lstStyle/>
          <a:p>
            <a:r>
              <a:rPr lang="zh-CN" altLang="en-US" sz="48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rPr>
              <a:t>个税</a:t>
            </a:r>
            <a:r>
              <a:rPr lang="en-US" altLang="zh-CN" sz="48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rPr>
              <a:t>APP</a:t>
            </a:r>
            <a:r>
              <a:rPr lang="zh-CN" altLang="en-US" sz="48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rPr>
              <a:t>汇算</a:t>
            </a:r>
            <a:endParaRPr lang="zh-CN" altLang="en-US" sz="48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endParaRPr>
          </a:p>
          <a:p>
            <a:r>
              <a:rPr lang="en-US" altLang="zh-CN" sz="48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rPr>
              <a:t>  </a:t>
            </a:r>
            <a:r>
              <a:rPr lang="zh-CN" altLang="en-US" sz="48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rPr>
              <a:t>操作指引及</a:t>
            </a:r>
            <a:r>
              <a:rPr lang="zh-CN" altLang="zh-CN" sz="48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rPr>
              <a:t>变化</a:t>
            </a:r>
            <a:endParaRPr lang="zh-CN" altLang="zh-CN" sz="48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endParaRPr>
          </a:p>
        </p:txBody>
      </p:sp>
      <p:sp>
        <p:nvSpPr>
          <p:cNvPr id="12" name="矩形 29"/>
          <p:cNvSpPr>
            <a:spLocks noChangeArrowheads="1"/>
          </p:cNvSpPr>
          <p:nvPr>
            <p:custDataLst>
              <p:tags r:id="rId3"/>
            </p:custDataLst>
          </p:nvPr>
        </p:nvSpPr>
        <p:spPr bwMode="auto">
          <a:xfrm>
            <a:off x="4163880" y="2159871"/>
            <a:ext cx="340546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600" i="1" dirty="0">
                <a:solidFill>
                  <a:schemeClr val="accent1">
                    <a:lumMod val="60000"/>
                    <a:lumOff val="40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cs typeface="Aparajita" panose="020B0604020202020204" pitchFamily="34" charset="0"/>
                <a:sym typeface="+mn-lt"/>
              </a:rPr>
              <a:t>PART THREE</a:t>
            </a:r>
            <a:endParaRPr lang="en-US" altLang="zh-CN" sz="3600" i="1" dirty="0">
              <a:solidFill>
                <a:schemeClr val="accent1">
                  <a:lumMod val="60000"/>
                  <a:lumOff val="40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cs typeface="Aparajita" panose="020B0604020202020204" pitchFamily="34" charset="0"/>
              <a:sym typeface="+mn-lt"/>
            </a:endParaRPr>
          </a:p>
        </p:txBody>
      </p:sp>
      <p:sp>
        <p:nvSpPr>
          <p:cNvPr id="13" name="TextBox 55"/>
          <p:cNvSpPr txBox="1"/>
          <p:nvPr>
            <p:custDataLst>
              <p:tags r:id="rId4"/>
            </p:custDataLst>
          </p:nvPr>
        </p:nvSpPr>
        <p:spPr>
          <a:xfrm>
            <a:off x="2216785" y="1343660"/>
            <a:ext cx="1917700" cy="3145155"/>
          </a:xfrm>
          <a:prstGeom prst="rect">
            <a:avLst/>
          </a:prstGeom>
          <a:noFill/>
        </p:spPr>
        <p:txBody>
          <a:bodyPr wrap="square" lIns="68571" tIns="34285" rIns="68571" bIns="34285" rtlCol="0">
            <a:spAutoFit/>
          </a:bodyPr>
          <a:p>
            <a:pPr algn="ctr"/>
            <a:r>
              <a:rPr lang="en-US" altLang="zh-CN" sz="20000" i="1" spc="300" dirty="0">
                <a:solidFill>
                  <a:schemeClr val="accent1">
                    <a:lumMod val="60000"/>
                    <a:lumOff val="40000"/>
                  </a:schemeClr>
                </a:solidFill>
                <a:effectLst>
                  <a:outerShdw blurRad="127000" dist="63500" dir="2700000" algn="tl" rotWithShape="0">
                    <a:prstClr val="black">
                      <a:alpha val="30000"/>
                    </a:prstClr>
                  </a:outerShdw>
                </a:effectLst>
                <a:latin typeface="方正黑体简体" panose="02000000000000000000" charset="-122"/>
                <a:ea typeface="方正黑体简体" panose="02000000000000000000" charset="-122"/>
                <a:cs typeface="Aparajita" panose="020B0604020202020204" pitchFamily="34" charset="0"/>
              </a:rPr>
              <a:t>3</a:t>
            </a:r>
            <a:endParaRPr lang="en-US" altLang="zh-CN" sz="20000" i="1" spc="300" dirty="0">
              <a:solidFill>
                <a:schemeClr val="accent1">
                  <a:lumMod val="60000"/>
                  <a:lumOff val="40000"/>
                </a:schemeClr>
              </a:solidFill>
              <a:effectLst>
                <a:outerShdw blurRad="127000" dist="63500" dir="2700000" algn="tl" rotWithShape="0">
                  <a:prstClr val="black">
                    <a:alpha val="30000"/>
                  </a:prstClr>
                </a:outerShdw>
              </a:effectLst>
              <a:latin typeface="方正黑体简体" panose="02000000000000000000" charset="-122"/>
              <a:ea typeface="方正黑体简体" panose="02000000000000000000" charset="-122"/>
              <a:cs typeface="Aparajita"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9462770" y="802640"/>
            <a:ext cx="1706880" cy="1014730"/>
          </a:xfrm>
          <a:prstGeom prst="rect">
            <a:avLst/>
          </a:prstGeom>
          <a:noFill/>
        </p:spPr>
        <p:txBody>
          <a:bodyPr wrap="none" rtlCol="0">
            <a:spAutoFit/>
          </a:bodyPr>
          <a:p>
            <a:r>
              <a:rPr lang="zh-CN" altLang="en-US" sz="6000">
                <a:solidFill>
                  <a:srgbClr val="456EAD"/>
                </a:solidFill>
                <a:latin typeface="汉仪大黑简" panose="02010600000101010101" charset="-122"/>
                <a:ea typeface="汉仪大黑简" panose="02010600000101010101" charset="-122"/>
              </a:rPr>
              <a:t>目录</a:t>
            </a:r>
            <a:endParaRPr lang="zh-CN" altLang="en-US" sz="6000">
              <a:solidFill>
                <a:srgbClr val="456EAD"/>
              </a:solidFill>
              <a:latin typeface="汉仪大黑简" panose="02010600000101010101" charset="-122"/>
              <a:ea typeface="汉仪大黑简" panose="02010600000101010101" charset="-122"/>
            </a:endParaRPr>
          </a:p>
        </p:txBody>
      </p:sp>
      <p:sp>
        <p:nvSpPr>
          <p:cNvPr id="8" name="文本框 7"/>
          <p:cNvSpPr txBox="1"/>
          <p:nvPr>
            <p:custDataLst>
              <p:tags r:id="rId2"/>
            </p:custDataLst>
          </p:nvPr>
        </p:nvSpPr>
        <p:spPr>
          <a:xfrm>
            <a:off x="9163050" y="1724660"/>
            <a:ext cx="1605280" cy="521970"/>
          </a:xfrm>
          <a:prstGeom prst="rect">
            <a:avLst/>
          </a:prstGeom>
          <a:noFill/>
        </p:spPr>
        <p:txBody>
          <a:bodyPr wrap="none" rtlCol="0">
            <a:spAutoFit/>
          </a:bodyPr>
          <a:p>
            <a:r>
              <a:rPr lang="en-US" altLang="zh-CN" sz="2800">
                <a:solidFill>
                  <a:srgbClr val="456EAD"/>
                </a:solidFill>
                <a:latin typeface="汉仪大黑简" panose="02010600000101010101" charset="-122"/>
                <a:ea typeface="汉仪大黑简" panose="02010600000101010101" charset="-122"/>
              </a:rPr>
              <a:t>CONTENTS</a:t>
            </a:r>
            <a:endParaRPr lang="en-US" altLang="zh-CN" sz="2800">
              <a:solidFill>
                <a:srgbClr val="456EAD"/>
              </a:solidFill>
              <a:latin typeface="汉仪大黑简" panose="02010600000101010101" charset="-122"/>
              <a:ea typeface="汉仪大黑简" panose="02010600000101010101" charset="-122"/>
            </a:endParaRPr>
          </a:p>
        </p:txBody>
      </p:sp>
      <p:sp>
        <p:nvSpPr>
          <p:cNvPr id="30" name="序号"/>
          <p:cNvSpPr txBox="1"/>
          <p:nvPr>
            <p:custDataLst>
              <p:tags r:id="rId3"/>
            </p:custDataLst>
          </p:nvPr>
        </p:nvSpPr>
        <p:spPr>
          <a:xfrm>
            <a:off x="2818130" y="1550035"/>
            <a:ext cx="734695" cy="964565"/>
          </a:xfrm>
          <a:prstGeom prst="rect">
            <a:avLst/>
          </a:prstGeom>
          <a:noFill/>
        </p:spPr>
        <p:txBody>
          <a:bodyPr wrap="square" lIns="0" tIns="0" rIns="0" bIns="0" rtlCol="0" anchor="ctr" anchorCtr="0">
            <a:normAutofit/>
          </a:bodyPr>
          <a:p>
            <a:pPr algn="l">
              <a:buClrTx/>
              <a:buSzTx/>
              <a:buFontTx/>
            </a:pPr>
            <a:r>
              <a:rPr lang="zh-CN" sz="3600" dirty="0">
                <a:solidFill>
                  <a:srgbClr val="3561A9"/>
                </a:solidFill>
                <a:latin typeface="微软雅黑" panose="020B0503020204020204" charset="-122"/>
                <a:ea typeface="微软雅黑" panose="020B0503020204020204" charset="-122"/>
                <a:cs typeface="黑体" panose="02010609060101010101" charset="-122"/>
                <a:sym typeface="汉仪细秀体简 L" panose="00020600040101010101" charset="-122"/>
              </a:rPr>
              <a:t>一</a:t>
            </a:r>
            <a:endParaRPr lang="zh-CN" sz="3600" dirty="0">
              <a:solidFill>
                <a:srgbClr val="3561A9"/>
              </a:solidFill>
              <a:latin typeface="微软雅黑" panose="020B0503020204020204" charset="-122"/>
              <a:ea typeface="微软雅黑" panose="020B0503020204020204" charset="-122"/>
              <a:cs typeface="黑体" panose="02010609060101010101" charset="-122"/>
              <a:sym typeface="汉仪细秀体简 L" panose="00020600040101010101" charset="-122"/>
            </a:endParaRPr>
          </a:p>
        </p:txBody>
      </p:sp>
      <p:sp>
        <p:nvSpPr>
          <p:cNvPr id="31" name="标题"/>
          <p:cNvSpPr txBox="1"/>
          <p:nvPr>
            <p:custDataLst>
              <p:tags r:id="rId4"/>
            </p:custDataLst>
          </p:nvPr>
        </p:nvSpPr>
        <p:spPr>
          <a:xfrm>
            <a:off x="3990340" y="1546860"/>
            <a:ext cx="7375525" cy="967740"/>
          </a:xfrm>
          <a:prstGeom prst="rect">
            <a:avLst/>
          </a:prstGeom>
          <a:noFill/>
        </p:spPr>
        <p:txBody>
          <a:bodyPr wrap="square" lIns="0" tIns="0" rIns="0" bIns="0" rtlCol="0" anchor="ctr" anchorCtr="0">
            <a:normAutofit/>
          </a:bodyPr>
          <a:p>
            <a:r>
              <a:rPr lang="zh-CN" altLang="en-US" sz="2800" dirty="0">
                <a:solidFill>
                  <a:srgbClr val="3561A9"/>
                </a:solidFill>
                <a:latin typeface="微软雅黑" panose="020B0503020204020204" charset="-122"/>
                <a:ea typeface="微软雅黑" panose="020B0503020204020204" charset="-122"/>
                <a:cs typeface="MiSans" panose="00000500000000000000" pitchFamily="2" charset="-122"/>
                <a:sym typeface="+mn-ea"/>
              </a:rPr>
              <a:t>个税汇算概述</a:t>
            </a:r>
            <a:endParaRPr lang="zh-CN" altLang="en-US" sz="2800" dirty="0">
              <a:solidFill>
                <a:srgbClr val="3561A9"/>
              </a:solidFill>
              <a:latin typeface="微软雅黑" panose="020B0503020204020204" charset="-122"/>
              <a:ea typeface="微软雅黑" panose="020B0503020204020204" charset="-122"/>
              <a:cs typeface="MiSans" panose="00000500000000000000" pitchFamily="2" charset="-122"/>
              <a:sym typeface="+mn-ea"/>
            </a:endParaRPr>
          </a:p>
        </p:txBody>
      </p:sp>
      <p:sp>
        <p:nvSpPr>
          <p:cNvPr id="34" name="序号"/>
          <p:cNvSpPr txBox="1"/>
          <p:nvPr>
            <p:custDataLst>
              <p:tags r:id="rId5"/>
            </p:custDataLst>
          </p:nvPr>
        </p:nvSpPr>
        <p:spPr>
          <a:xfrm>
            <a:off x="3665855" y="2980055"/>
            <a:ext cx="734695" cy="964565"/>
          </a:xfrm>
          <a:prstGeom prst="rect">
            <a:avLst/>
          </a:prstGeom>
          <a:noFill/>
        </p:spPr>
        <p:txBody>
          <a:bodyPr wrap="square" lIns="0" tIns="0" rIns="0" bIns="0" rtlCol="0" anchor="ctr" anchorCtr="0">
            <a:normAutofit/>
          </a:bodyPr>
          <a:p>
            <a:pPr algn="l">
              <a:buClrTx/>
              <a:buSzTx/>
              <a:buFontTx/>
            </a:pPr>
            <a:r>
              <a:rPr lang="zh-CN" sz="3600" dirty="0">
                <a:solidFill>
                  <a:srgbClr val="3561A9"/>
                </a:solidFill>
                <a:latin typeface="微软雅黑" panose="020B0503020204020204" charset="-122"/>
                <a:ea typeface="微软雅黑" panose="020B0503020204020204" charset="-122"/>
                <a:cs typeface="MiSans" panose="00000500000000000000" pitchFamily="2" charset="-122"/>
                <a:sym typeface="汉仪细秀体简 L" panose="00020600040101010101" charset="-122"/>
              </a:rPr>
              <a:t>二</a:t>
            </a:r>
            <a:endParaRPr lang="zh-CN" sz="3600" dirty="0">
              <a:solidFill>
                <a:srgbClr val="3561A9"/>
              </a:solidFill>
              <a:latin typeface="微软雅黑" panose="020B0503020204020204" charset="-122"/>
              <a:ea typeface="微软雅黑" panose="020B0503020204020204" charset="-122"/>
              <a:cs typeface="MiSans" panose="00000500000000000000" pitchFamily="2" charset="-122"/>
              <a:sym typeface="汉仪细秀体简 L" panose="00020600040101010101" charset="-122"/>
            </a:endParaRPr>
          </a:p>
        </p:txBody>
      </p:sp>
      <p:sp>
        <p:nvSpPr>
          <p:cNvPr id="35" name="标题"/>
          <p:cNvSpPr txBox="1"/>
          <p:nvPr>
            <p:custDataLst>
              <p:tags r:id="rId6"/>
            </p:custDataLst>
          </p:nvPr>
        </p:nvSpPr>
        <p:spPr>
          <a:xfrm>
            <a:off x="4838065" y="2978150"/>
            <a:ext cx="3545840" cy="966470"/>
          </a:xfrm>
          <a:prstGeom prst="rect">
            <a:avLst/>
          </a:prstGeom>
          <a:noFill/>
        </p:spPr>
        <p:txBody>
          <a:bodyPr wrap="square" lIns="0" tIns="0" rIns="0" bIns="0" rtlCol="0" anchor="ctr" anchorCtr="0">
            <a:normAutofit/>
          </a:bodyPr>
          <a:p>
            <a:pPr algn="dist"/>
            <a:r>
              <a:rPr lang="zh-CN" altLang="en-US" sz="2800" dirty="0">
                <a:solidFill>
                  <a:srgbClr val="3561A9"/>
                </a:solidFill>
                <a:latin typeface="微软雅黑" panose="020B0503020204020204" charset="-122"/>
                <a:ea typeface="微软雅黑" panose="020B0503020204020204" charset="-122"/>
                <a:cs typeface="MiSans" panose="00000500000000000000" pitchFamily="2" charset="-122"/>
                <a:sym typeface="+mn-ea"/>
              </a:rPr>
              <a:t>应纳税额的计算</a:t>
            </a:r>
            <a:endParaRPr lang="zh-CN" altLang="en-US" sz="2800" dirty="0">
              <a:solidFill>
                <a:srgbClr val="3561A9"/>
              </a:solidFill>
              <a:latin typeface="微软雅黑" panose="020B0503020204020204" charset="-122"/>
              <a:ea typeface="微软雅黑" panose="020B0503020204020204" charset="-122"/>
              <a:cs typeface="MiSans" panose="00000500000000000000" pitchFamily="2" charset="-122"/>
              <a:sym typeface="+mn-ea"/>
            </a:endParaRPr>
          </a:p>
        </p:txBody>
      </p:sp>
      <p:sp>
        <p:nvSpPr>
          <p:cNvPr id="36" name="序号"/>
          <p:cNvSpPr txBox="1"/>
          <p:nvPr>
            <p:custDataLst>
              <p:tags r:id="rId7"/>
            </p:custDataLst>
          </p:nvPr>
        </p:nvSpPr>
        <p:spPr>
          <a:xfrm>
            <a:off x="4512945" y="4407535"/>
            <a:ext cx="734695" cy="964565"/>
          </a:xfrm>
          <a:prstGeom prst="rect">
            <a:avLst/>
          </a:prstGeom>
          <a:noFill/>
        </p:spPr>
        <p:txBody>
          <a:bodyPr wrap="square" lIns="0" tIns="0" rIns="0" bIns="0" rtlCol="0" anchor="ctr" anchorCtr="0">
            <a:normAutofit/>
          </a:bodyPr>
          <a:p>
            <a:pPr algn="l">
              <a:buClrTx/>
              <a:buSzTx/>
              <a:buFontTx/>
            </a:pPr>
            <a:r>
              <a:rPr lang="zh-CN" sz="3600" dirty="0">
                <a:solidFill>
                  <a:srgbClr val="3561A9"/>
                </a:solidFill>
                <a:latin typeface="微软雅黑" panose="020B0503020204020204" charset="-122"/>
                <a:ea typeface="微软雅黑" panose="020B0503020204020204" charset="-122"/>
                <a:cs typeface="MiSans" panose="00000500000000000000" pitchFamily="2" charset="-122"/>
                <a:sym typeface="汉仪细秀体简 L" panose="00020600040101010101" charset="-122"/>
              </a:rPr>
              <a:t>三</a:t>
            </a:r>
            <a:endParaRPr lang="zh-CN" sz="3600" dirty="0">
              <a:solidFill>
                <a:srgbClr val="3561A9"/>
              </a:solidFill>
              <a:latin typeface="微软雅黑" panose="020B0503020204020204" charset="-122"/>
              <a:ea typeface="微软雅黑" panose="020B0503020204020204" charset="-122"/>
              <a:cs typeface="MiSans" panose="00000500000000000000" pitchFamily="2" charset="-122"/>
              <a:sym typeface="汉仪细秀体简 L" panose="00020600040101010101" charset="-122"/>
            </a:endParaRPr>
          </a:p>
        </p:txBody>
      </p:sp>
      <p:sp>
        <p:nvSpPr>
          <p:cNvPr id="37" name="标题"/>
          <p:cNvSpPr txBox="1"/>
          <p:nvPr>
            <p:custDataLst>
              <p:tags r:id="rId8"/>
            </p:custDataLst>
          </p:nvPr>
        </p:nvSpPr>
        <p:spPr>
          <a:xfrm>
            <a:off x="5685155" y="4412615"/>
            <a:ext cx="5681345" cy="959485"/>
          </a:xfrm>
          <a:prstGeom prst="rect">
            <a:avLst/>
          </a:prstGeom>
          <a:noFill/>
        </p:spPr>
        <p:txBody>
          <a:bodyPr wrap="square" lIns="0" tIns="0" rIns="0" bIns="0" rtlCol="0" anchor="ctr" anchorCtr="0">
            <a:normAutofit/>
          </a:bodyPr>
          <a:p>
            <a:r>
              <a:rPr lang="zh-CN" altLang="en-US" sz="2800" dirty="0">
                <a:solidFill>
                  <a:srgbClr val="3561A9"/>
                </a:solidFill>
                <a:latin typeface="微软雅黑" panose="020B0503020204020204" charset="-122"/>
                <a:ea typeface="微软雅黑" panose="020B0503020204020204" charset="-122"/>
                <a:cs typeface="MiSans" panose="00000500000000000000" pitchFamily="2" charset="-122"/>
                <a:sym typeface="+mn-ea"/>
              </a:rPr>
              <a:t>个税APP汇算操作指引及变化</a:t>
            </a:r>
            <a:endParaRPr lang="zh-CN" altLang="en-US" sz="2800" dirty="0">
              <a:solidFill>
                <a:srgbClr val="3561A9"/>
              </a:solidFill>
              <a:latin typeface="微软雅黑" panose="020B0503020204020204" charset="-122"/>
              <a:ea typeface="微软雅黑" panose="020B0503020204020204" charset="-122"/>
              <a:cs typeface="MiSans" panose="00000500000000000000" pitchFamily="2" charset="-122"/>
              <a:sym typeface="+mn-ea"/>
            </a:endParaRPr>
          </a:p>
        </p:txBody>
      </p:sp>
    </p:spTree>
  </p:cSld>
  <p:clrMapOvr>
    <a:masterClrMapping/>
  </p:clrMapOvr>
  <p:timing>
    <p:tnLst>
      <p:par>
        <p:cTn id="1" dur="indefinite" restart="never" nodeType="tmRoot"/>
      </p:par>
    </p:tnLst>
    <p:bldLst>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3" name="立方体 232"/>
          <p:cNvSpPr/>
          <p:nvPr>
            <p:custDataLst>
              <p:tags r:id="rId1"/>
            </p:custDataLst>
          </p:nvPr>
        </p:nvSpPr>
        <p:spPr>
          <a:xfrm>
            <a:off x="465455" y="1319530"/>
            <a:ext cx="4994910" cy="5013960"/>
          </a:xfrm>
          <a:prstGeom prst="cube">
            <a:avLst>
              <a:gd name="adj" fmla="val 1164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262" name="矩形 261"/>
          <p:cNvSpPr/>
          <p:nvPr>
            <p:custDataLst>
              <p:tags r:id="rId2"/>
            </p:custDataLst>
          </p:nvPr>
        </p:nvSpPr>
        <p:spPr>
          <a:xfrm>
            <a:off x="590550" y="2045970"/>
            <a:ext cx="4134485" cy="41497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dirty="0">
              <a:latin typeface="+mn-ea"/>
            </a:endParaRPr>
          </a:p>
        </p:txBody>
      </p:sp>
      <p:sp>
        <p:nvSpPr>
          <p:cNvPr id="13" name="任意多边形: 形状 5"/>
          <p:cNvSpPr/>
          <p:nvPr>
            <p:custDataLst>
              <p:tags r:id="rId3"/>
            </p:custDataLst>
          </p:nvPr>
        </p:nvSpPr>
        <p:spPr>
          <a:xfrm>
            <a:off x="9804083" y="3064193"/>
            <a:ext cx="1096004" cy="1018814"/>
          </a:xfrm>
          <a:custGeom>
            <a:avLst/>
            <a:gdLst>
              <a:gd name="connsiteX0" fmla="*/ 959679 w 1096004"/>
              <a:gd name="connsiteY0" fmla="*/ 285502 h 1018814"/>
              <a:gd name="connsiteX1" fmla="*/ 959679 w 1096004"/>
              <a:gd name="connsiteY1" fmla="*/ 213728 h 1018814"/>
              <a:gd name="connsiteX2" fmla="*/ 940739 w 1096004"/>
              <a:gd name="connsiteY2" fmla="*/ 162895 h 1018814"/>
              <a:gd name="connsiteX3" fmla="*/ 891496 w 1096004"/>
              <a:gd name="connsiteY3" fmla="*/ 140429 h 1018814"/>
              <a:gd name="connsiteX4" fmla="*/ 480304 w 1096004"/>
              <a:gd name="connsiteY4" fmla="*/ 140429 h 1018814"/>
              <a:gd name="connsiteX5" fmla="*/ 480304 w 1096004"/>
              <a:gd name="connsiteY5" fmla="*/ 73413 h 1018814"/>
              <a:gd name="connsiteX6" fmla="*/ 461363 w 1096004"/>
              <a:gd name="connsiteY6" fmla="*/ 22580 h 1018814"/>
              <a:gd name="connsiteX7" fmla="*/ 412120 w 1096004"/>
              <a:gd name="connsiteY7" fmla="*/ 115 h 1018814"/>
              <a:gd name="connsiteX8" fmla="*/ 68356 w 1096004"/>
              <a:gd name="connsiteY8" fmla="*/ 115 h 1018814"/>
              <a:gd name="connsiteX9" fmla="*/ 19112 w 1096004"/>
              <a:gd name="connsiteY9" fmla="*/ 22580 h 1018814"/>
              <a:gd name="connsiteX10" fmla="*/ 172 w 1096004"/>
              <a:gd name="connsiteY10" fmla="*/ 73413 h 1018814"/>
              <a:gd name="connsiteX11" fmla="*/ 172 w 1096004"/>
              <a:gd name="connsiteY11" fmla="*/ 958513 h 1018814"/>
              <a:gd name="connsiteX12" fmla="*/ 3202 w 1096004"/>
              <a:gd name="connsiteY12" fmla="*/ 943854 h 1018814"/>
              <a:gd name="connsiteX13" fmla="*/ 11347 w 1096004"/>
              <a:gd name="connsiteY13" fmla="*/ 903683 h 1018814"/>
              <a:gd name="connsiteX14" fmla="*/ 23468 w 1096004"/>
              <a:gd name="connsiteY14" fmla="*/ 843901 h 1018814"/>
              <a:gd name="connsiteX15" fmla="*/ 38431 w 1096004"/>
              <a:gd name="connsiteY15" fmla="*/ 770413 h 1018814"/>
              <a:gd name="connsiteX16" fmla="*/ 54909 w 1096004"/>
              <a:gd name="connsiteY16" fmla="*/ 688930 h 1018814"/>
              <a:gd name="connsiteX17" fmla="*/ 71955 w 1096004"/>
              <a:gd name="connsiteY17" fmla="*/ 605351 h 1018814"/>
              <a:gd name="connsiteX18" fmla="*/ 88243 w 1096004"/>
              <a:gd name="connsiteY18" fmla="*/ 525389 h 1018814"/>
              <a:gd name="connsiteX19" fmla="*/ 103774 w 1096004"/>
              <a:gd name="connsiteY19" fmla="*/ 449235 h 1018814"/>
              <a:gd name="connsiteX20" fmla="*/ 117222 w 1096004"/>
              <a:gd name="connsiteY20" fmla="*/ 376507 h 1018814"/>
              <a:gd name="connsiteX21" fmla="*/ 137488 w 1096004"/>
              <a:gd name="connsiteY21" fmla="*/ 315203 h 1018814"/>
              <a:gd name="connsiteX22" fmla="*/ 192225 w 1096004"/>
              <a:gd name="connsiteY22" fmla="*/ 285884 h 1018814"/>
              <a:gd name="connsiteX23" fmla="*/ 259462 w 1096004"/>
              <a:gd name="connsiteY23" fmla="*/ 285122 h 1018814"/>
              <a:gd name="connsiteX24" fmla="*/ 414583 w 1096004"/>
              <a:gd name="connsiteY24" fmla="*/ 285502 h 1018814"/>
              <a:gd name="connsiteX25" fmla="*/ 959487 w 1096004"/>
              <a:gd name="connsiteY25" fmla="*/ 285502 h 1018814"/>
              <a:gd name="connsiteX26" fmla="*/ 959679 w 1096004"/>
              <a:gd name="connsiteY26" fmla="*/ 285502 h 1018814"/>
              <a:gd name="connsiteX27" fmla="*/ 908539 w 1096004"/>
              <a:gd name="connsiteY27" fmla="*/ 1018675 h 1018814"/>
              <a:gd name="connsiteX28" fmla="*/ 882023 w 1096004"/>
              <a:gd name="connsiteY28" fmla="*/ 1018675 h 1018814"/>
              <a:gd name="connsiteX29" fmla="*/ 843197 w 1096004"/>
              <a:gd name="connsiteY29" fmla="*/ 1018487 h 1018814"/>
              <a:gd name="connsiteX30" fmla="*/ 810429 w 1096004"/>
              <a:gd name="connsiteY30" fmla="*/ 1018675 h 1018814"/>
              <a:gd name="connsiteX31" fmla="*/ 55287 w 1096004"/>
              <a:gd name="connsiteY31" fmla="*/ 1018675 h 1018814"/>
              <a:gd name="connsiteX32" fmla="*/ 57939 w 1096004"/>
              <a:gd name="connsiteY32" fmla="*/ 1005161 h 1018814"/>
              <a:gd name="connsiteX33" fmla="*/ 65136 w 1096004"/>
              <a:gd name="connsiteY33" fmla="*/ 968032 h 1018814"/>
              <a:gd name="connsiteX34" fmla="*/ 75743 w 1096004"/>
              <a:gd name="connsiteY34" fmla="*/ 912442 h 1018814"/>
              <a:gd name="connsiteX35" fmla="*/ 89001 w 1096004"/>
              <a:gd name="connsiteY35" fmla="*/ 843521 h 1018814"/>
              <a:gd name="connsiteX36" fmla="*/ 103774 w 1096004"/>
              <a:gd name="connsiteY36" fmla="*/ 766226 h 1018814"/>
              <a:gd name="connsiteX37" fmla="*/ 119305 w 1096004"/>
              <a:gd name="connsiteY37" fmla="*/ 685884 h 1018814"/>
              <a:gd name="connsiteX38" fmla="*/ 134457 w 1096004"/>
              <a:gd name="connsiteY38" fmla="*/ 607444 h 1018814"/>
              <a:gd name="connsiteX39" fmla="*/ 163057 w 1096004"/>
              <a:gd name="connsiteY39" fmla="*/ 453995 h 1018814"/>
              <a:gd name="connsiteX40" fmla="*/ 189573 w 1096004"/>
              <a:gd name="connsiteY40" fmla="*/ 365084 h 1018814"/>
              <a:gd name="connsiteX41" fmla="*/ 285978 w 1096004"/>
              <a:gd name="connsiteY41" fmla="*/ 340143 h 1018814"/>
              <a:gd name="connsiteX42" fmla="*/ 418750 w 1096004"/>
              <a:gd name="connsiteY42" fmla="*/ 340334 h 1018814"/>
              <a:gd name="connsiteX43" fmla="*/ 950776 w 1096004"/>
              <a:gd name="connsiteY43" fmla="*/ 340334 h 1018814"/>
              <a:gd name="connsiteX44" fmla="*/ 1024644 w 1096004"/>
              <a:gd name="connsiteY44" fmla="*/ 340714 h 1018814"/>
              <a:gd name="connsiteX45" fmla="*/ 1081654 w 1096004"/>
              <a:gd name="connsiteY45" fmla="*/ 366607 h 1018814"/>
              <a:gd name="connsiteX46" fmla="*/ 1095478 w 1096004"/>
              <a:gd name="connsiteY46" fmla="*/ 420677 h 1018814"/>
              <a:gd name="connsiteX47" fmla="*/ 1078812 w 1096004"/>
              <a:gd name="connsiteY47" fmla="*/ 494354 h 1018814"/>
              <a:gd name="connsiteX48" fmla="*/ 1061196 w 1096004"/>
              <a:gd name="connsiteY48" fmla="*/ 571272 h 1018814"/>
              <a:gd name="connsiteX49" fmla="*/ 1037331 w 1096004"/>
              <a:gd name="connsiteY49" fmla="*/ 675793 h 1018814"/>
              <a:gd name="connsiteX50" fmla="*/ 1016309 w 1096004"/>
              <a:gd name="connsiteY50" fmla="*/ 767367 h 1018814"/>
              <a:gd name="connsiteX51" fmla="*/ 982784 w 1096004"/>
              <a:gd name="connsiteY51" fmla="*/ 919295 h 1018814"/>
              <a:gd name="connsiteX52" fmla="*/ 963655 w 1096004"/>
              <a:gd name="connsiteY52" fmla="*/ 981170 h 1018814"/>
              <a:gd name="connsiteX53" fmla="*/ 920661 w 1096004"/>
              <a:gd name="connsiteY53" fmla="*/ 1017154 h 1018814"/>
              <a:gd name="connsiteX54" fmla="*/ 908539 w 1096004"/>
              <a:gd name="connsiteY54" fmla="*/ 1018675 h 101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6004" h="1018814">
                <a:moveTo>
                  <a:pt x="959679" y="285502"/>
                </a:moveTo>
                <a:lnTo>
                  <a:pt x="959679" y="213728"/>
                </a:lnTo>
                <a:cubicBezTo>
                  <a:pt x="960248" y="194879"/>
                  <a:pt x="953430" y="176602"/>
                  <a:pt x="940739" y="162895"/>
                </a:cubicBezTo>
                <a:cubicBezTo>
                  <a:pt x="927860" y="149187"/>
                  <a:pt x="910244" y="141000"/>
                  <a:pt x="891496" y="140429"/>
                </a:cubicBezTo>
                <a:lnTo>
                  <a:pt x="480304" y="140429"/>
                </a:lnTo>
                <a:lnTo>
                  <a:pt x="480304" y="73413"/>
                </a:lnTo>
                <a:cubicBezTo>
                  <a:pt x="480873" y="54565"/>
                  <a:pt x="474055" y="36288"/>
                  <a:pt x="461363" y="22580"/>
                </a:cubicBezTo>
                <a:cubicBezTo>
                  <a:pt x="448484" y="8873"/>
                  <a:pt x="430869" y="686"/>
                  <a:pt x="412120" y="115"/>
                </a:cubicBezTo>
                <a:lnTo>
                  <a:pt x="68356" y="115"/>
                </a:lnTo>
                <a:cubicBezTo>
                  <a:pt x="49606" y="686"/>
                  <a:pt x="31991" y="8873"/>
                  <a:pt x="19112" y="22580"/>
                </a:cubicBezTo>
                <a:cubicBezTo>
                  <a:pt x="6238" y="36264"/>
                  <a:pt x="-592" y="54595"/>
                  <a:pt x="172" y="73413"/>
                </a:cubicBezTo>
                <a:lnTo>
                  <a:pt x="172" y="958513"/>
                </a:lnTo>
                <a:cubicBezTo>
                  <a:pt x="1119" y="953565"/>
                  <a:pt x="2255" y="948805"/>
                  <a:pt x="3202" y="943854"/>
                </a:cubicBezTo>
                <a:cubicBezTo>
                  <a:pt x="5854" y="930528"/>
                  <a:pt x="8695" y="917009"/>
                  <a:pt x="11347" y="903683"/>
                </a:cubicBezTo>
                <a:cubicBezTo>
                  <a:pt x="15324" y="883692"/>
                  <a:pt x="19491" y="863892"/>
                  <a:pt x="23468" y="843901"/>
                </a:cubicBezTo>
                <a:cubicBezTo>
                  <a:pt x="28393" y="819342"/>
                  <a:pt x="33507" y="794784"/>
                  <a:pt x="38431" y="770413"/>
                </a:cubicBezTo>
                <a:cubicBezTo>
                  <a:pt x="43924" y="743188"/>
                  <a:pt x="49416" y="716155"/>
                  <a:pt x="54909" y="688930"/>
                </a:cubicBezTo>
                <a:cubicBezTo>
                  <a:pt x="60591" y="661133"/>
                  <a:pt x="66273" y="633148"/>
                  <a:pt x="71955" y="605351"/>
                </a:cubicBezTo>
                <a:cubicBezTo>
                  <a:pt x="77448" y="578694"/>
                  <a:pt x="82751" y="552042"/>
                  <a:pt x="88243" y="525389"/>
                </a:cubicBezTo>
                <a:cubicBezTo>
                  <a:pt x="93357" y="500066"/>
                  <a:pt x="98661" y="474554"/>
                  <a:pt x="103774" y="449235"/>
                </a:cubicBezTo>
                <a:cubicBezTo>
                  <a:pt x="108509" y="425056"/>
                  <a:pt x="112865" y="400878"/>
                  <a:pt x="117222" y="376507"/>
                </a:cubicBezTo>
                <a:cubicBezTo>
                  <a:pt x="121010" y="355564"/>
                  <a:pt x="125177" y="333099"/>
                  <a:pt x="137488" y="315203"/>
                </a:cubicBezTo>
                <a:cubicBezTo>
                  <a:pt x="149799" y="297116"/>
                  <a:pt x="171012" y="288168"/>
                  <a:pt x="192225" y="285884"/>
                </a:cubicBezTo>
                <a:cubicBezTo>
                  <a:pt x="214574" y="283408"/>
                  <a:pt x="237113" y="284741"/>
                  <a:pt x="259462" y="285122"/>
                </a:cubicBezTo>
                <a:cubicBezTo>
                  <a:pt x="311168" y="285884"/>
                  <a:pt x="362875" y="285502"/>
                  <a:pt x="414583" y="285502"/>
                </a:cubicBezTo>
                <a:lnTo>
                  <a:pt x="959487" y="285502"/>
                </a:lnTo>
                <a:lnTo>
                  <a:pt x="959679" y="285502"/>
                </a:lnTo>
                <a:moveTo>
                  <a:pt x="908539" y="1018675"/>
                </a:moveTo>
                <a:cubicBezTo>
                  <a:pt x="899639" y="1019247"/>
                  <a:pt x="890359" y="1018675"/>
                  <a:pt x="882023" y="1018675"/>
                </a:cubicBezTo>
                <a:cubicBezTo>
                  <a:pt x="869144" y="1018675"/>
                  <a:pt x="856077" y="1018295"/>
                  <a:pt x="843197" y="1018487"/>
                </a:cubicBezTo>
                <a:cubicBezTo>
                  <a:pt x="832212" y="1018487"/>
                  <a:pt x="821414" y="1018675"/>
                  <a:pt x="810429" y="1018675"/>
                </a:cubicBezTo>
                <a:lnTo>
                  <a:pt x="55287" y="1018675"/>
                </a:lnTo>
                <a:cubicBezTo>
                  <a:pt x="56235" y="1014107"/>
                  <a:pt x="56992" y="1009728"/>
                  <a:pt x="57939" y="1005161"/>
                </a:cubicBezTo>
                <a:cubicBezTo>
                  <a:pt x="60402" y="992783"/>
                  <a:pt x="62674" y="980410"/>
                  <a:pt x="65136" y="968032"/>
                </a:cubicBezTo>
                <a:cubicBezTo>
                  <a:pt x="68735" y="949566"/>
                  <a:pt x="72334" y="930908"/>
                  <a:pt x="75743" y="912442"/>
                </a:cubicBezTo>
                <a:cubicBezTo>
                  <a:pt x="80099" y="889404"/>
                  <a:pt x="84645" y="866559"/>
                  <a:pt x="89001" y="843521"/>
                </a:cubicBezTo>
                <a:cubicBezTo>
                  <a:pt x="93926" y="817821"/>
                  <a:pt x="98850" y="792118"/>
                  <a:pt x="103774" y="766226"/>
                </a:cubicBezTo>
                <a:cubicBezTo>
                  <a:pt x="108888" y="739381"/>
                  <a:pt x="114002" y="712537"/>
                  <a:pt x="119305" y="685884"/>
                </a:cubicBezTo>
                <a:cubicBezTo>
                  <a:pt x="124419" y="659800"/>
                  <a:pt x="129343" y="633528"/>
                  <a:pt x="134457" y="607444"/>
                </a:cubicBezTo>
                <a:cubicBezTo>
                  <a:pt x="144306" y="556421"/>
                  <a:pt x="153776" y="505206"/>
                  <a:pt x="163057" y="453995"/>
                </a:cubicBezTo>
                <a:cubicBezTo>
                  <a:pt x="168550" y="424292"/>
                  <a:pt x="169497" y="389453"/>
                  <a:pt x="189573" y="365084"/>
                </a:cubicBezTo>
                <a:cubicBezTo>
                  <a:pt x="212491" y="337097"/>
                  <a:pt x="253212" y="338620"/>
                  <a:pt x="285978" y="340143"/>
                </a:cubicBezTo>
                <a:cubicBezTo>
                  <a:pt x="330109" y="342047"/>
                  <a:pt x="374618" y="340334"/>
                  <a:pt x="418750" y="340334"/>
                </a:cubicBezTo>
                <a:lnTo>
                  <a:pt x="950776" y="340334"/>
                </a:lnTo>
                <a:cubicBezTo>
                  <a:pt x="975209" y="340334"/>
                  <a:pt x="1000211" y="338811"/>
                  <a:pt x="1024644" y="340714"/>
                </a:cubicBezTo>
                <a:cubicBezTo>
                  <a:pt x="1045667" y="342428"/>
                  <a:pt x="1067638" y="350043"/>
                  <a:pt x="1081654" y="366607"/>
                </a:cubicBezTo>
                <a:cubicBezTo>
                  <a:pt x="1094153" y="381647"/>
                  <a:pt x="1097752" y="401639"/>
                  <a:pt x="1095478" y="420677"/>
                </a:cubicBezTo>
                <a:cubicBezTo>
                  <a:pt x="1092448" y="445428"/>
                  <a:pt x="1084493" y="470175"/>
                  <a:pt x="1078812" y="494354"/>
                </a:cubicBezTo>
                <a:cubicBezTo>
                  <a:pt x="1072750" y="519865"/>
                  <a:pt x="1066881" y="545569"/>
                  <a:pt x="1061196" y="571272"/>
                </a:cubicBezTo>
                <a:cubicBezTo>
                  <a:pt x="1053433" y="606111"/>
                  <a:pt x="1045286" y="640954"/>
                  <a:pt x="1037331" y="675793"/>
                </a:cubicBezTo>
                <a:cubicBezTo>
                  <a:pt x="1030325" y="706256"/>
                  <a:pt x="1023319" y="736907"/>
                  <a:pt x="1016309" y="767367"/>
                </a:cubicBezTo>
                <a:cubicBezTo>
                  <a:pt x="1004755" y="818009"/>
                  <a:pt x="993769" y="868652"/>
                  <a:pt x="982784" y="919295"/>
                </a:cubicBezTo>
                <a:cubicBezTo>
                  <a:pt x="978240" y="940239"/>
                  <a:pt x="973315" y="961944"/>
                  <a:pt x="963655" y="981170"/>
                </a:cubicBezTo>
                <a:cubicBezTo>
                  <a:pt x="955131" y="998115"/>
                  <a:pt x="939221" y="1012394"/>
                  <a:pt x="920661" y="1017154"/>
                </a:cubicBezTo>
                <a:cubicBezTo>
                  <a:pt x="916494" y="1017914"/>
                  <a:pt x="912518" y="1018487"/>
                  <a:pt x="908539" y="1018675"/>
                </a:cubicBezTo>
              </a:path>
            </a:pathLst>
          </a:custGeom>
          <a:gradFill flip="none" rotWithShape="0">
            <a:gsLst>
              <a:gs pos="0">
                <a:schemeClr val="accent3">
                  <a:lumMod val="20000"/>
                  <a:lumOff val="80000"/>
                  <a:alpha val="50000"/>
                </a:schemeClr>
              </a:gs>
              <a:gs pos="100000">
                <a:schemeClr val="accent3">
                  <a:lumMod val="20000"/>
                  <a:lumOff val="80000"/>
                  <a:alpha val="10000"/>
                </a:schemeClr>
              </a:gs>
            </a:gsLst>
            <a:lin ang="2700000" scaled="0"/>
            <a:tileRect/>
          </a:gradFill>
          <a:ln w="38801" cap="flat">
            <a:noFill/>
            <a:prstDash val="solid"/>
            <a:miter/>
          </a:ln>
        </p:spPr>
        <p:txBody>
          <a:bodyPr rtlCol="0" anchor="ctr"/>
          <a:p>
            <a:endParaRPr lang="zh-CN" altLang="en-US"/>
          </a:p>
        </p:txBody>
      </p:sp>
      <p:sp>
        <p:nvSpPr>
          <p:cNvPr id="243" name="立方体 242"/>
          <p:cNvSpPr/>
          <p:nvPr>
            <p:custDataLst>
              <p:tags r:id="rId4"/>
            </p:custDataLst>
          </p:nvPr>
        </p:nvSpPr>
        <p:spPr>
          <a:xfrm>
            <a:off x="1105535" y="1056005"/>
            <a:ext cx="3847465" cy="617855"/>
          </a:xfrm>
          <a:prstGeom prst="cube">
            <a:avLst>
              <a:gd name="adj" fmla="val 12058"/>
            </a:avLst>
          </a:prstGeom>
          <a:gradFill>
            <a:gsLst>
              <a:gs pos="0">
                <a:schemeClr val="accent1">
                  <a:lumMod val="10000"/>
                  <a:lumOff val="90000"/>
                </a:schemeClr>
              </a:gs>
              <a:gs pos="0">
                <a:schemeClr val="accent1">
                  <a:lumMod val="10000"/>
                  <a:lumOff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r>
              <a:rPr lang="en-US" altLang="zh-CN" sz="2400" b="1" dirty="0">
                <a:solidFill>
                  <a:schemeClr val="accent1"/>
                </a:solidFill>
                <a:latin typeface="+mn-ea"/>
                <a:cs typeface="+mn-ea"/>
                <a:sym typeface="+mn-ea"/>
              </a:rPr>
              <a:t>1  </a:t>
            </a:r>
            <a:r>
              <a:rPr lang="zh-CN" sz="2400" b="1" dirty="0">
                <a:solidFill>
                  <a:schemeClr val="accent1"/>
                </a:solidFill>
                <a:latin typeface="+mn-ea"/>
                <a:cs typeface="+mn-ea"/>
                <a:sym typeface="+mn-ea"/>
              </a:rPr>
              <a:t>优化</a:t>
            </a:r>
            <a:r>
              <a:rPr lang="zh-CN" altLang="en-US" sz="2400" b="1" dirty="0">
                <a:solidFill>
                  <a:schemeClr val="accent1"/>
                </a:solidFill>
                <a:latin typeface="+mn-ea"/>
                <a:cs typeface="+mn-ea"/>
                <a:sym typeface="+mn-ea"/>
              </a:rPr>
              <a:t>单一指向性校验规则</a:t>
            </a:r>
            <a:endParaRPr lang="zh-CN" altLang="en-US" sz="2400" b="1" dirty="0">
              <a:solidFill>
                <a:schemeClr val="accent1"/>
              </a:solidFill>
              <a:latin typeface="+mn-ea"/>
              <a:cs typeface="+mn-ea"/>
              <a:sym typeface="+mn-ea"/>
            </a:endParaRPr>
          </a:p>
        </p:txBody>
      </p:sp>
      <p:sp>
        <p:nvSpPr>
          <p:cNvPr id="31" name="文本框 30" descr="7b0a202020202262756c6c6574223a20227b5c2263617465676f727949645c223a5c225c222c5c2274656d706c61746549645c223a32303233313332387d220a7d0a"/>
          <p:cNvSpPr txBox="1"/>
          <p:nvPr>
            <p:custDataLst>
              <p:tags r:id="rId5"/>
            </p:custDataLst>
          </p:nvPr>
        </p:nvSpPr>
        <p:spPr>
          <a:xfrm>
            <a:off x="589915" y="2045335"/>
            <a:ext cx="4135755" cy="4161155"/>
          </a:xfrm>
          <a:prstGeom prst="rect">
            <a:avLst/>
          </a:prstGeom>
          <a:noFill/>
          <a:ln>
            <a:noFill/>
          </a:ln>
        </p:spPr>
        <p:txBody>
          <a:bodyPr wrap="square" rtlCol="0">
            <a:noAutofit/>
          </a:bodyPr>
          <a:p>
            <a:pPr>
              <a:lnSpc>
                <a:spcPct val="150000"/>
              </a:lnSpc>
            </a:pPr>
            <a:endParaRPr lang="en-US" sz="1600"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Blip>
                <a:blip r:embed="rId6"/>
              </a:buBlip>
            </a:pPr>
            <a:r>
              <a:rPr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增加了</a:t>
            </a:r>
            <a:r>
              <a:rPr sz="1600" b="1"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住房租金</a:t>
            </a:r>
            <a:r>
              <a:rPr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单一指向校验规则</a:t>
            </a:r>
            <a:r>
              <a:rPr sz="16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sz="16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None/>
            </a:pPr>
            <a:r>
              <a:rPr sz="1600" dirty="0">
                <a:latin typeface="锦绣宋体" panose="02000503000000000000" charset="-122"/>
                <a:ea typeface="锦绣宋体" panose="02000503000000000000" charset="-122"/>
                <a:cs typeface="锦绣宋体" panose="02000503000000000000" charset="-122"/>
                <a:sym typeface="锦绣宋体" panose="02000503000000000000" charset="-122"/>
              </a:rPr>
              <a:t>夫妻双方填报同一城市租房租金专项附加扣除且扣除有效期</a:t>
            </a:r>
            <a:r>
              <a:rPr lang="zh-CN" sz="1600" dirty="0">
                <a:latin typeface="锦绣宋体" panose="02000503000000000000" charset="-122"/>
                <a:ea typeface="锦绣宋体" panose="02000503000000000000" charset="-122"/>
                <a:cs typeface="锦绣宋体" panose="02000503000000000000" charset="-122"/>
                <a:sym typeface="锦绣宋体" panose="02000503000000000000" charset="-122"/>
              </a:rPr>
              <a:t>起止</a:t>
            </a:r>
            <a:r>
              <a:rPr sz="1600" dirty="0">
                <a:latin typeface="锦绣宋体" panose="02000503000000000000" charset="-122"/>
                <a:ea typeface="锦绣宋体" panose="02000503000000000000" charset="-122"/>
                <a:cs typeface="锦绣宋体" panose="02000503000000000000" charset="-122"/>
                <a:sym typeface="锦绣宋体" panose="02000503000000000000" charset="-122"/>
              </a:rPr>
              <a:t>存在交叉的，阻断纳税人进一步填 报。</a:t>
            </a:r>
            <a:endParaRPr sz="16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nSpc>
                <a:spcPct val="150000"/>
              </a:lnSpc>
            </a:pPr>
            <a:endParaRPr sz="16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nSpc>
                <a:spcPct val="150000"/>
              </a:lnSpc>
              <a:buBlip>
                <a:blip r:embed="rId6"/>
              </a:buBlip>
            </a:pPr>
            <a:r>
              <a:rPr lang="zh-CN" altLang="en-US" sz="1600" dirty="0">
                <a:latin typeface="锦绣宋体" panose="02000503000000000000" charset="-122"/>
                <a:ea typeface="锦绣宋体" panose="02000503000000000000" charset="-122"/>
                <a:cs typeface="锦绣宋体" panose="02000503000000000000" charset="-122"/>
                <a:sym typeface="锦绣宋体" panose="02000503000000000000" charset="-122"/>
              </a:rPr>
              <a:t>将</a:t>
            </a:r>
            <a:r>
              <a:rPr sz="1600" dirty="0">
                <a:latin typeface="锦绣宋体" panose="02000503000000000000" charset="-122"/>
                <a:ea typeface="锦绣宋体" panose="02000503000000000000" charset="-122"/>
                <a:cs typeface="锦绣宋体" panose="02000503000000000000" charset="-122"/>
                <a:sym typeface="锦绣宋体" panose="02000503000000000000" charset="-122"/>
              </a:rPr>
              <a:t>3岁以下婴幼儿照护、子女教育</a:t>
            </a:r>
            <a:r>
              <a:rPr lang="zh-CN" sz="16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sz="1600" dirty="0">
                <a:latin typeface="锦绣宋体" panose="02000503000000000000" charset="-122"/>
                <a:ea typeface="锦绣宋体" panose="02000503000000000000" charset="-122"/>
                <a:cs typeface="锦绣宋体" panose="02000503000000000000" charset="-122"/>
                <a:sym typeface="锦绣宋体" panose="02000503000000000000" charset="-122"/>
              </a:rPr>
              <a:t>赡养老人、学历继续教育、大病医疗专项附加扣除</a:t>
            </a:r>
            <a:r>
              <a:rPr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单一指向校验规则</a:t>
            </a:r>
            <a:r>
              <a:rPr lang="zh-CN"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由</a:t>
            </a:r>
            <a:r>
              <a:rPr lang="zh-CN" sz="1600" b="1"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提示</a:t>
            </a:r>
            <a:r>
              <a:rPr sz="1600" b="1"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调整为阻断</a:t>
            </a:r>
            <a:r>
              <a:rPr lang="zh-CN" sz="16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zh-CN" sz="16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pic>
        <p:nvPicPr>
          <p:cNvPr id="16" name="图片 15"/>
          <p:cNvPicPr>
            <a:picLocks noChangeAspect="1"/>
          </p:cNvPicPr>
          <p:nvPr/>
        </p:nvPicPr>
        <p:blipFill>
          <a:blip r:embed="rId7"/>
          <a:srcRect/>
          <a:stretch>
            <a:fillRect/>
          </a:stretch>
        </p:blipFill>
        <p:spPr>
          <a:xfrm>
            <a:off x="6596380" y="1319530"/>
            <a:ext cx="2246630" cy="4253865"/>
          </a:xfrm>
          <a:prstGeom prst="rect">
            <a:avLst/>
          </a:prstGeom>
        </p:spPr>
      </p:pic>
      <p:pic>
        <p:nvPicPr>
          <p:cNvPr id="21" name="图片 20" descr="右箭头"/>
          <p:cNvPicPr>
            <a:picLocks noChangeAspect="1"/>
          </p:cNvPicPr>
          <p:nvPr/>
        </p:nvPicPr>
        <p:blipFill>
          <a:blip r:embed="rId8"/>
          <a:stretch>
            <a:fillRect/>
          </a:stretch>
        </p:blipFill>
        <p:spPr>
          <a:xfrm>
            <a:off x="5562600" y="3019425"/>
            <a:ext cx="914400" cy="914400"/>
          </a:xfrm>
          <a:prstGeom prst="rect">
            <a:avLst/>
          </a:prstGeom>
        </p:spPr>
      </p:pic>
      <p:grpSp>
        <p:nvGrpSpPr>
          <p:cNvPr id="10" name="组合 9"/>
          <p:cNvGrpSpPr/>
          <p:nvPr/>
        </p:nvGrpSpPr>
        <p:grpSpPr>
          <a:xfrm>
            <a:off x="6596380" y="5637530"/>
            <a:ext cx="2246630" cy="759460"/>
            <a:chOff x="10388" y="8878"/>
            <a:chExt cx="3538" cy="1196"/>
          </a:xfrm>
        </p:grpSpPr>
        <p:sp>
          <p:nvSpPr>
            <p:cNvPr id="2" name="圆角矩形 1"/>
            <p:cNvSpPr/>
            <p:nvPr/>
          </p:nvSpPr>
          <p:spPr>
            <a:xfrm>
              <a:off x="10388" y="8878"/>
              <a:ext cx="3538" cy="1197"/>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custDataLst>
                <p:tags r:id="rId9"/>
              </p:custDataLst>
            </p:nvPr>
          </p:nvSpPr>
          <p:spPr>
            <a:xfrm>
              <a:off x="11275" y="8885"/>
              <a:ext cx="1659" cy="629"/>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优化前</a:t>
              </a:r>
              <a:endParaRPr lang="zh-CN" altLang="zh-CN" b="1" dirty="0">
                <a:solidFill>
                  <a:schemeClr val="bg1"/>
                </a:solidFill>
                <a:latin typeface="微软雅黑" panose="020B0503020204020204" charset="-122"/>
                <a:ea typeface="微软雅黑" panose="020B0503020204020204" charset="-122"/>
                <a:sym typeface="+mn-ea"/>
              </a:endParaRPr>
            </a:p>
          </p:txBody>
        </p:sp>
        <p:sp>
          <p:nvSpPr>
            <p:cNvPr id="7" name="文本框 6"/>
            <p:cNvSpPr txBox="1"/>
            <p:nvPr>
              <p:custDataLst>
                <p:tags r:id="rId10"/>
              </p:custDataLst>
            </p:nvPr>
          </p:nvSpPr>
          <p:spPr>
            <a:xfrm>
              <a:off x="10541" y="9410"/>
              <a:ext cx="3126" cy="629"/>
            </a:xfrm>
            <a:prstGeom prst="rect">
              <a:avLst/>
            </a:prstGeom>
            <a:noFill/>
          </p:spPr>
          <p:txBody>
            <a:bodyPr wrap="square" rtlCol="0">
              <a:noAutofit/>
            </a:bodyPr>
            <a:p>
              <a:pPr algn="dist" fontAlgn="auto">
                <a:lnSpc>
                  <a:spcPct val="100000"/>
                </a:lnSpc>
              </a:pPr>
              <a:r>
                <a:rPr lang="zh-CN" altLang="zh-CN" b="1" dirty="0">
                  <a:solidFill>
                    <a:schemeClr val="bg1"/>
                  </a:solidFill>
                  <a:latin typeface="锦绣宋体" panose="02000503000000000000" charset="-122"/>
                  <a:ea typeface="锦绣宋体" panose="02000503000000000000" charset="-122"/>
                  <a:sym typeface="+mn-ea"/>
                </a:rPr>
                <a:t>（仅提示不阻断）</a:t>
              </a:r>
              <a:endParaRPr lang="zh-CN" altLang="zh-CN" b="1" dirty="0">
                <a:solidFill>
                  <a:schemeClr val="bg1"/>
                </a:solidFill>
                <a:latin typeface="锦绣宋体" panose="02000503000000000000" charset="-122"/>
                <a:ea typeface="锦绣宋体" panose="02000503000000000000" charset="-122"/>
                <a:sym typeface="+mn-ea"/>
              </a:endParaRPr>
            </a:p>
          </p:txBody>
        </p:sp>
      </p:grpSp>
      <p:grpSp>
        <p:nvGrpSpPr>
          <p:cNvPr id="12" name="组合 11"/>
          <p:cNvGrpSpPr/>
          <p:nvPr/>
        </p:nvGrpSpPr>
        <p:grpSpPr>
          <a:xfrm>
            <a:off x="9207500" y="5641975"/>
            <a:ext cx="2246630" cy="759460"/>
            <a:chOff x="10388" y="8878"/>
            <a:chExt cx="3538" cy="1196"/>
          </a:xfrm>
        </p:grpSpPr>
        <p:sp>
          <p:nvSpPr>
            <p:cNvPr id="14" name="圆角矩形 13"/>
            <p:cNvSpPr/>
            <p:nvPr/>
          </p:nvSpPr>
          <p:spPr>
            <a:xfrm>
              <a:off x="10388" y="8878"/>
              <a:ext cx="3538" cy="1197"/>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11"/>
              </p:custDataLst>
            </p:nvPr>
          </p:nvSpPr>
          <p:spPr>
            <a:xfrm>
              <a:off x="11275" y="8885"/>
              <a:ext cx="1659" cy="629"/>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优化后</a:t>
              </a:r>
              <a:endParaRPr lang="zh-CN" altLang="zh-CN" b="1" dirty="0">
                <a:solidFill>
                  <a:schemeClr val="bg1"/>
                </a:solidFill>
                <a:latin typeface="微软雅黑" panose="020B0503020204020204" charset="-122"/>
                <a:ea typeface="微软雅黑" panose="020B0503020204020204" charset="-122"/>
                <a:sym typeface="+mn-ea"/>
              </a:endParaRPr>
            </a:p>
          </p:txBody>
        </p:sp>
        <p:sp>
          <p:nvSpPr>
            <p:cNvPr id="18" name="文本框 17"/>
            <p:cNvSpPr txBox="1"/>
            <p:nvPr>
              <p:custDataLst>
                <p:tags r:id="rId12"/>
              </p:custDataLst>
            </p:nvPr>
          </p:nvSpPr>
          <p:spPr>
            <a:xfrm>
              <a:off x="10541" y="9410"/>
              <a:ext cx="3126" cy="629"/>
            </a:xfrm>
            <a:prstGeom prst="rect">
              <a:avLst/>
            </a:prstGeom>
            <a:noFill/>
          </p:spPr>
          <p:txBody>
            <a:bodyPr wrap="square" rtlCol="0">
              <a:noAutofit/>
            </a:bodyPr>
            <a:p>
              <a:pPr algn="dist" fontAlgn="auto">
                <a:lnSpc>
                  <a:spcPct val="100000"/>
                </a:lnSpc>
              </a:pPr>
              <a:r>
                <a:rPr lang="zh-CN" altLang="zh-CN" b="1" dirty="0">
                  <a:solidFill>
                    <a:schemeClr val="bg1"/>
                  </a:solidFill>
                  <a:latin typeface="锦绣宋体" panose="02000503000000000000" charset="-122"/>
                  <a:ea typeface="锦绣宋体" panose="02000503000000000000" charset="-122"/>
                  <a:sym typeface="+mn-ea"/>
                </a:rPr>
                <a:t>（阻断填报）</a:t>
              </a:r>
              <a:endParaRPr lang="zh-CN" altLang="zh-CN" b="1" dirty="0">
                <a:solidFill>
                  <a:schemeClr val="bg1"/>
                </a:solidFill>
                <a:latin typeface="锦绣宋体" panose="02000503000000000000" charset="-122"/>
                <a:ea typeface="锦绣宋体" panose="02000503000000000000" charset="-122"/>
                <a:sym typeface="+mn-ea"/>
              </a:endParaRPr>
            </a:p>
          </p:txBody>
        </p:sp>
      </p:grpSp>
      <p:pic>
        <p:nvPicPr>
          <p:cNvPr id="19" name="图片 18" descr="G:/1-1 业务-税法/个人所得税/截图/子女教育阻断填报提示.jpg子女教育阻断填报提示"/>
          <p:cNvPicPr>
            <a:picLocks noChangeAspect="1"/>
          </p:cNvPicPr>
          <p:nvPr/>
        </p:nvPicPr>
        <p:blipFill>
          <a:blip r:embed="rId13"/>
          <a:srcRect t="6935" b="6935"/>
          <a:stretch>
            <a:fillRect/>
          </a:stretch>
        </p:blipFill>
        <p:spPr>
          <a:xfrm>
            <a:off x="9207500" y="1313180"/>
            <a:ext cx="2247900" cy="4259580"/>
          </a:xfrm>
          <a:prstGeom prst="roundRect">
            <a:avLst/>
          </a:prstGeom>
          <a:ln w="28575" cmpd="sng">
            <a:solidFill>
              <a:schemeClr val="accent1"/>
            </a:solidFill>
            <a:prstDash val="solid"/>
          </a:ln>
        </p:spPr>
      </p:pic>
      <p:grpSp>
        <p:nvGrpSpPr>
          <p:cNvPr id="11" name="组合 10"/>
          <p:cNvGrpSpPr/>
          <p:nvPr/>
        </p:nvGrpSpPr>
        <p:grpSpPr>
          <a:xfrm>
            <a:off x="4663440" y="196850"/>
            <a:ext cx="4798060" cy="504190"/>
            <a:chOff x="5777334" y="1131589"/>
            <a:chExt cx="3483839" cy="671041"/>
          </a:xfrm>
        </p:grpSpPr>
        <p:grpSp>
          <p:nvGrpSpPr>
            <p:cNvPr id="17" name="组合 56"/>
            <p:cNvGrpSpPr/>
            <p:nvPr/>
          </p:nvGrpSpPr>
          <p:grpSpPr>
            <a:xfrm>
              <a:off x="5777334" y="1131589"/>
              <a:ext cx="2971130" cy="671041"/>
              <a:chOff x="4532138" y="2977854"/>
              <a:chExt cx="1564211" cy="379451"/>
            </a:xfrm>
          </p:grpSpPr>
          <p:sp>
            <p:nvSpPr>
              <p:cNvPr id="20" name="MH_SubTitle_1"/>
              <p:cNvSpPr/>
              <p:nvPr>
                <p:custDataLst>
                  <p:tags r:id="rId1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22" name="MH_SubTitle_1"/>
              <p:cNvSpPr/>
              <p:nvPr>
                <p:custDataLst>
                  <p:tags r:id="rId15"/>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24" name="文本框 23"/>
            <p:cNvSpPr txBox="1"/>
            <p:nvPr>
              <p:custDataLst>
                <p:tags r:id="rId16"/>
              </p:custDataLst>
            </p:nvPr>
          </p:nvSpPr>
          <p:spPr>
            <a:xfrm>
              <a:off x="5863093" y="1249063"/>
              <a:ext cx="3398080" cy="531593"/>
            </a:xfrm>
            <a:prstGeom prst="rect">
              <a:avLst/>
            </a:prstGeom>
            <a:noFill/>
          </p:spPr>
          <p:txBody>
            <a:bodyPr wrap="square" rtlCol="0">
              <a:noAutofit/>
            </a:bodyPr>
            <a:p>
              <a:pPr algn="l"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（一）专项附加扣除填报规则重点</a:t>
              </a:r>
              <a:r>
                <a:rPr lang="en-US" altLang="zh-CN" b="1" dirty="0">
                  <a:solidFill>
                    <a:schemeClr val="bg1"/>
                  </a:solidFill>
                  <a:latin typeface="微软雅黑" panose="020B0503020204020204" charset="-122"/>
                  <a:ea typeface="微软雅黑" panose="020B0503020204020204" charset="-122"/>
                  <a:sym typeface="+mn-ea"/>
                </a:rPr>
                <a:t>  </a:t>
              </a:r>
              <a:endParaRPr lang="en-US" altLang="zh-CN" b="1" dirty="0">
                <a:solidFill>
                  <a:schemeClr val="bg1"/>
                </a:solidFill>
                <a:latin typeface="微软雅黑" panose="020B0503020204020204" charset="-122"/>
                <a:ea typeface="微软雅黑" panose="020B0503020204020204" charset="-122"/>
                <a:sym typeface="+mn-ea"/>
              </a:endParaRPr>
            </a:p>
          </p:txBody>
        </p:sp>
      </p:grpSp>
      <p:sp>
        <p:nvSpPr>
          <p:cNvPr id="25" name="文本框 24"/>
          <p:cNvSpPr txBox="1"/>
          <p:nvPr>
            <p:custDataLst>
              <p:tags r:id="rId17"/>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3" name="立方体 232"/>
          <p:cNvSpPr/>
          <p:nvPr>
            <p:custDataLst>
              <p:tags r:id="rId1"/>
            </p:custDataLst>
          </p:nvPr>
        </p:nvSpPr>
        <p:spPr>
          <a:xfrm>
            <a:off x="465455" y="1319530"/>
            <a:ext cx="4994910" cy="5013960"/>
          </a:xfrm>
          <a:prstGeom prst="cube">
            <a:avLst>
              <a:gd name="adj" fmla="val 1164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262" name="矩形 261"/>
          <p:cNvSpPr/>
          <p:nvPr>
            <p:custDataLst>
              <p:tags r:id="rId2"/>
            </p:custDataLst>
          </p:nvPr>
        </p:nvSpPr>
        <p:spPr>
          <a:xfrm>
            <a:off x="590550" y="2045970"/>
            <a:ext cx="4134485" cy="41497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dirty="0">
              <a:latin typeface="+mn-ea"/>
            </a:endParaRPr>
          </a:p>
        </p:txBody>
      </p:sp>
      <p:sp>
        <p:nvSpPr>
          <p:cNvPr id="13" name="任意多边形: 形状 5"/>
          <p:cNvSpPr/>
          <p:nvPr>
            <p:custDataLst>
              <p:tags r:id="rId3"/>
            </p:custDataLst>
          </p:nvPr>
        </p:nvSpPr>
        <p:spPr>
          <a:xfrm>
            <a:off x="9804083" y="3064193"/>
            <a:ext cx="1096004" cy="1018814"/>
          </a:xfrm>
          <a:custGeom>
            <a:avLst/>
            <a:gdLst>
              <a:gd name="connsiteX0" fmla="*/ 959679 w 1096004"/>
              <a:gd name="connsiteY0" fmla="*/ 285502 h 1018814"/>
              <a:gd name="connsiteX1" fmla="*/ 959679 w 1096004"/>
              <a:gd name="connsiteY1" fmla="*/ 213728 h 1018814"/>
              <a:gd name="connsiteX2" fmla="*/ 940739 w 1096004"/>
              <a:gd name="connsiteY2" fmla="*/ 162895 h 1018814"/>
              <a:gd name="connsiteX3" fmla="*/ 891496 w 1096004"/>
              <a:gd name="connsiteY3" fmla="*/ 140429 h 1018814"/>
              <a:gd name="connsiteX4" fmla="*/ 480304 w 1096004"/>
              <a:gd name="connsiteY4" fmla="*/ 140429 h 1018814"/>
              <a:gd name="connsiteX5" fmla="*/ 480304 w 1096004"/>
              <a:gd name="connsiteY5" fmla="*/ 73413 h 1018814"/>
              <a:gd name="connsiteX6" fmla="*/ 461363 w 1096004"/>
              <a:gd name="connsiteY6" fmla="*/ 22580 h 1018814"/>
              <a:gd name="connsiteX7" fmla="*/ 412120 w 1096004"/>
              <a:gd name="connsiteY7" fmla="*/ 115 h 1018814"/>
              <a:gd name="connsiteX8" fmla="*/ 68356 w 1096004"/>
              <a:gd name="connsiteY8" fmla="*/ 115 h 1018814"/>
              <a:gd name="connsiteX9" fmla="*/ 19112 w 1096004"/>
              <a:gd name="connsiteY9" fmla="*/ 22580 h 1018814"/>
              <a:gd name="connsiteX10" fmla="*/ 172 w 1096004"/>
              <a:gd name="connsiteY10" fmla="*/ 73413 h 1018814"/>
              <a:gd name="connsiteX11" fmla="*/ 172 w 1096004"/>
              <a:gd name="connsiteY11" fmla="*/ 958513 h 1018814"/>
              <a:gd name="connsiteX12" fmla="*/ 3202 w 1096004"/>
              <a:gd name="connsiteY12" fmla="*/ 943854 h 1018814"/>
              <a:gd name="connsiteX13" fmla="*/ 11347 w 1096004"/>
              <a:gd name="connsiteY13" fmla="*/ 903683 h 1018814"/>
              <a:gd name="connsiteX14" fmla="*/ 23468 w 1096004"/>
              <a:gd name="connsiteY14" fmla="*/ 843901 h 1018814"/>
              <a:gd name="connsiteX15" fmla="*/ 38431 w 1096004"/>
              <a:gd name="connsiteY15" fmla="*/ 770413 h 1018814"/>
              <a:gd name="connsiteX16" fmla="*/ 54909 w 1096004"/>
              <a:gd name="connsiteY16" fmla="*/ 688930 h 1018814"/>
              <a:gd name="connsiteX17" fmla="*/ 71955 w 1096004"/>
              <a:gd name="connsiteY17" fmla="*/ 605351 h 1018814"/>
              <a:gd name="connsiteX18" fmla="*/ 88243 w 1096004"/>
              <a:gd name="connsiteY18" fmla="*/ 525389 h 1018814"/>
              <a:gd name="connsiteX19" fmla="*/ 103774 w 1096004"/>
              <a:gd name="connsiteY19" fmla="*/ 449235 h 1018814"/>
              <a:gd name="connsiteX20" fmla="*/ 117222 w 1096004"/>
              <a:gd name="connsiteY20" fmla="*/ 376507 h 1018814"/>
              <a:gd name="connsiteX21" fmla="*/ 137488 w 1096004"/>
              <a:gd name="connsiteY21" fmla="*/ 315203 h 1018814"/>
              <a:gd name="connsiteX22" fmla="*/ 192225 w 1096004"/>
              <a:gd name="connsiteY22" fmla="*/ 285884 h 1018814"/>
              <a:gd name="connsiteX23" fmla="*/ 259462 w 1096004"/>
              <a:gd name="connsiteY23" fmla="*/ 285122 h 1018814"/>
              <a:gd name="connsiteX24" fmla="*/ 414583 w 1096004"/>
              <a:gd name="connsiteY24" fmla="*/ 285502 h 1018814"/>
              <a:gd name="connsiteX25" fmla="*/ 959487 w 1096004"/>
              <a:gd name="connsiteY25" fmla="*/ 285502 h 1018814"/>
              <a:gd name="connsiteX26" fmla="*/ 959679 w 1096004"/>
              <a:gd name="connsiteY26" fmla="*/ 285502 h 1018814"/>
              <a:gd name="connsiteX27" fmla="*/ 908539 w 1096004"/>
              <a:gd name="connsiteY27" fmla="*/ 1018675 h 1018814"/>
              <a:gd name="connsiteX28" fmla="*/ 882023 w 1096004"/>
              <a:gd name="connsiteY28" fmla="*/ 1018675 h 1018814"/>
              <a:gd name="connsiteX29" fmla="*/ 843197 w 1096004"/>
              <a:gd name="connsiteY29" fmla="*/ 1018487 h 1018814"/>
              <a:gd name="connsiteX30" fmla="*/ 810429 w 1096004"/>
              <a:gd name="connsiteY30" fmla="*/ 1018675 h 1018814"/>
              <a:gd name="connsiteX31" fmla="*/ 55287 w 1096004"/>
              <a:gd name="connsiteY31" fmla="*/ 1018675 h 1018814"/>
              <a:gd name="connsiteX32" fmla="*/ 57939 w 1096004"/>
              <a:gd name="connsiteY32" fmla="*/ 1005161 h 1018814"/>
              <a:gd name="connsiteX33" fmla="*/ 65136 w 1096004"/>
              <a:gd name="connsiteY33" fmla="*/ 968032 h 1018814"/>
              <a:gd name="connsiteX34" fmla="*/ 75743 w 1096004"/>
              <a:gd name="connsiteY34" fmla="*/ 912442 h 1018814"/>
              <a:gd name="connsiteX35" fmla="*/ 89001 w 1096004"/>
              <a:gd name="connsiteY35" fmla="*/ 843521 h 1018814"/>
              <a:gd name="connsiteX36" fmla="*/ 103774 w 1096004"/>
              <a:gd name="connsiteY36" fmla="*/ 766226 h 1018814"/>
              <a:gd name="connsiteX37" fmla="*/ 119305 w 1096004"/>
              <a:gd name="connsiteY37" fmla="*/ 685884 h 1018814"/>
              <a:gd name="connsiteX38" fmla="*/ 134457 w 1096004"/>
              <a:gd name="connsiteY38" fmla="*/ 607444 h 1018814"/>
              <a:gd name="connsiteX39" fmla="*/ 163057 w 1096004"/>
              <a:gd name="connsiteY39" fmla="*/ 453995 h 1018814"/>
              <a:gd name="connsiteX40" fmla="*/ 189573 w 1096004"/>
              <a:gd name="connsiteY40" fmla="*/ 365084 h 1018814"/>
              <a:gd name="connsiteX41" fmla="*/ 285978 w 1096004"/>
              <a:gd name="connsiteY41" fmla="*/ 340143 h 1018814"/>
              <a:gd name="connsiteX42" fmla="*/ 418750 w 1096004"/>
              <a:gd name="connsiteY42" fmla="*/ 340334 h 1018814"/>
              <a:gd name="connsiteX43" fmla="*/ 950776 w 1096004"/>
              <a:gd name="connsiteY43" fmla="*/ 340334 h 1018814"/>
              <a:gd name="connsiteX44" fmla="*/ 1024644 w 1096004"/>
              <a:gd name="connsiteY44" fmla="*/ 340714 h 1018814"/>
              <a:gd name="connsiteX45" fmla="*/ 1081654 w 1096004"/>
              <a:gd name="connsiteY45" fmla="*/ 366607 h 1018814"/>
              <a:gd name="connsiteX46" fmla="*/ 1095478 w 1096004"/>
              <a:gd name="connsiteY46" fmla="*/ 420677 h 1018814"/>
              <a:gd name="connsiteX47" fmla="*/ 1078812 w 1096004"/>
              <a:gd name="connsiteY47" fmla="*/ 494354 h 1018814"/>
              <a:gd name="connsiteX48" fmla="*/ 1061196 w 1096004"/>
              <a:gd name="connsiteY48" fmla="*/ 571272 h 1018814"/>
              <a:gd name="connsiteX49" fmla="*/ 1037331 w 1096004"/>
              <a:gd name="connsiteY49" fmla="*/ 675793 h 1018814"/>
              <a:gd name="connsiteX50" fmla="*/ 1016309 w 1096004"/>
              <a:gd name="connsiteY50" fmla="*/ 767367 h 1018814"/>
              <a:gd name="connsiteX51" fmla="*/ 982784 w 1096004"/>
              <a:gd name="connsiteY51" fmla="*/ 919295 h 1018814"/>
              <a:gd name="connsiteX52" fmla="*/ 963655 w 1096004"/>
              <a:gd name="connsiteY52" fmla="*/ 981170 h 1018814"/>
              <a:gd name="connsiteX53" fmla="*/ 920661 w 1096004"/>
              <a:gd name="connsiteY53" fmla="*/ 1017154 h 1018814"/>
              <a:gd name="connsiteX54" fmla="*/ 908539 w 1096004"/>
              <a:gd name="connsiteY54" fmla="*/ 1018675 h 101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6004" h="1018814">
                <a:moveTo>
                  <a:pt x="959679" y="285502"/>
                </a:moveTo>
                <a:lnTo>
                  <a:pt x="959679" y="213728"/>
                </a:lnTo>
                <a:cubicBezTo>
                  <a:pt x="960248" y="194879"/>
                  <a:pt x="953430" y="176602"/>
                  <a:pt x="940739" y="162895"/>
                </a:cubicBezTo>
                <a:cubicBezTo>
                  <a:pt x="927860" y="149187"/>
                  <a:pt x="910244" y="141000"/>
                  <a:pt x="891496" y="140429"/>
                </a:cubicBezTo>
                <a:lnTo>
                  <a:pt x="480304" y="140429"/>
                </a:lnTo>
                <a:lnTo>
                  <a:pt x="480304" y="73413"/>
                </a:lnTo>
                <a:cubicBezTo>
                  <a:pt x="480873" y="54565"/>
                  <a:pt x="474055" y="36288"/>
                  <a:pt x="461363" y="22580"/>
                </a:cubicBezTo>
                <a:cubicBezTo>
                  <a:pt x="448484" y="8873"/>
                  <a:pt x="430869" y="686"/>
                  <a:pt x="412120" y="115"/>
                </a:cubicBezTo>
                <a:lnTo>
                  <a:pt x="68356" y="115"/>
                </a:lnTo>
                <a:cubicBezTo>
                  <a:pt x="49606" y="686"/>
                  <a:pt x="31991" y="8873"/>
                  <a:pt x="19112" y="22580"/>
                </a:cubicBezTo>
                <a:cubicBezTo>
                  <a:pt x="6238" y="36264"/>
                  <a:pt x="-592" y="54595"/>
                  <a:pt x="172" y="73413"/>
                </a:cubicBezTo>
                <a:lnTo>
                  <a:pt x="172" y="958513"/>
                </a:lnTo>
                <a:cubicBezTo>
                  <a:pt x="1119" y="953565"/>
                  <a:pt x="2255" y="948805"/>
                  <a:pt x="3202" y="943854"/>
                </a:cubicBezTo>
                <a:cubicBezTo>
                  <a:pt x="5854" y="930528"/>
                  <a:pt x="8695" y="917009"/>
                  <a:pt x="11347" y="903683"/>
                </a:cubicBezTo>
                <a:cubicBezTo>
                  <a:pt x="15324" y="883692"/>
                  <a:pt x="19491" y="863892"/>
                  <a:pt x="23468" y="843901"/>
                </a:cubicBezTo>
                <a:cubicBezTo>
                  <a:pt x="28393" y="819342"/>
                  <a:pt x="33507" y="794784"/>
                  <a:pt x="38431" y="770413"/>
                </a:cubicBezTo>
                <a:cubicBezTo>
                  <a:pt x="43924" y="743188"/>
                  <a:pt x="49416" y="716155"/>
                  <a:pt x="54909" y="688930"/>
                </a:cubicBezTo>
                <a:cubicBezTo>
                  <a:pt x="60591" y="661133"/>
                  <a:pt x="66273" y="633148"/>
                  <a:pt x="71955" y="605351"/>
                </a:cubicBezTo>
                <a:cubicBezTo>
                  <a:pt x="77448" y="578694"/>
                  <a:pt x="82751" y="552042"/>
                  <a:pt x="88243" y="525389"/>
                </a:cubicBezTo>
                <a:cubicBezTo>
                  <a:pt x="93357" y="500066"/>
                  <a:pt x="98661" y="474554"/>
                  <a:pt x="103774" y="449235"/>
                </a:cubicBezTo>
                <a:cubicBezTo>
                  <a:pt x="108509" y="425056"/>
                  <a:pt x="112865" y="400878"/>
                  <a:pt x="117222" y="376507"/>
                </a:cubicBezTo>
                <a:cubicBezTo>
                  <a:pt x="121010" y="355564"/>
                  <a:pt x="125177" y="333099"/>
                  <a:pt x="137488" y="315203"/>
                </a:cubicBezTo>
                <a:cubicBezTo>
                  <a:pt x="149799" y="297116"/>
                  <a:pt x="171012" y="288168"/>
                  <a:pt x="192225" y="285884"/>
                </a:cubicBezTo>
                <a:cubicBezTo>
                  <a:pt x="214574" y="283408"/>
                  <a:pt x="237113" y="284741"/>
                  <a:pt x="259462" y="285122"/>
                </a:cubicBezTo>
                <a:cubicBezTo>
                  <a:pt x="311168" y="285884"/>
                  <a:pt x="362875" y="285502"/>
                  <a:pt x="414583" y="285502"/>
                </a:cubicBezTo>
                <a:lnTo>
                  <a:pt x="959487" y="285502"/>
                </a:lnTo>
                <a:lnTo>
                  <a:pt x="959679" y="285502"/>
                </a:lnTo>
                <a:moveTo>
                  <a:pt x="908539" y="1018675"/>
                </a:moveTo>
                <a:cubicBezTo>
                  <a:pt x="899639" y="1019247"/>
                  <a:pt x="890359" y="1018675"/>
                  <a:pt x="882023" y="1018675"/>
                </a:cubicBezTo>
                <a:cubicBezTo>
                  <a:pt x="869144" y="1018675"/>
                  <a:pt x="856077" y="1018295"/>
                  <a:pt x="843197" y="1018487"/>
                </a:cubicBezTo>
                <a:cubicBezTo>
                  <a:pt x="832212" y="1018487"/>
                  <a:pt x="821414" y="1018675"/>
                  <a:pt x="810429" y="1018675"/>
                </a:cubicBezTo>
                <a:lnTo>
                  <a:pt x="55287" y="1018675"/>
                </a:lnTo>
                <a:cubicBezTo>
                  <a:pt x="56235" y="1014107"/>
                  <a:pt x="56992" y="1009728"/>
                  <a:pt x="57939" y="1005161"/>
                </a:cubicBezTo>
                <a:cubicBezTo>
                  <a:pt x="60402" y="992783"/>
                  <a:pt x="62674" y="980410"/>
                  <a:pt x="65136" y="968032"/>
                </a:cubicBezTo>
                <a:cubicBezTo>
                  <a:pt x="68735" y="949566"/>
                  <a:pt x="72334" y="930908"/>
                  <a:pt x="75743" y="912442"/>
                </a:cubicBezTo>
                <a:cubicBezTo>
                  <a:pt x="80099" y="889404"/>
                  <a:pt x="84645" y="866559"/>
                  <a:pt x="89001" y="843521"/>
                </a:cubicBezTo>
                <a:cubicBezTo>
                  <a:pt x="93926" y="817821"/>
                  <a:pt x="98850" y="792118"/>
                  <a:pt x="103774" y="766226"/>
                </a:cubicBezTo>
                <a:cubicBezTo>
                  <a:pt x="108888" y="739381"/>
                  <a:pt x="114002" y="712537"/>
                  <a:pt x="119305" y="685884"/>
                </a:cubicBezTo>
                <a:cubicBezTo>
                  <a:pt x="124419" y="659800"/>
                  <a:pt x="129343" y="633528"/>
                  <a:pt x="134457" y="607444"/>
                </a:cubicBezTo>
                <a:cubicBezTo>
                  <a:pt x="144306" y="556421"/>
                  <a:pt x="153776" y="505206"/>
                  <a:pt x="163057" y="453995"/>
                </a:cubicBezTo>
                <a:cubicBezTo>
                  <a:pt x="168550" y="424292"/>
                  <a:pt x="169497" y="389453"/>
                  <a:pt x="189573" y="365084"/>
                </a:cubicBezTo>
                <a:cubicBezTo>
                  <a:pt x="212491" y="337097"/>
                  <a:pt x="253212" y="338620"/>
                  <a:pt x="285978" y="340143"/>
                </a:cubicBezTo>
                <a:cubicBezTo>
                  <a:pt x="330109" y="342047"/>
                  <a:pt x="374618" y="340334"/>
                  <a:pt x="418750" y="340334"/>
                </a:cubicBezTo>
                <a:lnTo>
                  <a:pt x="950776" y="340334"/>
                </a:lnTo>
                <a:cubicBezTo>
                  <a:pt x="975209" y="340334"/>
                  <a:pt x="1000211" y="338811"/>
                  <a:pt x="1024644" y="340714"/>
                </a:cubicBezTo>
                <a:cubicBezTo>
                  <a:pt x="1045667" y="342428"/>
                  <a:pt x="1067638" y="350043"/>
                  <a:pt x="1081654" y="366607"/>
                </a:cubicBezTo>
                <a:cubicBezTo>
                  <a:pt x="1094153" y="381647"/>
                  <a:pt x="1097752" y="401639"/>
                  <a:pt x="1095478" y="420677"/>
                </a:cubicBezTo>
                <a:cubicBezTo>
                  <a:pt x="1092448" y="445428"/>
                  <a:pt x="1084493" y="470175"/>
                  <a:pt x="1078812" y="494354"/>
                </a:cubicBezTo>
                <a:cubicBezTo>
                  <a:pt x="1072750" y="519865"/>
                  <a:pt x="1066881" y="545569"/>
                  <a:pt x="1061196" y="571272"/>
                </a:cubicBezTo>
                <a:cubicBezTo>
                  <a:pt x="1053433" y="606111"/>
                  <a:pt x="1045286" y="640954"/>
                  <a:pt x="1037331" y="675793"/>
                </a:cubicBezTo>
                <a:cubicBezTo>
                  <a:pt x="1030325" y="706256"/>
                  <a:pt x="1023319" y="736907"/>
                  <a:pt x="1016309" y="767367"/>
                </a:cubicBezTo>
                <a:cubicBezTo>
                  <a:pt x="1004755" y="818009"/>
                  <a:pt x="993769" y="868652"/>
                  <a:pt x="982784" y="919295"/>
                </a:cubicBezTo>
                <a:cubicBezTo>
                  <a:pt x="978240" y="940239"/>
                  <a:pt x="973315" y="961944"/>
                  <a:pt x="963655" y="981170"/>
                </a:cubicBezTo>
                <a:cubicBezTo>
                  <a:pt x="955131" y="998115"/>
                  <a:pt x="939221" y="1012394"/>
                  <a:pt x="920661" y="1017154"/>
                </a:cubicBezTo>
                <a:cubicBezTo>
                  <a:pt x="916494" y="1017914"/>
                  <a:pt x="912518" y="1018487"/>
                  <a:pt x="908539" y="1018675"/>
                </a:cubicBezTo>
              </a:path>
            </a:pathLst>
          </a:custGeom>
          <a:gradFill flip="none" rotWithShape="0">
            <a:gsLst>
              <a:gs pos="0">
                <a:schemeClr val="accent3">
                  <a:lumMod val="20000"/>
                  <a:lumOff val="80000"/>
                  <a:alpha val="50000"/>
                </a:schemeClr>
              </a:gs>
              <a:gs pos="100000">
                <a:schemeClr val="accent3">
                  <a:lumMod val="20000"/>
                  <a:lumOff val="80000"/>
                  <a:alpha val="10000"/>
                </a:schemeClr>
              </a:gs>
            </a:gsLst>
            <a:lin ang="2700000" scaled="0"/>
            <a:tileRect/>
          </a:gradFill>
          <a:ln w="38801" cap="flat">
            <a:noFill/>
            <a:prstDash val="solid"/>
            <a:miter/>
          </a:ln>
        </p:spPr>
        <p:txBody>
          <a:bodyPr rtlCol="0" anchor="ctr"/>
          <a:p>
            <a:endParaRPr lang="zh-CN" altLang="en-US"/>
          </a:p>
        </p:txBody>
      </p:sp>
      <p:sp>
        <p:nvSpPr>
          <p:cNvPr id="243" name="立方体 242"/>
          <p:cNvSpPr/>
          <p:nvPr>
            <p:custDataLst>
              <p:tags r:id="rId4"/>
            </p:custDataLst>
          </p:nvPr>
        </p:nvSpPr>
        <p:spPr>
          <a:xfrm>
            <a:off x="1105535" y="1056005"/>
            <a:ext cx="3847465" cy="617855"/>
          </a:xfrm>
          <a:prstGeom prst="cube">
            <a:avLst>
              <a:gd name="adj" fmla="val 12058"/>
            </a:avLst>
          </a:prstGeom>
          <a:gradFill>
            <a:gsLst>
              <a:gs pos="0">
                <a:schemeClr val="accent1">
                  <a:lumMod val="10000"/>
                  <a:lumOff val="90000"/>
                </a:schemeClr>
              </a:gs>
              <a:gs pos="0">
                <a:schemeClr val="accent1">
                  <a:lumMod val="10000"/>
                  <a:lumOff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r>
              <a:rPr lang="en-US" altLang="zh-CN" sz="2400" b="1" dirty="0">
                <a:solidFill>
                  <a:schemeClr val="accent1"/>
                </a:solidFill>
                <a:latin typeface="+mn-ea"/>
                <a:cs typeface="+mn-ea"/>
                <a:sym typeface="+mn-ea"/>
              </a:rPr>
              <a:t>2  </a:t>
            </a:r>
            <a:r>
              <a:rPr lang="zh-CN" sz="2400" b="1" dirty="0">
                <a:solidFill>
                  <a:schemeClr val="accent1"/>
                </a:solidFill>
                <a:latin typeface="+mn-ea"/>
                <a:cs typeface="+mn-ea"/>
                <a:sym typeface="+mn-ea"/>
              </a:rPr>
              <a:t>优化</a:t>
            </a:r>
            <a:r>
              <a:rPr lang="zh-CN" altLang="en-US" sz="2400" b="1" dirty="0">
                <a:solidFill>
                  <a:schemeClr val="accent1"/>
                </a:solidFill>
                <a:latin typeface="+mn-ea"/>
                <a:cs typeface="+mn-ea"/>
                <a:sym typeface="+mn-ea"/>
              </a:rPr>
              <a:t>配偶信息维护规则</a:t>
            </a:r>
            <a:endParaRPr lang="zh-CN" altLang="en-US" sz="2400" b="1" dirty="0">
              <a:solidFill>
                <a:schemeClr val="accent1"/>
              </a:solidFill>
              <a:latin typeface="+mn-ea"/>
              <a:cs typeface="+mn-ea"/>
              <a:sym typeface="+mn-ea"/>
            </a:endParaRPr>
          </a:p>
        </p:txBody>
      </p:sp>
      <p:sp>
        <p:nvSpPr>
          <p:cNvPr id="31" name="文本框 30" descr="7b0a202020202262756c6c6574223a20227b5c2263617465676f727949645c223a5c225c222c5c2274656d706c61746549645c223a32303233313332387d220a7d0a"/>
          <p:cNvSpPr txBox="1"/>
          <p:nvPr>
            <p:custDataLst>
              <p:tags r:id="rId5"/>
            </p:custDataLst>
          </p:nvPr>
        </p:nvSpPr>
        <p:spPr>
          <a:xfrm>
            <a:off x="589915" y="2045335"/>
            <a:ext cx="4135755" cy="4161155"/>
          </a:xfrm>
          <a:prstGeom prst="rect">
            <a:avLst/>
          </a:prstGeom>
          <a:noFill/>
          <a:ln>
            <a:noFill/>
          </a:ln>
        </p:spPr>
        <p:txBody>
          <a:bodyPr wrap="square" rtlCol="0">
            <a:noAutofit/>
          </a:bodyPr>
          <a:p>
            <a:pPr>
              <a:lnSpc>
                <a:spcPct val="150000"/>
              </a:lnSpc>
              <a:buBlip>
                <a:blip r:embed="rId6"/>
              </a:buBlip>
            </a:pPr>
            <a:endParaRPr sz="1600"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nSpc>
                <a:spcPct val="150000"/>
              </a:lnSpc>
              <a:buBlip>
                <a:blip r:embed="rId6"/>
              </a:buBlip>
            </a:pPr>
            <a:r>
              <a:rPr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增加“配偶信息” </a:t>
            </a:r>
            <a:r>
              <a:rPr lang="zh-CN"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数据项</a:t>
            </a:r>
            <a:r>
              <a:rPr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sz="1600"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None/>
            </a:pPr>
            <a:r>
              <a:rPr sz="1600" dirty="0">
                <a:latin typeface="锦绣宋体" panose="02000503000000000000" charset="-122"/>
                <a:ea typeface="锦绣宋体" panose="02000503000000000000" charset="-122"/>
                <a:cs typeface="锦绣宋体" panose="02000503000000000000" charset="-122"/>
                <a:sym typeface="锦绣宋体" panose="02000503000000000000" charset="-122"/>
              </a:rPr>
              <a:t>3岁以下婴幼儿照护、子女教育、住房贷款、住房租金专项附加扣除中增加“配偶信息”录入项</a:t>
            </a:r>
            <a:r>
              <a:rPr lang="zh-CN" sz="16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zh-CN" sz="16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None/>
            </a:pPr>
            <a:endParaRPr lang="zh-CN" sz="16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Blip>
                <a:blip r:embed="rId6"/>
              </a:buBlip>
            </a:pPr>
            <a:r>
              <a:rPr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增加“婚姻存续时间”数据项：</a:t>
            </a:r>
            <a:endParaRPr sz="16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None/>
            </a:pPr>
            <a:r>
              <a:rPr sz="1600" dirty="0">
                <a:latin typeface="锦绣宋体" panose="02000503000000000000" charset="-122"/>
                <a:ea typeface="锦绣宋体" panose="02000503000000000000" charset="-122"/>
                <a:cs typeface="锦绣宋体" panose="02000503000000000000" charset="-122"/>
                <a:sym typeface="锦绣宋体" panose="02000503000000000000" charset="-122"/>
              </a:rPr>
              <a:t>与纳税人关系为配偶的，必须填写</a:t>
            </a:r>
            <a:r>
              <a:rPr lang="zh-CN" sz="1600" dirty="0">
                <a:latin typeface="锦绣宋体" panose="02000503000000000000" charset="-122"/>
                <a:ea typeface="锦绣宋体" panose="02000503000000000000" charset="-122"/>
                <a:cs typeface="锦绣宋体" panose="02000503000000000000" charset="-122"/>
                <a:sym typeface="锦绣宋体" panose="02000503000000000000" charset="-122"/>
              </a:rPr>
              <a:t>婚姻</a:t>
            </a:r>
            <a:r>
              <a:rPr sz="1600" dirty="0">
                <a:latin typeface="锦绣宋体" panose="02000503000000000000" charset="-122"/>
                <a:ea typeface="锦绣宋体" panose="02000503000000000000" charset="-122"/>
                <a:cs typeface="锦绣宋体" panose="02000503000000000000" charset="-122"/>
                <a:sym typeface="锦绣宋体" panose="02000503000000000000" charset="-122"/>
              </a:rPr>
              <a:t>存续起止时间；同一纳税人支持填报多条婚姻存续</a:t>
            </a:r>
            <a:r>
              <a:rPr sz="1600"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起止时间没有交叉</a:t>
            </a:r>
            <a:r>
              <a:rPr sz="1600" dirty="0">
                <a:latin typeface="锦绣宋体" panose="02000503000000000000" charset="-122"/>
                <a:ea typeface="锦绣宋体" panose="02000503000000000000" charset="-122"/>
                <a:cs typeface="锦绣宋体" panose="02000503000000000000" charset="-122"/>
                <a:sym typeface="锦绣宋体" panose="02000503000000000000" charset="-122"/>
              </a:rPr>
              <a:t>的配偶信息。</a:t>
            </a:r>
            <a:endParaRPr sz="16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None/>
            </a:pPr>
            <a:endParaRPr lang="zh-CN" sz="16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pic>
        <p:nvPicPr>
          <p:cNvPr id="16" name="图片 15" descr="G:/1-1 业务-税法/个人所得税/截图/无配偶信息.jpg无配偶信息"/>
          <p:cNvPicPr>
            <a:picLocks noChangeAspect="1"/>
          </p:cNvPicPr>
          <p:nvPr/>
        </p:nvPicPr>
        <p:blipFill>
          <a:blip r:embed="rId7"/>
          <a:srcRect l="-424" t="5811" r="424" b="8123"/>
          <a:stretch>
            <a:fillRect/>
          </a:stretch>
        </p:blipFill>
        <p:spPr>
          <a:xfrm>
            <a:off x="6596380" y="1319530"/>
            <a:ext cx="2246630" cy="4253865"/>
          </a:xfrm>
          <a:prstGeom prst="roundRect">
            <a:avLst/>
          </a:prstGeom>
          <a:ln w="28575" cmpd="sng">
            <a:solidFill>
              <a:schemeClr val="accent1"/>
            </a:solidFill>
            <a:prstDash val="solid"/>
          </a:ln>
        </p:spPr>
      </p:pic>
      <p:pic>
        <p:nvPicPr>
          <p:cNvPr id="17" name="图片 16" descr="G:/1-1 业务-税法/个人所得税/截图/有配偶信息.jpg有配偶信息"/>
          <p:cNvPicPr>
            <a:picLocks noChangeAspect="1"/>
          </p:cNvPicPr>
          <p:nvPr/>
        </p:nvPicPr>
        <p:blipFill>
          <a:blip r:embed="rId8"/>
          <a:srcRect t="6935" b="6935"/>
          <a:stretch>
            <a:fillRect/>
          </a:stretch>
        </p:blipFill>
        <p:spPr>
          <a:xfrm>
            <a:off x="9207500" y="1313180"/>
            <a:ext cx="2247900" cy="4260850"/>
          </a:xfrm>
          <a:prstGeom prst="roundRect">
            <a:avLst/>
          </a:prstGeom>
          <a:ln w="28575" cmpd="sng">
            <a:solidFill>
              <a:schemeClr val="accent1"/>
            </a:solidFill>
            <a:prstDash val="solid"/>
          </a:ln>
        </p:spPr>
      </p:pic>
      <p:pic>
        <p:nvPicPr>
          <p:cNvPr id="21" name="图片 20" descr="右箭头"/>
          <p:cNvPicPr>
            <a:picLocks noChangeAspect="1"/>
          </p:cNvPicPr>
          <p:nvPr/>
        </p:nvPicPr>
        <p:blipFill>
          <a:blip r:embed="rId9"/>
          <a:stretch>
            <a:fillRect/>
          </a:stretch>
        </p:blipFill>
        <p:spPr>
          <a:xfrm>
            <a:off x="5562600" y="3019425"/>
            <a:ext cx="914400" cy="914400"/>
          </a:xfrm>
          <a:prstGeom prst="rect">
            <a:avLst/>
          </a:prstGeom>
        </p:spPr>
      </p:pic>
      <p:grpSp>
        <p:nvGrpSpPr>
          <p:cNvPr id="10" name="组合 9"/>
          <p:cNvGrpSpPr/>
          <p:nvPr/>
        </p:nvGrpSpPr>
        <p:grpSpPr>
          <a:xfrm>
            <a:off x="6596380" y="5637530"/>
            <a:ext cx="2246630" cy="759460"/>
            <a:chOff x="10388" y="8878"/>
            <a:chExt cx="3538" cy="1196"/>
          </a:xfrm>
        </p:grpSpPr>
        <p:sp>
          <p:nvSpPr>
            <p:cNvPr id="2" name="圆角矩形 1"/>
            <p:cNvSpPr/>
            <p:nvPr/>
          </p:nvSpPr>
          <p:spPr>
            <a:xfrm>
              <a:off x="10388" y="8878"/>
              <a:ext cx="3538" cy="1197"/>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custDataLst>
                <p:tags r:id="rId10"/>
              </p:custDataLst>
            </p:nvPr>
          </p:nvSpPr>
          <p:spPr>
            <a:xfrm>
              <a:off x="11275" y="8885"/>
              <a:ext cx="1659" cy="629"/>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优化前</a:t>
              </a:r>
              <a:endParaRPr lang="zh-CN" altLang="zh-CN" b="1" dirty="0">
                <a:solidFill>
                  <a:schemeClr val="bg1"/>
                </a:solidFill>
                <a:latin typeface="微软雅黑" panose="020B0503020204020204" charset="-122"/>
                <a:ea typeface="微软雅黑" panose="020B0503020204020204" charset="-122"/>
                <a:sym typeface="+mn-ea"/>
              </a:endParaRPr>
            </a:p>
          </p:txBody>
        </p:sp>
        <p:sp>
          <p:nvSpPr>
            <p:cNvPr id="7" name="文本框 6"/>
            <p:cNvSpPr txBox="1"/>
            <p:nvPr>
              <p:custDataLst>
                <p:tags r:id="rId11"/>
              </p:custDataLst>
            </p:nvPr>
          </p:nvSpPr>
          <p:spPr>
            <a:xfrm>
              <a:off x="10541" y="9410"/>
              <a:ext cx="3126" cy="629"/>
            </a:xfrm>
            <a:prstGeom prst="rect">
              <a:avLst/>
            </a:prstGeom>
            <a:noFill/>
          </p:spPr>
          <p:txBody>
            <a:bodyPr wrap="square" rtlCol="0">
              <a:noAutofit/>
            </a:bodyPr>
            <a:p>
              <a:pPr algn="dist" fontAlgn="auto">
                <a:lnSpc>
                  <a:spcPct val="100000"/>
                </a:lnSpc>
              </a:pPr>
              <a:r>
                <a:rPr lang="zh-CN" altLang="zh-CN" b="1" dirty="0">
                  <a:solidFill>
                    <a:schemeClr val="bg1"/>
                  </a:solidFill>
                  <a:latin typeface="锦绣宋体" panose="02000503000000000000" charset="-122"/>
                  <a:ea typeface="锦绣宋体" panose="02000503000000000000" charset="-122"/>
                  <a:sym typeface="+mn-ea"/>
                </a:rPr>
                <a:t>（无配偶信息）</a:t>
              </a:r>
              <a:endParaRPr lang="zh-CN" altLang="zh-CN" b="1" dirty="0">
                <a:solidFill>
                  <a:schemeClr val="bg1"/>
                </a:solidFill>
                <a:latin typeface="锦绣宋体" panose="02000503000000000000" charset="-122"/>
                <a:ea typeface="锦绣宋体" panose="02000503000000000000" charset="-122"/>
                <a:sym typeface="+mn-ea"/>
              </a:endParaRPr>
            </a:p>
          </p:txBody>
        </p:sp>
      </p:grpSp>
      <p:grpSp>
        <p:nvGrpSpPr>
          <p:cNvPr id="12" name="组合 11"/>
          <p:cNvGrpSpPr/>
          <p:nvPr/>
        </p:nvGrpSpPr>
        <p:grpSpPr>
          <a:xfrm>
            <a:off x="9207500" y="5641975"/>
            <a:ext cx="2246630" cy="759460"/>
            <a:chOff x="10388" y="8878"/>
            <a:chExt cx="3538" cy="1196"/>
          </a:xfrm>
        </p:grpSpPr>
        <p:sp>
          <p:nvSpPr>
            <p:cNvPr id="14" name="圆角矩形 13"/>
            <p:cNvSpPr/>
            <p:nvPr/>
          </p:nvSpPr>
          <p:spPr>
            <a:xfrm>
              <a:off x="10388" y="8878"/>
              <a:ext cx="3538" cy="1197"/>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12"/>
              </p:custDataLst>
            </p:nvPr>
          </p:nvSpPr>
          <p:spPr>
            <a:xfrm>
              <a:off x="11275" y="8885"/>
              <a:ext cx="1659" cy="629"/>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优化后</a:t>
              </a:r>
              <a:endParaRPr lang="zh-CN" altLang="zh-CN" b="1" dirty="0">
                <a:solidFill>
                  <a:schemeClr val="bg1"/>
                </a:solidFill>
                <a:latin typeface="微软雅黑" panose="020B0503020204020204" charset="-122"/>
                <a:ea typeface="微软雅黑" panose="020B0503020204020204" charset="-122"/>
                <a:sym typeface="+mn-ea"/>
              </a:endParaRPr>
            </a:p>
          </p:txBody>
        </p:sp>
        <p:sp>
          <p:nvSpPr>
            <p:cNvPr id="18" name="文本框 17"/>
            <p:cNvSpPr txBox="1"/>
            <p:nvPr>
              <p:custDataLst>
                <p:tags r:id="rId13"/>
              </p:custDataLst>
            </p:nvPr>
          </p:nvSpPr>
          <p:spPr>
            <a:xfrm>
              <a:off x="10541" y="9410"/>
              <a:ext cx="3126" cy="629"/>
            </a:xfrm>
            <a:prstGeom prst="rect">
              <a:avLst/>
            </a:prstGeom>
            <a:noFill/>
          </p:spPr>
          <p:txBody>
            <a:bodyPr wrap="square" rtlCol="0">
              <a:noAutofit/>
            </a:bodyPr>
            <a:p>
              <a:pPr algn="dist" fontAlgn="auto">
                <a:lnSpc>
                  <a:spcPct val="100000"/>
                </a:lnSpc>
              </a:pPr>
              <a:r>
                <a:rPr lang="zh-CN" altLang="zh-CN" b="1" dirty="0">
                  <a:solidFill>
                    <a:schemeClr val="bg1"/>
                  </a:solidFill>
                  <a:latin typeface="锦绣宋体" panose="02000503000000000000" charset="-122"/>
                  <a:ea typeface="锦绣宋体" panose="02000503000000000000" charset="-122"/>
                  <a:sym typeface="+mn-ea"/>
                </a:rPr>
                <a:t>（增加配偶信息）</a:t>
              </a:r>
              <a:endParaRPr lang="zh-CN" altLang="zh-CN" b="1" dirty="0">
                <a:solidFill>
                  <a:schemeClr val="bg1"/>
                </a:solidFill>
                <a:latin typeface="锦绣宋体" panose="02000503000000000000" charset="-122"/>
                <a:ea typeface="锦绣宋体" panose="02000503000000000000" charset="-122"/>
                <a:sym typeface="+mn-ea"/>
              </a:endParaRPr>
            </a:p>
          </p:txBody>
        </p:sp>
      </p:grpSp>
      <p:grpSp>
        <p:nvGrpSpPr>
          <p:cNvPr id="11" name="组合 10"/>
          <p:cNvGrpSpPr/>
          <p:nvPr/>
        </p:nvGrpSpPr>
        <p:grpSpPr>
          <a:xfrm>
            <a:off x="4663440" y="196850"/>
            <a:ext cx="4091940" cy="504190"/>
            <a:chOff x="5777334" y="1131589"/>
            <a:chExt cx="2971130" cy="671041"/>
          </a:xfrm>
        </p:grpSpPr>
        <p:grpSp>
          <p:nvGrpSpPr>
            <p:cNvPr id="19" name="组合 56"/>
            <p:cNvGrpSpPr/>
            <p:nvPr/>
          </p:nvGrpSpPr>
          <p:grpSpPr>
            <a:xfrm>
              <a:off x="5777334" y="1131589"/>
              <a:ext cx="2971130" cy="671041"/>
              <a:chOff x="4532138" y="2977854"/>
              <a:chExt cx="1564211" cy="379451"/>
            </a:xfrm>
          </p:grpSpPr>
          <p:sp>
            <p:nvSpPr>
              <p:cNvPr id="20" name="MH_SubTitle_1"/>
              <p:cNvSpPr/>
              <p:nvPr>
                <p:custDataLst>
                  <p:tags r:id="rId1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22" name="MH_SubTitle_1"/>
              <p:cNvSpPr/>
              <p:nvPr>
                <p:custDataLst>
                  <p:tags r:id="rId15"/>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24" name="文本框 23"/>
            <p:cNvSpPr txBox="1"/>
            <p:nvPr>
              <p:custDataLst>
                <p:tags r:id="rId16"/>
              </p:custDataLst>
            </p:nvPr>
          </p:nvSpPr>
          <p:spPr>
            <a:xfrm>
              <a:off x="5863093" y="1249063"/>
              <a:ext cx="2716159"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（一）专项附加扣除填报规则重点</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25" name="文本框 24"/>
          <p:cNvSpPr txBox="1"/>
          <p:nvPr>
            <p:custDataLst>
              <p:tags r:id="rId17"/>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
        <p:nvSpPr>
          <p:cNvPr id="4" name="矩形 3"/>
          <p:cNvSpPr/>
          <p:nvPr/>
        </p:nvSpPr>
        <p:spPr>
          <a:xfrm>
            <a:off x="7215505" y="2489835"/>
            <a:ext cx="1485265" cy="6134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 name="矩形 4"/>
          <p:cNvSpPr/>
          <p:nvPr/>
        </p:nvSpPr>
        <p:spPr>
          <a:xfrm>
            <a:off x="9804400" y="2451100"/>
            <a:ext cx="1485265" cy="6134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3" name="立方体 232"/>
          <p:cNvSpPr/>
          <p:nvPr>
            <p:custDataLst>
              <p:tags r:id="rId1"/>
            </p:custDataLst>
          </p:nvPr>
        </p:nvSpPr>
        <p:spPr>
          <a:xfrm>
            <a:off x="465455" y="1138555"/>
            <a:ext cx="5170170" cy="5459730"/>
          </a:xfrm>
          <a:prstGeom prst="cube">
            <a:avLst>
              <a:gd name="adj" fmla="val 1164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262" name="矩形 261"/>
          <p:cNvSpPr/>
          <p:nvPr>
            <p:custDataLst>
              <p:tags r:id="rId2"/>
            </p:custDataLst>
          </p:nvPr>
        </p:nvSpPr>
        <p:spPr>
          <a:xfrm>
            <a:off x="589915" y="1864360"/>
            <a:ext cx="4363085" cy="462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dirty="0">
              <a:latin typeface="+mn-ea"/>
            </a:endParaRPr>
          </a:p>
        </p:txBody>
      </p:sp>
      <p:sp>
        <p:nvSpPr>
          <p:cNvPr id="13" name="任意多边形: 形状 5"/>
          <p:cNvSpPr/>
          <p:nvPr>
            <p:custDataLst>
              <p:tags r:id="rId3"/>
            </p:custDataLst>
          </p:nvPr>
        </p:nvSpPr>
        <p:spPr>
          <a:xfrm>
            <a:off x="9804083" y="3064193"/>
            <a:ext cx="1096004" cy="1018814"/>
          </a:xfrm>
          <a:custGeom>
            <a:avLst/>
            <a:gdLst>
              <a:gd name="connsiteX0" fmla="*/ 959679 w 1096004"/>
              <a:gd name="connsiteY0" fmla="*/ 285502 h 1018814"/>
              <a:gd name="connsiteX1" fmla="*/ 959679 w 1096004"/>
              <a:gd name="connsiteY1" fmla="*/ 213728 h 1018814"/>
              <a:gd name="connsiteX2" fmla="*/ 940739 w 1096004"/>
              <a:gd name="connsiteY2" fmla="*/ 162895 h 1018814"/>
              <a:gd name="connsiteX3" fmla="*/ 891496 w 1096004"/>
              <a:gd name="connsiteY3" fmla="*/ 140429 h 1018814"/>
              <a:gd name="connsiteX4" fmla="*/ 480304 w 1096004"/>
              <a:gd name="connsiteY4" fmla="*/ 140429 h 1018814"/>
              <a:gd name="connsiteX5" fmla="*/ 480304 w 1096004"/>
              <a:gd name="connsiteY5" fmla="*/ 73413 h 1018814"/>
              <a:gd name="connsiteX6" fmla="*/ 461363 w 1096004"/>
              <a:gd name="connsiteY6" fmla="*/ 22580 h 1018814"/>
              <a:gd name="connsiteX7" fmla="*/ 412120 w 1096004"/>
              <a:gd name="connsiteY7" fmla="*/ 115 h 1018814"/>
              <a:gd name="connsiteX8" fmla="*/ 68356 w 1096004"/>
              <a:gd name="connsiteY8" fmla="*/ 115 h 1018814"/>
              <a:gd name="connsiteX9" fmla="*/ 19112 w 1096004"/>
              <a:gd name="connsiteY9" fmla="*/ 22580 h 1018814"/>
              <a:gd name="connsiteX10" fmla="*/ 172 w 1096004"/>
              <a:gd name="connsiteY10" fmla="*/ 73413 h 1018814"/>
              <a:gd name="connsiteX11" fmla="*/ 172 w 1096004"/>
              <a:gd name="connsiteY11" fmla="*/ 958513 h 1018814"/>
              <a:gd name="connsiteX12" fmla="*/ 3202 w 1096004"/>
              <a:gd name="connsiteY12" fmla="*/ 943854 h 1018814"/>
              <a:gd name="connsiteX13" fmla="*/ 11347 w 1096004"/>
              <a:gd name="connsiteY13" fmla="*/ 903683 h 1018814"/>
              <a:gd name="connsiteX14" fmla="*/ 23468 w 1096004"/>
              <a:gd name="connsiteY14" fmla="*/ 843901 h 1018814"/>
              <a:gd name="connsiteX15" fmla="*/ 38431 w 1096004"/>
              <a:gd name="connsiteY15" fmla="*/ 770413 h 1018814"/>
              <a:gd name="connsiteX16" fmla="*/ 54909 w 1096004"/>
              <a:gd name="connsiteY16" fmla="*/ 688930 h 1018814"/>
              <a:gd name="connsiteX17" fmla="*/ 71955 w 1096004"/>
              <a:gd name="connsiteY17" fmla="*/ 605351 h 1018814"/>
              <a:gd name="connsiteX18" fmla="*/ 88243 w 1096004"/>
              <a:gd name="connsiteY18" fmla="*/ 525389 h 1018814"/>
              <a:gd name="connsiteX19" fmla="*/ 103774 w 1096004"/>
              <a:gd name="connsiteY19" fmla="*/ 449235 h 1018814"/>
              <a:gd name="connsiteX20" fmla="*/ 117222 w 1096004"/>
              <a:gd name="connsiteY20" fmla="*/ 376507 h 1018814"/>
              <a:gd name="connsiteX21" fmla="*/ 137488 w 1096004"/>
              <a:gd name="connsiteY21" fmla="*/ 315203 h 1018814"/>
              <a:gd name="connsiteX22" fmla="*/ 192225 w 1096004"/>
              <a:gd name="connsiteY22" fmla="*/ 285884 h 1018814"/>
              <a:gd name="connsiteX23" fmla="*/ 259462 w 1096004"/>
              <a:gd name="connsiteY23" fmla="*/ 285122 h 1018814"/>
              <a:gd name="connsiteX24" fmla="*/ 414583 w 1096004"/>
              <a:gd name="connsiteY24" fmla="*/ 285502 h 1018814"/>
              <a:gd name="connsiteX25" fmla="*/ 959487 w 1096004"/>
              <a:gd name="connsiteY25" fmla="*/ 285502 h 1018814"/>
              <a:gd name="connsiteX26" fmla="*/ 959679 w 1096004"/>
              <a:gd name="connsiteY26" fmla="*/ 285502 h 1018814"/>
              <a:gd name="connsiteX27" fmla="*/ 908539 w 1096004"/>
              <a:gd name="connsiteY27" fmla="*/ 1018675 h 1018814"/>
              <a:gd name="connsiteX28" fmla="*/ 882023 w 1096004"/>
              <a:gd name="connsiteY28" fmla="*/ 1018675 h 1018814"/>
              <a:gd name="connsiteX29" fmla="*/ 843197 w 1096004"/>
              <a:gd name="connsiteY29" fmla="*/ 1018487 h 1018814"/>
              <a:gd name="connsiteX30" fmla="*/ 810429 w 1096004"/>
              <a:gd name="connsiteY30" fmla="*/ 1018675 h 1018814"/>
              <a:gd name="connsiteX31" fmla="*/ 55287 w 1096004"/>
              <a:gd name="connsiteY31" fmla="*/ 1018675 h 1018814"/>
              <a:gd name="connsiteX32" fmla="*/ 57939 w 1096004"/>
              <a:gd name="connsiteY32" fmla="*/ 1005161 h 1018814"/>
              <a:gd name="connsiteX33" fmla="*/ 65136 w 1096004"/>
              <a:gd name="connsiteY33" fmla="*/ 968032 h 1018814"/>
              <a:gd name="connsiteX34" fmla="*/ 75743 w 1096004"/>
              <a:gd name="connsiteY34" fmla="*/ 912442 h 1018814"/>
              <a:gd name="connsiteX35" fmla="*/ 89001 w 1096004"/>
              <a:gd name="connsiteY35" fmla="*/ 843521 h 1018814"/>
              <a:gd name="connsiteX36" fmla="*/ 103774 w 1096004"/>
              <a:gd name="connsiteY36" fmla="*/ 766226 h 1018814"/>
              <a:gd name="connsiteX37" fmla="*/ 119305 w 1096004"/>
              <a:gd name="connsiteY37" fmla="*/ 685884 h 1018814"/>
              <a:gd name="connsiteX38" fmla="*/ 134457 w 1096004"/>
              <a:gd name="connsiteY38" fmla="*/ 607444 h 1018814"/>
              <a:gd name="connsiteX39" fmla="*/ 163057 w 1096004"/>
              <a:gd name="connsiteY39" fmla="*/ 453995 h 1018814"/>
              <a:gd name="connsiteX40" fmla="*/ 189573 w 1096004"/>
              <a:gd name="connsiteY40" fmla="*/ 365084 h 1018814"/>
              <a:gd name="connsiteX41" fmla="*/ 285978 w 1096004"/>
              <a:gd name="connsiteY41" fmla="*/ 340143 h 1018814"/>
              <a:gd name="connsiteX42" fmla="*/ 418750 w 1096004"/>
              <a:gd name="connsiteY42" fmla="*/ 340334 h 1018814"/>
              <a:gd name="connsiteX43" fmla="*/ 950776 w 1096004"/>
              <a:gd name="connsiteY43" fmla="*/ 340334 h 1018814"/>
              <a:gd name="connsiteX44" fmla="*/ 1024644 w 1096004"/>
              <a:gd name="connsiteY44" fmla="*/ 340714 h 1018814"/>
              <a:gd name="connsiteX45" fmla="*/ 1081654 w 1096004"/>
              <a:gd name="connsiteY45" fmla="*/ 366607 h 1018814"/>
              <a:gd name="connsiteX46" fmla="*/ 1095478 w 1096004"/>
              <a:gd name="connsiteY46" fmla="*/ 420677 h 1018814"/>
              <a:gd name="connsiteX47" fmla="*/ 1078812 w 1096004"/>
              <a:gd name="connsiteY47" fmla="*/ 494354 h 1018814"/>
              <a:gd name="connsiteX48" fmla="*/ 1061196 w 1096004"/>
              <a:gd name="connsiteY48" fmla="*/ 571272 h 1018814"/>
              <a:gd name="connsiteX49" fmla="*/ 1037331 w 1096004"/>
              <a:gd name="connsiteY49" fmla="*/ 675793 h 1018814"/>
              <a:gd name="connsiteX50" fmla="*/ 1016309 w 1096004"/>
              <a:gd name="connsiteY50" fmla="*/ 767367 h 1018814"/>
              <a:gd name="connsiteX51" fmla="*/ 982784 w 1096004"/>
              <a:gd name="connsiteY51" fmla="*/ 919295 h 1018814"/>
              <a:gd name="connsiteX52" fmla="*/ 963655 w 1096004"/>
              <a:gd name="connsiteY52" fmla="*/ 981170 h 1018814"/>
              <a:gd name="connsiteX53" fmla="*/ 920661 w 1096004"/>
              <a:gd name="connsiteY53" fmla="*/ 1017154 h 1018814"/>
              <a:gd name="connsiteX54" fmla="*/ 908539 w 1096004"/>
              <a:gd name="connsiteY54" fmla="*/ 1018675 h 101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6004" h="1018814">
                <a:moveTo>
                  <a:pt x="959679" y="285502"/>
                </a:moveTo>
                <a:lnTo>
                  <a:pt x="959679" y="213728"/>
                </a:lnTo>
                <a:cubicBezTo>
                  <a:pt x="960248" y="194879"/>
                  <a:pt x="953430" y="176602"/>
                  <a:pt x="940739" y="162895"/>
                </a:cubicBezTo>
                <a:cubicBezTo>
                  <a:pt x="927860" y="149187"/>
                  <a:pt x="910244" y="141000"/>
                  <a:pt x="891496" y="140429"/>
                </a:cubicBezTo>
                <a:lnTo>
                  <a:pt x="480304" y="140429"/>
                </a:lnTo>
                <a:lnTo>
                  <a:pt x="480304" y="73413"/>
                </a:lnTo>
                <a:cubicBezTo>
                  <a:pt x="480873" y="54565"/>
                  <a:pt x="474055" y="36288"/>
                  <a:pt x="461363" y="22580"/>
                </a:cubicBezTo>
                <a:cubicBezTo>
                  <a:pt x="448484" y="8873"/>
                  <a:pt x="430869" y="686"/>
                  <a:pt x="412120" y="115"/>
                </a:cubicBezTo>
                <a:lnTo>
                  <a:pt x="68356" y="115"/>
                </a:lnTo>
                <a:cubicBezTo>
                  <a:pt x="49606" y="686"/>
                  <a:pt x="31991" y="8873"/>
                  <a:pt x="19112" y="22580"/>
                </a:cubicBezTo>
                <a:cubicBezTo>
                  <a:pt x="6238" y="36264"/>
                  <a:pt x="-592" y="54595"/>
                  <a:pt x="172" y="73413"/>
                </a:cubicBezTo>
                <a:lnTo>
                  <a:pt x="172" y="958513"/>
                </a:lnTo>
                <a:cubicBezTo>
                  <a:pt x="1119" y="953565"/>
                  <a:pt x="2255" y="948805"/>
                  <a:pt x="3202" y="943854"/>
                </a:cubicBezTo>
                <a:cubicBezTo>
                  <a:pt x="5854" y="930528"/>
                  <a:pt x="8695" y="917009"/>
                  <a:pt x="11347" y="903683"/>
                </a:cubicBezTo>
                <a:cubicBezTo>
                  <a:pt x="15324" y="883692"/>
                  <a:pt x="19491" y="863892"/>
                  <a:pt x="23468" y="843901"/>
                </a:cubicBezTo>
                <a:cubicBezTo>
                  <a:pt x="28393" y="819342"/>
                  <a:pt x="33507" y="794784"/>
                  <a:pt x="38431" y="770413"/>
                </a:cubicBezTo>
                <a:cubicBezTo>
                  <a:pt x="43924" y="743188"/>
                  <a:pt x="49416" y="716155"/>
                  <a:pt x="54909" y="688930"/>
                </a:cubicBezTo>
                <a:cubicBezTo>
                  <a:pt x="60591" y="661133"/>
                  <a:pt x="66273" y="633148"/>
                  <a:pt x="71955" y="605351"/>
                </a:cubicBezTo>
                <a:cubicBezTo>
                  <a:pt x="77448" y="578694"/>
                  <a:pt x="82751" y="552042"/>
                  <a:pt x="88243" y="525389"/>
                </a:cubicBezTo>
                <a:cubicBezTo>
                  <a:pt x="93357" y="500066"/>
                  <a:pt x="98661" y="474554"/>
                  <a:pt x="103774" y="449235"/>
                </a:cubicBezTo>
                <a:cubicBezTo>
                  <a:pt x="108509" y="425056"/>
                  <a:pt x="112865" y="400878"/>
                  <a:pt x="117222" y="376507"/>
                </a:cubicBezTo>
                <a:cubicBezTo>
                  <a:pt x="121010" y="355564"/>
                  <a:pt x="125177" y="333099"/>
                  <a:pt x="137488" y="315203"/>
                </a:cubicBezTo>
                <a:cubicBezTo>
                  <a:pt x="149799" y="297116"/>
                  <a:pt x="171012" y="288168"/>
                  <a:pt x="192225" y="285884"/>
                </a:cubicBezTo>
                <a:cubicBezTo>
                  <a:pt x="214574" y="283408"/>
                  <a:pt x="237113" y="284741"/>
                  <a:pt x="259462" y="285122"/>
                </a:cubicBezTo>
                <a:cubicBezTo>
                  <a:pt x="311168" y="285884"/>
                  <a:pt x="362875" y="285502"/>
                  <a:pt x="414583" y="285502"/>
                </a:cubicBezTo>
                <a:lnTo>
                  <a:pt x="959487" y="285502"/>
                </a:lnTo>
                <a:lnTo>
                  <a:pt x="959679" y="285502"/>
                </a:lnTo>
                <a:moveTo>
                  <a:pt x="908539" y="1018675"/>
                </a:moveTo>
                <a:cubicBezTo>
                  <a:pt x="899639" y="1019247"/>
                  <a:pt x="890359" y="1018675"/>
                  <a:pt x="882023" y="1018675"/>
                </a:cubicBezTo>
                <a:cubicBezTo>
                  <a:pt x="869144" y="1018675"/>
                  <a:pt x="856077" y="1018295"/>
                  <a:pt x="843197" y="1018487"/>
                </a:cubicBezTo>
                <a:cubicBezTo>
                  <a:pt x="832212" y="1018487"/>
                  <a:pt x="821414" y="1018675"/>
                  <a:pt x="810429" y="1018675"/>
                </a:cubicBezTo>
                <a:lnTo>
                  <a:pt x="55287" y="1018675"/>
                </a:lnTo>
                <a:cubicBezTo>
                  <a:pt x="56235" y="1014107"/>
                  <a:pt x="56992" y="1009728"/>
                  <a:pt x="57939" y="1005161"/>
                </a:cubicBezTo>
                <a:cubicBezTo>
                  <a:pt x="60402" y="992783"/>
                  <a:pt x="62674" y="980410"/>
                  <a:pt x="65136" y="968032"/>
                </a:cubicBezTo>
                <a:cubicBezTo>
                  <a:pt x="68735" y="949566"/>
                  <a:pt x="72334" y="930908"/>
                  <a:pt x="75743" y="912442"/>
                </a:cubicBezTo>
                <a:cubicBezTo>
                  <a:pt x="80099" y="889404"/>
                  <a:pt x="84645" y="866559"/>
                  <a:pt x="89001" y="843521"/>
                </a:cubicBezTo>
                <a:cubicBezTo>
                  <a:pt x="93926" y="817821"/>
                  <a:pt x="98850" y="792118"/>
                  <a:pt x="103774" y="766226"/>
                </a:cubicBezTo>
                <a:cubicBezTo>
                  <a:pt x="108888" y="739381"/>
                  <a:pt x="114002" y="712537"/>
                  <a:pt x="119305" y="685884"/>
                </a:cubicBezTo>
                <a:cubicBezTo>
                  <a:pt x="124419" y="659800"/>
                  <a:pt x="129343" y="633528"/>
                  <a:pt x="134457" y="607444"/>
                </a:cubicBezTo>
                <a:cubicBezTo>
                  <a:pt x="144306" y="556421"/>
                  <a:pt x="153776" y="505206"/>
                  <a:pt x="163057" y="453995"/>
                </a:cubicBezTo>
                <a:cubicBezTo>
                  <a:pt x="168550" y="424292"/>
                  <a:pt x="169497" y="389453"/>
                  <a:pt x="189573" y="365084"/>
                </a:cubicBezTo>
                <a:cubicBezTo>
                  <a:pt x="212491" y="337097"/>
                  <a:pt x="253212" y="338620"/>
                  <a:pt x="285978" y="340143"/>
                </a:cubicBezTo>
                <a:cubicBezTo>
                  <a:pt x="330109" y="342047"/>
                  <a:pt x="374618" y="340334"/>
                  <a:pt x="418750" y="340334"/>
                </a:cubicBezTo>
                <a:lnTo>
                  <a:pt x="950776" y="340334"/>
                </a:lnTo>
                <a:cubicBezTo>
                  <a:pt x="975209" y="340334"/>
                  <a:pt x="1000211" y="338811"/>
                  <a:pt x="1024644" y="340714"/>
                </a:cubicBezTo>
                <a:cubicBezTo>
                  <a:pt x="1045667" y="342428"/>
                  <a:pt x="1067638" y="350043"/>
                  <a:pt x="1081654" y="366607"/>
                </a:cubicBezTo>
                <a:cubicBezTo>
                  <a:pt x="1094153" y="381647"/>
                  <a:pt x="1097752" y="401639"/>
                  <a:pt x="1095478" y="420677"/>
                </a:cubicBezTo>
                <a:cubicBezTo>
                  <a:pt x="1092448" y="445428"/>
                  <a:pt x="1084493" y="470175"/>
                  <a:pt x="1078812" y="494354"/>
                </a:cubicBezTo>
                <a:cubicBezTo>
                  <a:pt x="1072750" y="519865"/>
                  <a:pt x="1066881" y="545569"/>
                  <a:pt x="1061196" y="571272"/>
                </a:cubicBezTo>
                <a:cubicBezTo>
                  <a:pt x="1053433" y="606111"/>
                  <a:pt x="1045286" y="640954"/>
                  <a:pt x="1037331" y="675793"/>
                </a:cubicBezTo>
                <a:cubicBezTo>
                  <a:pt x="1030325" y="706256"/>
                  <a:pt x="1023319" y="736907"/>
                  <a:pt x="1016309" y="767367"/>
                </a:cubicBezTo>
                <a:cubicBezTo>
                  <a:pt x="1004755" y="818009"/>
                  <a:pt x="993769" y="868652"/>
                  <a:pt x="982784" y="919295"/>
                </a:cubicBezTo>
                <a:cubicBezTo>
                  <a:pt x="978240" y="940239"/>
                  <a:pt x="973315" y="961944"/>
                  <a:pt x="963655" y="981170"/>
                </a:cubicBezTo>
                <a:cubicBezTo>
                  <a:pt x="955131" y="998115"/>
                  <a:pt x="939221" y="1012394"/>
                  <a:pt x="920661" y="1017154"/>
                </a:cubicBezTo>
                <a:cubicBezTo>
                  <a:pt x="916494" y="1017914"/>
                  <a:pt x="912518" y="1018487"/>
                  <a:pt x="908539" y="1018675"/>
                </a:cubicBezTo>
              </a:path>
            </a:pathLst>
          </a:custGeom>
          <a:gradFill flip="none" rotWithShape="0">
            <a:gsLst>
              <a:gs pos="0">
                <a:schemeClr val="accent3">
                  <a:lumMod val="20000"/>
                  <a:lumOff val="80000"/>
                  <a:alpha val="50000"/>
                </a:schemeClr>
              </a:gs>
              <a:gs pos="100000">
                <a:schemeClr val="accent3">
                  <a:lumMod val="20000"/>
                  <a:lumOff val="80000"/>
                  <a:alpha val="10000"/>
                </a:schemeClr>
              </a:gs>
            </a:gsLst>
            <a:lin ang="2700000" scaled="0"/>
            <a:tileRect/>
          </a:gradFill>
          <a:ln w="38801" cap="flat">
            <a:noFill/>
            <a:prstDash val="solid"/>
            <a:miter/>
          </a:ln>
        </p:spPr>
        <p:txBody>
          <a:bodyPr rtlCol="0" anchor="ctr"/>
          <a:p>
            <a:endParaRPr lang="zh-CN" altLang="en-US"/>
          </a:p>
        </p:txBody>
      </p:sp>
      <p:sp>
        <p:nvSpPr>
          <p:cNvPr id="243" name="立方体 242"/>
          <p:cNvSpPr/>
          <p:nvPr>
            <p:custDataLst>
              <p:tags r:id="rId4"/>
            </p:custDataLst>
          </p:nvPr>
        </p:nvSpPr>
        <p:spPr>
          <a:xfrm>
            <a:off x="1105535" y="875030"/>
            <a:ext cx="3847465" cy="617855"/>
          </a:xfrm>
          <a:prstGeom prst="cube">
            <a:avLst>
              <a:gd name="adj" fmla="val 12058"/>
            </a:avLst>
          </a:prstGeom>
          <a:gradFill>
            <a:gsLst>
              <a:gs pos="0">
                <a:schemeClr val="accent1">
                  <a:lumMod val="10000"/>
                  <a:lumOff val="90000"/>
                </a:schemeClr>
              </a:gs>
              <a:gs pos="0">
                <a:schemeClr val="accent1">
                  <a:lumMod val="10000"/>
                  <a:lumOff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r>
              <a:rPr lang="en-US" altLang="zh-CN" sz="2400" b="1" dirty="0">
                <a:solidFill>
                  <a:schemeClr val="accent1"/>
                </a:solidFill>
                <a:latin typeface="+mn-ea"/>
                <a:cs typeface="+mn-ea"/>
                <a:sym typeface="+mn-ea"/>
              </a:rPr>
              <a:t>3  </a:t>
            </a:r>
            <a:r>
              <a:rPr lang="zh-CN" sz="2400" b="1" dirty="0">
                <a:solidFill>
                  <a:schemeClr val="accent1"/>
                </a:solidFill>
                <a:latin typeface="+mn-ea"/>
                <a:cs typeface="+mn-ea"/>
                <a:sym typeface="+mn-ea"/>
              </a:rPr>
              <a:t>优化</a:t>
            </a:r>
            <a:r>
              <a:rPr lang="zh-CN" altLang="en-US" sz="2400" b="1" dirty="0">
                <a:solidFill>
                  <a:schemeClr val="accent1"/>
                </a:solidFill>
                <a:latin typeface="+mn-ea"/>
                <a:cs typeface="+mn-ea"/>
                <a:sym typeface="+mn-ea"/>
              </a:rPr>
              <a:t>证明材料校验规则</a:t>
            </a:r>
            <a:endParaRPr lang="zh-CN" altLang="en-US" sz="2400" b="1" dirty="0">
              <a:solidFill>
                <a:schemeClr val="accent1"/>
              </a:solidFill>
              <a:latin typeface="+mn-ea"/>
              <a:cs typeface="+mn-ea"/>
              <a:sym typeface="+mn-ea"/>
            </a:endParaRPr>
          </a:p>
        </p:txBody>
      </p:sp>
      <p:sp>
        <p:nvSpPr>
          <p:cNvPr id="31" name="文本框 30" descr="7b0a202020202262756c6c6574223a20227b5c2263617465676f727949645c223a5c225c222c5c2274656d706c61746549645c223a32303233313332387d220a7d0a"/>
          <p:cNvSpPr txBox="1"/>
          <p:nvPr>
            <p:custDataLst>
              <p:tags r:id="rId5"/>
            </p:custDataLst>
          </p:nvPr>
        </p:nvSpPr>
        <p:spPr>
          <a:xfrm>
            <a:off x="589915" y="1864360"/>
            <a:ext cx="4363085" cy="4537710"/>
          </a:xfrm>
          <a:prstGeom prst="rect">
            <a:avLst/>
          </a:prstGeom>
          <a:noFill/>
          <a:ln>
            <a:noFill/>
          </a:ln>
        </p:spPr>
        <p:txBody>
          <a:bodyPr wrap="square" rtlCol="0">
            <a:noAutofit/>
          </a:bodyPr>
          <a:p>
            <a:pPr indent="0">
              <a:lnSpc>
                <a:spcPct val="150000"/>
              </a:lnSpc>
              <a:buNone/>
            </a:pPr>
            <a:r>
              <a:rPr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增加证明材料必传校验</a:t>
            </a:r>
            <a:r>
              <a:rPr sz="1400"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sz="1400"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Blip>
                <a:blip r:embed="rId6"/>
              </a:buBlip>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填报</a:t>
            </a:r>
            <a:r>
              <a:rPr sz="1400" b="1" u="sng" dirty="0">
                <a:latin typeface="锦绣宋体" panose="02000503000000000000" charset="-122"/>
                <a:ea typeface="锦绣宋体" panose="02000503000000000000" charset="-122"/>
                <a:cs typeface="锦绣宋体" panose="02000503000000000000" charset="-122"/>
                <a:sym typeface="锦绣宋体" panose="02000503000000000000" charset="-122"/>
              </a:rPr>
              <a:t>3岁以下婴幼儿照护</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时，子女证件类型为“其他个人证件”的须上传相关证明材料。</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Blip>
                <a:blip r:embed="rId6"/>
              </a:buBlip>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填报</a:t>
            </a:r>
            <a:r>
              <a:rPr sz="1400" b="1" u="sng" dirty="0">
                <a:latin typeface="锦绣宋体" panose="02000503000000000000" charset="-122"/>
                <a:ea typeface="锦绣宋体" panose="02000503000000000000" charset="-122"/>
                <a:cs typeface="锦绣宋体" panose="02000503000000000000" charset="-122"/>
                <a:sym typeface="锦绣宋体" panose="02000503000000000000" charset="-122"/>
              </a:rPr>
              <a:t>子女教育</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时，“就读国家(地区</a:t>
            </a: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不为“中华人民共和国”的须上传相关证明材料</a:t>
            </a: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Blip>
                <a:blip r:embed="rId6"/>
              </a:buBlip>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填报</a:t>
            </a:r>
            <a:r>
              <a:rPr sz="1400" b="1" u="sng" dirty="0">
                <a:latin typeface="锦绣宋体" panose="02000503000000000000" charset="-122"/>
                <a:ea typeface="锦绣宋体" panose="02000503000000000000" charset="-122"/>
                <a:cs typeface="锦绣宋体" panose="02000503000000000000" charset="-122"/>
                <a:sym typeface="锦绣宋体" panose="02000503000000000000" charset="-122"/>
              </a:rPr>
              <a:t>住房贷款</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时须上传相关证明材料。</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Blip>
                <a:blip r:embed="rId6"/>
              </a:buBlip>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填报</a:t>
            </a:r>
            <a:r>
              <a:rPr sz="1400" b="1" u="sng" dirty="0">
                <a:latin typeface="锦绣宋体" panose="02000503000000000000" charset="-122"/>
                <a:ea typeface="锦绣宋体" panose="02000503000000000000" charset="-122"/>
                <a:cs typeface="锦绣宋体" panose="02000503000000000000" charset="-122"/>
                <a:sym typeface="锦绣宋体" panose="02000503000000000000" charset="-122"/>
              </a:rPr>
              <a:t>大病医疗</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时，采集数据与医保局数据比对</a:t>
            </a:r>
            <a:r>
              <a:rPr lang="zh-CN" sz="1400" dirty="0">
                <a:latin typeface="锦绣宋体" panose="02000503000000000000" charset="-122"/>
                <a:ea typeface="锦绣宋体" panose="02000503000000000000" charset="-122"/>
                <a:cs typeface="锦绣宋体" panose="02000503000000000000" charset="-122"/>
                <a:sym typeface="锦绣宋体" panose="02000503000000000000" charset="-122"/>
              </a:rPr>
              <a:t>不</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一致的须上传相关证明材料。</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Blip>
                <a:blip r:embed="rId6"/>
              </a:buBlip>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填报</a:t>
            </a:r>
            <a:r>
              <a:rPr sz="1400" b="1" u="sng" dirty="0">
                <a:latin typeface="锦绣宋体" panose="02000503000000000000" charset="-122"/>
                <a:ea typeface="锦绣宋体" panose="02000503000000000000" charset="-122"/>
                <a:cs typeface="锦绣宋体" panose="02000503000000000000" charset="-122"/>
                <a:sym typeface="锦绣宋体" panose="02000503000000000000" charset="-122"/>
              </a:rPr>
              <a:t>赡养老人</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时 ，填报的被赡养人与纳税人关系为父母且年龄差距大于50岁或者小于18岁的必须 上传相关证明材料。</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nSpc>
                <a:spcPct val="150000"/>
              </a:lnSpc>
              <a:buBlip>
                <a:blip r:embed="rId6"/>
              </a:buBlip>
            </a:pP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填报</a:t>
            </a:r>
            <a:r>
              <a:rPr sz="1400" b="1" u="sng" dirty="0">
                <a:latin typeface="锦绣宋体" panose="02000503000000000000" charset="-122"/>
                <a:ea typeface="锦绣宋体" panose="02000503000000000000" charset="-122"/>
                <a:cs typeface="锦绣宋体" panose="02000503000000000000" charset="-122"/>
                <a:sym typeface="锦绣宋体" panose="02000503000000000000" charset="-122"/>
              </a:rPr>
              <a:t>住房租金</a:t>
            </a:r>
            <a:r>
              <a:rPr sz="1400" dirty="0">
                <a:latin typeface="锦绣宋体" panose="02000503000000000000" charset="-122"/>
                <a:ea typeface="锦绣宋体" panose="02000503000000000000" charset="-122"/>
                <a:cs typeface="锦绣宋体" panose="02000503000000000000" charset="-122"/>
                <a:sym typeface="锦绣宋体" panose="02000503000000000000" charset="-122"/>
              </a:rPr>
              <a:t>时 ，主要工作城市不为纳税人年度内存在任职受雇关系的单位所在城市的，必须上 传证明材料。</a:t>
            </a:r>
            <a:endParaRPr sz="1400"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pic>
        <p:nvPicPr>
          <p:cNvPr id="21" name="图片 20" descr="右箭头"/>
          <p:cNvPicPr>
            <a:picLocks noChangeAspect="1"/>
          </p:cNvPicPr>
          <p:nvPr/>
        </p:nvPicPr>
        <p:blipFill>
          <a:blip r:embed="rId7"/>
          <a:stretch>
            <a:fillRect/>
          </a:stretch>
        </p:blipFill>
        <p:spPr>
          <a:xfrm>
            <a:off x="5686425" y="3019425"/>
            <a:ext cx="914400" cy="914400"/>
          </a:xfrm>
          <a:prstGeom prst="rect">
            <a:avLst/>
          </a:prstGeom>
        </p:spPr>
      </p:pic>
      <p:grpSp>
        <p:nvGrpSpPr>
          <p:cNvPr id="10" name="组合 9"/>
          <p:cNvGrpSpPr/>
          <p:nvPr/>
        </p:nvGrpSpPr>
        <p:grpSpPr>
          <a:xfrm>
            <a:off x="6663055" y="5770880"/>
            <a:ext cx="2246630" cy="759460"/>
            <a:chOff x="10388" y="8878"/>
            <a:chExt cx="3538" cy="1196"/>
          </a:xfrm>
        </p:grpSpPr>
        <p:sp>
          <p:nvSpPr>
            <p:cNvPr id="2" name="圆角矩形 1"/>
            <p:cNvSpPr/>
            <p:nvPr/>
          </p:nvSpPr>
          <p:spPr>
            <a:xfrm>
              <a:off x="10388" y="8878"/>
              <a:ext cx="3538" cy="1197"/>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custDataLst>
                <p:tags r:id="rId8"/>
              </p:custDataLst>
            </p:nvPr>
          </p:nvSpPr>
          <p:spPr>
            <a:xfrm>
              <a:off x="11275" y="8885"/>
              <a:ext cx="1659" cy="629"/>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优化前</a:t>
              </a:r>
              <a:endParaRPr lang="zh-CN" altLang="zh-CN" b="1" dirty="0">
                <a:solidFill>
                  <a:schemeClr val="bg1"/>
                </a:solidFill>
                <a:latin typeface="微软雅黑" panose="020B0503020204020204" charset="-122"/>
                <a:ea typeface="微软雅黑" panose="020B0503020204020204" charset="-122"/>
                <a:sym typeface="+mn-ea"/>
              </a:endParaRPr>
            </a:p>
          </p:txBody>
        </p:sp>
        <p:sp>
          <p:nvSpPr>
            <p:cNvPr id="7" name="文本框 6"/>
            <p:cNvSpPr txBox="1"/>
            <p:nvPr>
              <p:custDataLst>
                <p:tags r:id="rId9"/>
              </p:custDataLst>
            </p:nvPr>
          </p:nvSpPr>
          <p:spPr>
            <a:xfrm>
              <a:off x="10541" y="9410"/>
              <a:ext cx="3126" cy="629"/>
            </a:xfrm>
            <a:prstGeom prst="rect">
              <a:avLst/>
            </a:prstGeom>
            <a:noFill/>
          </p:spPr>
          <p:txBody>
            <a:bodyPr wrap="square" rtlCol="0">
              <a:noAutofit/>
            </a:bodyPr>
            <a:p>
              <a:pPr algn="dist" fontAlgn="auto">
                <a:lnSpc>
                  <a:spcPct val="100000"/>
                </a:lnSpc>
              </a:pPr>
              <a:r>
                <a:rPr lang="zh-CN" altLang="zh-CN" b="1" dirty="0">
                  <a:solidFill>
                    <a:schemeClr val="bg1"/>
                  </a:solidFill>
                  <a:latin typeface="锦绣宋体" panose="02000503000000000000" charset="-122"/>
                  <a:ea typeface="锦绣宋体" panose="02000503000000000000" charset="-122"/>
                  <a:sym typeface="+mn-ea"/>
                </a:rPr>
                <a:t>（证明材料选填）</a:t>
              </a:r>
              <a:endParaRPr lang="zh-CN" altLang="zh-CN" b="1" dirty="0">
                <a:solidFill>
                  <a:schemeClr val="bg1"/>
                </a:solidFill>
                <a:latin typeface="锦绣宋体" panose="02000503000000000000" charset="-122"/>
                <a:ea typeface="锦绣宋体" panose="02000503000000000000" charset="-122"/>
                <a:sym typeface="+mn-ea"/>
              </a:endParaRPr>
            </a:p>
          </p:txBody>
        </p:sp>
      </p:grpSp>
      <p:grpSp>
        <p:nvGrpSpPr>
          <p:cNvPr id="12" name="组合 11"/>
          <p:cNvGrpSpPr/>
          <p:nvPr/>
        </p:nvGrpSpPr>
        <p:grpSpPr>
          <a:xfrm>
            <a:off x="9274175" y="5775325"/>
            <a:ext cx="2246630" cy="759460"/>
            <a:chOff x="10388" y="8878"/>
            <a:chExt cx="3538" cy="1196"/>
          </a:xfrm>
        </p:grpSpPr>
        <p:sp>
          <p:nvSpPr>
            <p:cNvPr id="14" name="圆角矩形 13"/>
            <p:cNvSpPr/>
            <p:nvPr/>
          </p:nvSpPr>
          <p:spPr>
            <a:xfrm>
              <a:off x="10388" y="8878"/>
              <a:ext cx="3538" cy="1197"/>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10"/>
              </p:custDataLst>
            </p:nvPr>
          </p:nvSpPr>
          <p:spPr>
            <a:xfrm>
              <a:off x="11275" y="8885"/>
              <a:ext cx="1659" cy="629"/>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优化后</a:t>
              </a:r>
              <a:endParaRPr lang="zh-CN" altLang="zh-CN" b="1" dirty="0">
                <a:solidFill>
                  <a:schemeClr val="bg1"/>
                </a:solidFill>
                <a:latin typeface="微软雅黑" panose="020B0503020204020204" charset="-122"/>
                <a:ea typeface="微软雅黑" panose="020B0503020204020204" charset="-122"/>
                <a:sym typeface="+mn-ea"/>
              </a:endParaRPr>
            </a:p>
          </p:txBody>
        </p:sp>
        <p:sp>
          <p:nvSpPr>
            <p:cNvPr id="18" name="文本框 17"/>
            <p:cNvSpPr txBox="1"/>
            <p:nvPr>
              <p:custDataLst>
                <p:tags r:id="rId11"/>
              </p:custDataLst>
            </p:nvPr>
          </p:nvSpPr>
          <p:spPr>
            <a:xfrm>
              <a:off x="10541" y="9410"/>
              <a:ext cx="3126" cy="629"/>
            </a:xfrm>
            <a:prstGeom prst="rect">
              <a:avLst/>
            </a:prstGeom>
            <a:noFill/>
          </p:spPr>
          <p:txBody>
            <a:bodyPr wrap="square" rtlCol="0">
              <a:noAutofit/>
            </a:bodyPr>
            <a:p>
              <a:pPr algn="dist" fontAlgn="auto">
                <a:lnSpc>
                  <a:spcPct val="100000"/>
                </a:lnSpc>
              </a:pPr>
              <a:r>
                <a:rPr lang="zh-CN" altLang="zh-CN" b="1" dirty="0">
                  <a:solidFill>
                    <a:schemeClr val="bg1"/>
                  </a:solidFill>
                  <a:latin typeface="锦绣宋体" panose="02000503000000000000" charset="-122"/>
                  <a:ea typeface="锦绣宋体" panose="02000503000000000000" charset="-122"/>
                  <a:sym typeface="+mn-ea"/>
                </a:rPr>
                <a:t>（证明材料必填）</a:t>
              </a:r>
              <a:endParaRPr lang="zh-CN" altLang="zh-CN" b="1" dirty="0">
                <a:solidFill>
                  <a:schemeClr val="bg1"/>
                </a:solidFill>
                <a:latin typeface="锦绣宋体" panose="02000503000000000000" charset="-122"/>
                <a:ea typeface="锦绣宋体" panose="02000503000000000000" charset="-122"/>
                <a:sym typeface="+mn-ea"/>
              </a:endParaRPr>
            </a:p>
          </p:txBody>
        </p:sp>
      </p:grpSp>
      <p:pic>
        <p:nvPicPr>
          <p:cNvPr id="11" name="图片 10" descr="证明材料非必填"/>
          <p:cNvPicPr>
            <a:picLocks noChangeAspect="1"/>
          </p:cNvPicPr>
          <p:nvPr/>
        </p:nvPicPr>
        <p:blipFill>
          <a:blip r:embed="rId12"/>
          <a:stretch>
            <a:fillRect/>
          </a:stretch>
        </p:blipFill>
        <p:spPr>
          <a:xfrm>
            <a:off x="6673850" y="1129030"/>
            <a:ext cx="2233295" cy="4556125"/>
          </a:xfrm>
          <a:prstGeom prst="rect">
            <a:avLst/>
          </a:prstGeom>
        </p:spPr>
      </p:pic>
      <p:pic>
        <p:nvPicPr>
          <p:cNvPr id="19" name="图片 18" descr="证明材料必填"/>
          <p:cNvPicPr>
            <a:picLocks noChangeAspect="1"/>
          </p:cNvPicPr>
          <p:nvPr/>
        </p:nvPicPr>
        <p:blipFill>
          <a:blip r:embed="rId13"/>
          <a:stretch>
            <a:fillRect/>
          </a:stretch>
        </p:blipFill>
        <p:spPr>
          <a:xfrm>
            <a:off x="9274175" y="1102360"/>
            <a:ext cx="2215515" cy="4582795"/>
          </a:xfrm>
          <a:prstGeom prst="rect">
            <a:avLst/>
          </a:prstGeom>
        </p:spPr>
      </p:pic>
      <p:pic>
        <p:nvPicPr>
          <p:cNvPr id="22" name="图片 21" descr="证明材料非必填"/>
          <p:cNvPicPr>
            <a:picLocks noChangeAspect="1"/>
          </p:cNvPicPr>
          <p:nvPr/>
        </p:nvPicPr>
        <p:blipFill>
          <a:blip r:embed="rId12"/>
          <a:stretch>
            <a:fillRect/>
          </a:stretch>
        </p:blipFill>
        <p:spPr>
          <a:xfrm>
            <a:off x="6673850" y="1129030"/>
            <a:ext cx="2233295" cy="4556125"/>
          </a:xfrm>
          <a:prstGeom prst="rect">
            <a:avLst/>
          </a:prstGeom>
        </p:spPr>
      </p:pic>
      <p:pic>
        <p:nvPicPr>
          <p:cNvPr id="23" name="图片 22" descr="证明材料必填"/>
          <p:cNvPicPr>
            <a:picLocks noChangeAspect="1"/>
          </p:cNvPicPr>
          <p:nvPr/>
        </p:nvPicPr>
        <p:blipFill>
          <a:blip r:embed="rId13"/>
          <a:stretch>
            <a:fillRect/>
          </a:stretch>
        </p:blipFill>
        <p:spPr>
          <a:xfrm>
            <a:off x="9274175" y="1102360"/>
            <a:ext cx="2215515" cy="4582795"/>
          </a:xfrm>
          <a:prstGeom prst="rect">
            <a:avLst/>
          </a:prstGeom>
        </p:spPr>
      </p:pic>
      <p:grpSp>
        <p:nvGrpSpPr>
          <p:cNvPr id="16" name="组合 15"/>
          <p:cNvGrpSpPr/>
          <p:nvPr/>
        </p:nvGrpSpPr>
        <p:grpSpPr>
          <a:xfrm>
            <a:off x="4663440" y="196850"/>
            <a:ext cx="4091940" cy="504190"/>
            <a:chOff x="5777334" y="1131589"/>
            <a:chExt cx="2971130" cy="671041"/>
          </a:xfrm>
        </p:grpSpPr>
        <p:grpSp>
          <p:nvGrpSpPr>
            <p:cNvPr id="17" name="组合 56"/>
            <p:cNvGrpSpPr/>
            <p:nvPr/>
          </p:nvGrpSpPr>
          <p:grpSpPr>
            <a:xfrm>
              <a:off x="5777334" y="1131589"/>
              <a:ext cx="2971130" cy="671041"/>
              <a:chOff x="4532138" y="2977854"/>
              <a:chExt cx="1564211" cy="379451"/>
            </a:xfrm>
          </p:grpSpPr>
          <p:sp>
            <p:nvSpPr>
              <p:cNvPr id="20" name="MH_SubTitle_1"/>
              <p:cNvSpPr/>
              <p:nvPr>
                <p:custDataLst>
                  <p:tags r:id="rId1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25" name="MH_SubTitle_1"/>
              <p:cNvSpPr/>
              <p:nvPr>
                <p:custDataLst>
                  <p:tags r:id="rId15"/>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26" name="文本框 25"/>
            <p:cNvSpPr txBox="1"/>
            <p:nvPr>
              <p:custDataLst>
                <p:tags r:id="rId16"/>
              </p:custDataLst>
            </p:nvPr>
          </p:nvSpPr>
          <p:spPr>
            <a:xfrm>
              <a:off x="5863093" y="1249063"/>
              <a:ext cx="2716159"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（一）专项附加扣除填报规则重点</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27" name="文本框 26"/>
          <p:cNvSpPr txBox="1"/>
          <p:nvPr>
            <p:custDataLst>
              <p:tags r:id="rId17"/>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407535" y="196850"/>
            <a:ext cx="3718560" cy="504190"/>
            <a:chOff x="5545780" y="1131589"/>
            <a:chExt cx="3364714"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545780" y="1211032"/>
              <a:ext cx="3364714" cy="531593"/>
            </a:xfrm>
            <a:prstGeom prst="rect">
              <a:avLst/>
            </a:prstGeom>
            <a:noFill/>
          </p:spPr>
          <p:txBody>
            <a:bodyPr wrap="square" rtlCol="0">
              <a:noAutofit/>
            </a:bodyPr>
            <a:p>
              <a:pPr algn="l"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（一）专项附加扣除填报规则重点</a:t>
              </a:r>
              <a:endParaRPr lang="zh-CN" altLang="zh-CN" b="1" dirty="0">
                <a:solidFill>
                  <a:schemeClr val="bg1"/>
                </a:solidFill>
                <a:latin typeface="微软雅黑" panose="020B0503020204020204" charset="-122"/>
                <a:ea typeface="微软雅黑" panose="020B0503020204020204" charset="-122"/>
                <a:sym typeface="+mn-ea"/>
              </a:endParaRPr>
            </a:p>
          </p:txBody>
        </p:sp>
      </p:grpSp>
      <p:pic>
        <p:nvPicPr>
          <p:cNvPr id="10" name="图片 9" descr="G:/1-1 业务-税法/个人所得税/个税APP操作截图/大病医疗-信息填写.jpg大病医疗-信息填写"/>
          <p:cNvPicPr>
            <a:picLocks noChangeAspect="1"/>
          </p:cNvPicPr>
          <p:nvPr/>
        </p:nvPicPr>
        <p:blipFill>
          <a:blip r:embed="rId4"/>
          <a:srcRect t="4521" b="4521"/>
          <a:stretch>
            <a:fillRect/>
          </a:stretch>
        </p:blipFill>
        <p:spPr>
          <a:xfrm>
            <a:off x="8126095" y="1398270"/>
            <a:ext cx="2633345" cy="5123815"/>
          </a:xfrm>
          <a:prstGeom prst="roundRect">
            <a:avLst/>
          </a:prstGeom>
          <a:ln w="28575" cmpd="sng">
            <a:solidFill>
              <a:schemeClr val="accent1">
                <a:shade val="50000"/>
              </a:schemeClr>
            </a:solidFill>
            <a:prstDash val="solid"/>
          </a:ln>
        </p:spPr>
      </p:pic>
      <p:sp>
        <p:nvSpPr>
          <p:cNvPr id="31" name="文本框 30"/>
          <p:cNvSpPr txBox="1"/>
          <p:nvPr>
            <p:custDataLst>
              <p:tags r:id="rId5"/>
            </p:custDataLst>
          </p:nvPr>
        </p:nvSpPr>
        <p:spPr>
          <a:xfrm>
            <a:off x="315595" y="749300"/>
            <a:ext cx="3705225" cy="723900"/>
          </a:xfrm>
          <a:prstGeom prst="rect">
            <a:avLst/>
          </a:prstGeom>
          <a:noFill/>
          <a:ln>
            <a:noFill/>
          </a:ln>
        </p:spPr>
        <p:txBody>
          <a:bodyPr wrap="square" rtlCol="0">
            <a:noAutofit/>
          </a:bodyPr>
          <a:p>
            <a:pPr>
              <a:lnSpc>
                <a:spcPct val="150000"/>
              </a:lnSpc>
            </a:pPr>
            <a:r>
              <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大病医疗专项附加扣除填报</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 </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23" name="文本框 22"/>
          <p:cNvSpPr txBox="1"/>
          <p:nvPr>
            <p:custDataLst>
              <p:tags r:id="rId6"/>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
        <p:nvSpPr>
          <p:cNvPr id="2" name="文本框 1"/>
          <p:cNvSpPr txBox="1"/>
          <p:nvPr>
            <p:custDataLst>
              <p:tags r:id="rId7"/>
            </p:custDataLst>
          </p:nvPr>
        </p:nvSpPr>
        <p:spPr>
          <a:xfrm>
            <a:off x="1017905" y="1457325"/>
            <a:ext cx="6466840" cy="4705350"/>
          </a:xfrm>
          <a:prstGeom prst="rect">
            <a:avLst/>
          </a:prstGeom>
          <a:noFill/>
          <a:ln>
            <a:noFill/>
          </a:ln>
        </p:spPr>
        <p:txBody>
          <a:bodyPr wrap="square" rtlCol="0">
            <a:noAutofit/>
          </a:bodyPr>
          <a:p>
            <a:pPr>
              <a:lnSpc>
                <a:spcPct val="200000"/>
              </a:lnSpc>
            </a:pPr>
            <a:r>
              <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医疗费用的填写：</a:t>
            </a:r>
            <a:endPar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nSpc>
                <a:spcPct val="200000"/>
              </a:lnSpc>
            </a:pPr>
            <a:r>
              <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个人登录</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国家医保平台</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”APP</a:t>
            </a:r>
            <a:endPar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nSpc>
                <a:spcPct val="200000"/>
              </a:lnSpc>
            </a:pP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首页</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个人所得税大病医疗专项附加扣除专区</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nSpc>
                <a:spcPct val="200000"/>
              </a:lnSpc>
            </a:pP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绑定个人信息后即可查询纳税人某一年度内的医疗花费是否可以享受大病医疗专项附加扣除</a:t>
            </a:r>
            <a:endPar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nSpc>
                <a:spcPct val="200000"/>
              </a:lnSpc>
            </a:pPr>
            <a:endPar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nSpc>
                <a:spcPct val="200000"/>
              </a:lnSpc>
            </a:pP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若纳税人填写的</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个人负担金额</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与国家医保平台传递信息不一致，则证明材料校验为</a:t>
            </a:r>
            <a:r>
              <a:rPr lang="zh-CN" altLang="en-US" b="1"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必填</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663440"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（二）综合所得年度汇算</a:t>
              </a:r>
              <a:endParaRPr lang="zh-CN" altLang="zh-CN" b="1" dirty="0">
                <a:solidFill>
                  <a:schemeClr val="bg1"/>
                </a:solidFill>
                <a:latin typeface="微软雅黑" panose="020B0503020204020204" charset="-122"/>
                <a:ea typeface="微软雅黑" panose="020B0503020204020204" charset="-122"/>
                <a:sym typeface="+mn-ea"/>
              </a:endParaRPr>
            </a:p>
          </p:txBody>
        </p:sp>
      </p:grpSp>
      <p:pic>
        <p:nvPicPr>
          <p:cNvPr id="10" name="图片 9" descr="G:/1-1 业务-税法/个人所得税/个税APP操作截图/办&amp;查.jpg办&amp;查"/>
          <p:cNvPicPr>
            <a:picLocks noChangeAspect="1"/>
          </p:cNvPicPr>
          <p:nvPr/>
        </p:nvPicPr>
        <p:blipFill>
          <a:blip r:embed="rId4"/>
          <a:srcRect t="4521" b="4521"/>
          <a:stretch>
            <a:fillRect/>
          </a:stretch>
        </p:blipFill>
        <p:spPr>
          <a:xfrm>
            <a:off x="4485005" y="1339850"/>
            <a:ext cx="2633345" cy="5125085"/>
          </a:xfrm>
          <a:prstGeom prst="roundRect">
            <a:avLst/>
          </a:prstGeom>
          <a:ln w="28575" cmpd="sng">
            <a:solidFill>
              <a:schemeClr val="accent1">
                <a:shade val="50000"/>
              </a:schemeClr>
            </a:solidFill>
            <a:prstDash val="solid"/>
          </a:ln>
        </p:spPr>
      </p:pic>
      <p:sp>
        <p:nvSpPr>
          <p:cNvPr id="31" name="文本框 30"/>
          <p:cNvSpPr txBox="1"/>
          <p:nvPr>
            <p:custDataLst>
              <p:tags r:id="rId5"/>
            </p:custDataLst>
          </p:nvPr>
        </p:nvSpPr>
        <p:spPr>
          <a:xfrm>
            <a:off x="363220" y="760095"/>
            <a:ext cx="11581765" cy="876300"/>
          </a:xfrm>
          <a:prstGeom prst="rect">
            <a:avLst/>
          </a:prstGeom>
          <a:noFill/>
          <a:ln>
            <a:noFill/>
          </a:ln>
        </p:spPr>
        <p:txBody>
          <a:bodyPr wrap="square" rtlCol="0">
            <a:noAutofit/>
          </a:bodyPr>
          <a:p>
            <a:pPr>
              <a:lnSpc>
                <a:spcPct val="150000"/>
              </a:lnSpc>
            </a:pPr>
            <a:r>
              <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【首页】或【办</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&amp;</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查</a:t>
            </a:r>
            <a:r>
              <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2025</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）综合所得年度汇算】</a:t>
            </a:r>
            <a:endPar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23" name="文本框 22"/>
          <p:cNvSpPr txBox="1"/>
          <p:nvPr>
            <p:custDataLst>
              <p:tags r:id="rId6"/>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663440"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（五）综合所得年度汇算</a:t>
              </a:r>
              <a:endParaRPr lang="zh-CN" altLang="zh-CN" b="1" dirty="0">
                <a:solidFill>
                  <a:schemeClr val="bg1"/>
                </a:solidFill>
                <a:latin typeface="微软雅黑" panose="020B0503020204020204" charset="-122"/>
                <a:ea typeface="微软雅黑" panose="020B0503020204020204" charset="-122"/>
                <a:sym typeface="+mn-ea"/>
              </a:endParaRPr>
            </a:p>
          </p:txBody>
        </p:sp>
      </p:grpSp>
      <p:pic>
        <p:nvPicPr>
          <p:cNvPr id="3" name="图片 2" descr="G:/1-1 业务-税法/个人所得税/个税APP操作截图/综合所得年度汇算-申报年度.jpg综合所得年度汇算-申报年度"/>
          <p:cNvPicPr>
            <a:picLocks noChangeAspect="1"/>
          </p:cNvPicPr>
          <p:nvPr/>
        </p:nvPicPr>
        <p:blipFill>
          <a:blip r:embed="rId4"/>
          <a:srcRect t="5068" b="5068"/>
          <a:stretch>
            <a:fillRect/>
          </a:stretch>
        </p:blipFill>
        <p:spPr>
          <a:xfrm>
            <a:off x="1225550" y="1398270"/>
            <a:ext cx="2662555" cy="5118735"/>
          </a:xfrm>
          <a:prstGeom prst="roundRect">
            <a:avLst/>
          </a:prstGeom>
          <a:ln w="28575" cmpd="sng">
            <a:solidFill>
              <a:schemeClr val="accent1">
                <a:shade val="50000"/>
              </a:schemeClr>
            </a:solidFill>
            <a:prstDash val="solid"/>
          </a:ln>
        </p:spPr>
      </p:pic>
      <p:pic>
        <p:nvPicPr>
          <p:cNvPr id="7" name="图片 6" descr="G:/1-1 业务-税法/个人所得税/个税APP操作截图/申报须知.jpg申报须知"/>
          <p:cNvPicPr>
            <a:picLocks noChangeAspect="1"/>
          </p:cNvPicPr>
          <p:nvPr/>
        </p:nvPicPr>
        <p:blipFill>
          <a:blip r:embed="rId5"/>
          <a:srcRect t="4583" b="4583"/>
          <a:stretch>
            <a:fillRect/>
          </a:stretch>
        </p:blipFill>
        <p:spPr>
          <a:xfrm>
            <a:off x="4690745" y="1406525"/>
            <a:ext cx="2632710" cy="5116195"/>
          </a:xfrm>
          <a:prstGeom prst="roundRect">
            <a:avLst/>
          </a:prstGeom>
          <a:ln w="28575" cmpd="sng">
            <a:solidFill>
              <a:schemeClr val="accent1">
                <a:shade val="50000"/>
              </a:schemeClr>
            </a:solidFill>
            <a:prstDash val="solid"/>
          </a:ln>
        </p:spPr>
      </p:pic>
      <p:pic>
        <p:nvPicPr>
          <p:cNvPr id="10" name="图片 9" descr="G:/1-1 业务-税法/个人所得税/个税APP操作截图/标准申报-基本信息.jpg标准申报-基本信息"/>
          <p:cNvPicPr>
            <a:picLocks noChangeAspect="1"/>
          </p:cNvPicPr>
          <p:nvPr/>
        </p:nvPicPr>
        <p:blipFill>
          <a:blip r:embed="rId6"/>
          <a:srcRect t="4509" b="4509"/>
          <a:stretch>
            <a:fillRect/>
          </a:stretch>
        </p:blipFill>
        <p:spPr>
          <a:xfrm>
            <a:off x="8126095" y="1398270"/>
            <a:ext cx="2633345" cy="5123815"/>
          </a:xfrm>
          <a:prstGeom prst="roundRect">
            <a:avLst/>
          </a:prstGeom>
          <a:ln w="28575" cmpd="sng">
            <a:solidFill>
              <a:schemeClr val="accent1">
                <a:shade val="50000"/>
              </a:schemeClr>
            </a:solidFill>
            <a:prstDash val="solid"/>
          </a:ln>
        </p:spPr>
      </p:pic>
      <p:sp>
        <p:nvSpPr>
          <p:cNvPr id="23" name="文本框 22"/>
          <p:cNvSpPr txBox="1"/>
          <p:nvPr>
            <p:custDataLst>
              <p:tags r:id="rId7"/>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663440"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（五）综合所得年度汇算</a:t>
              </a:r>
              <a:endParaRPr lang="zh-CN" altLang="zh-CN" b="1" dirty="0">
                <a:solidFill>
                  <a:schemeClr val="bg1"/>
                </a:solidFill>
                <a:latin typeface="微软雅黑" panose="020B0503020204020204" charset="-122"/>
                <a:ea typeface="微软雅黑" panose="020B0503020204020204" charset="-122"/>
                <a:sym typeface="+mn-ea"/>
              </a:endParaRPr>
            </a:p>
          </p:txBody>
        </p:sp>
      </p:grpSp>
      <p:pic>
        <p:nvPicPr>
          <p:cNvPr id="3" name="图片 2" descr="G:/1-1 业务-税法/个人所得税/个税APP操作截图/收入-界面.jpg收入-界面"/>
          <p:cNvPicPr>
            <a:picLocks noChangeAspect="1"/>
          </p:cNvPicPr>
          <p:nvPr/>
        </p:nvPicPr>
        <p:blipFill>
          <a:blip r:embed="rId4"/>
          <a:srcRect t="5020" b="5020"/>
          <a:stretch>
            <a:fillRect/>
          </a:stretch>
        </p:blipFill>
        <p:spPr>
          <a:xfrm>
            <a:off x="1225550" y="1398270"/>
            <a:ext cx="2662555" cy="5123180"/>
          </a:xfrm>
          <a:prstGeom prst="roundRect">
            <a:avLst/>
          </a:prstGeom>
          <a:ln w="28575" cmpd="sng">
            <a:solidFill>
              <a:schemeClr val="accent1">
                <a:shade val="50000"/>
              </a:schemeClr>
            </a:solidFill>
            <a:prstDash val="solid"/>
          </a:ln>
        </p:spPr>
      </p:pic>
      <p:pic>
        <p:nvPicPr>
          <p:cNvPr id="7" name="图片 6" descr="G:/1-1 业务-税法/个人所得税/个税APP操作截图/收入-费用扣除.jpg收入-费用扣除"/>
          <p:cNvPicPr>
            <a:picLocks noChangeAspect="1"/>
          </p:cNvPicPr>
          <p:nvPr/>
        </p:nvPicPr>
        <p:blipFill>
          <a:blip r:embed="rId5"/>
          <a:srcRect t="4583" b="4583"/>
          <a:stretch>
            <a:fillRect/>
          </a:stretch>
        </p:blipFill>
        <p:spPr>
          <a:xfrm>
            <a:off x="4690745" y="1406525"/>
            <a:ext cx="2632710" cy="5116195"/>
          </a:xfrm>
          <a:prstGeom prst="roundRect">
            <a:avLst/>
          </a:prstGeom>
          <a:ln w="28575" cmpd="sng">
            <a:solidFill>
              <a:schemeClr val="accent1">
                <a:shade val="50000"/>
              </a:schemeClr>
            </a:solidFill>
            <a:prstDash val="solid"/>
          </a:ln>
        </p:spPr>
      </p:pic>
      <p:pic>
        <p:nvPicPr>
          <p:cNvPr id="10" name="图片 9" descr="G:/1-1 业务-税法/个人所得税/个税APP操作截图/收入-存在奖金.jpg收入-存在奖金"/>
          <p:cNvPicPr>
            <a:picLocks noChangeAspect="1"/>
          </p:cNvPicPr>
          <p:nvPr/>
        </p:nvPicPr>
        <p:blipFill>
          <a:blip r:embed="rId6"/>
          <a:srcRect l="5812" r="5812"/>
          <a:stretch>
            <a:fillRect/>
          </a:stretch>
        </p:blipFill>
        <p:spPr>
          <a:xfrm>
            <a:off x="8126095" y="1398270"/>
            <a:ext cx="2633345" cy="5123180"/>
          </a:xfrm>
          <a:prstGeom prst="roundRect">
            <a:avLst/>
          </a:prstGeom>
          <a:ln w="28575" cmpd="sng">
            <a:solidFill>
              <a:schemeClr val="accent1">
                <a:shade val="50000"/>
              </a:schemeClr>
            </a:solidFill>
            <a:prstDash val="solid"/>
          </a:ln>
        </p:spPr>
      </p:pic>
      <p:sp>
        <p:nvSpPr>
          <p:cNvPr id="23" name="文本框 22"/>
          <p:cNvSpPr txBox="1"/>
          <p:nvPr>
            <p:custDataLst>
              <p:tags r:id="rId7"/>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
        <p:nvSpPr>
          <p:cNvPr id="31" name="文本框 30"/>
          <p:cNvSpPr txBox="1"/>
          <p:nvPr>
            <p:custDataLst>
              <p:tags r:id="rId8"/>
            </p:custDataLst>
          </p:nvPr>
        </p:nvSpPr>
        <p:spPr>
          <a:xfrm>
            <a:off x="363220" y="760095"/>
            <a:ext cx="6462395" cy="876300"/>
          </a:xfrm>
          <a:prstGeom prst="rect">
            <a:avLst/>
          </a:prstGeom>
          <a:noFill/>
          <a:ln>
            <a:noFill/>
          </a:ln>
        </p:spPr>
        <p:txBody>
          <a:bodyPr wrap="square" rtlCol="0">
            <a:noAutofit/>
          </a:bodyPr>
          <a:p>
            <a:pPr>
              <a:lnSpc>
                <a:spcPct val="150000"/>
              </a:lnSpc>
            </a:pPr>
            <a:r>
              <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奖金计税方式选择</a:t>
            </a:r>
            <a:endPar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663440"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（五）综合所得年度汇算</a:t>
              </a:r>
              <a:endParaRPr lang="zh-CN" altLang="zh-CN" b="1" dirty="0">
                <a:solidFill>
                  <a:schemeClr val="bg1"/>
                </a:solidFill>
                <a:latin typeface="微软雅黑" panose="020B0503020204020204" charset="-122"/>
                <a:ea typeface="微软雅黑" panose="020B0503020204020204" charset="-122"/>
                <a:sym typeface="+mn-ea"/>
              </a:endParaRPr>
            </a:p>
          </p:txBody>
        </p:sp>
      </p:grpSp>
      <p:pic>
        <p:nvPicPr>
          <p:cNvPr id="3" name="图片 2" descr="G:/1-1 业务-税法/个人所得税/个税APP操作截图/收入-奖金计税.jpg收入-奖金计税"/>
          <p:cNvPicPr>
            <a:picLocks noChangeAspect="1"/>
          </p:cNvPicPr>
          <p:nvPr/>
        </p:nvPicPr>
        <p:blipFill>
          <a:blip r:embed="rId4"/>
          <a:srcRect t="5020" b="5020"/>
          <a:stretch>
            <a:fillRect/>
          </a:stretch>
        </p:blipFill>
        <p:spPr>
          <a:xfrm>
            <a:off x="1225550" y="1334770"/>
            <a:ext cx="2662555" cy="5187950"/>
          </a:xfrm>
          <a:prstGeom prst="roundRect">
            <a:avLst/>
          </a:prstGeom>
          <a:ln w="28575" cmpd="sng">
            <a:solidFill>
              <a:schemeClr val="accent1">
                <a:shade val="50000"/>
              </a:schemeClr>
            </a:solidFill>
            <a:prstDash val="solid"/>
          </a:ln>
        </p:spPr>
      </p:pic>
      <p:pic>
        <p:nvPicPr>
          <p:cNvPr id="7" name="图片 6" descr="G:/1-1 业务-税法/个人所得税/个税APP操作截图/收入-明细下钻.jpg收入-明细下钻"/>
          <p:cNvPicPr>
            <a:picLocks noChangeAspect="1"/>
          </p:cNvPicPr>
          <p:nvPr/>
        </p:nvPicPr>
        <p:blipFill>
          <a:blip r:embed="rId5"/>
          <a:srcRect t="4583" b="4583"/>
          <a:stretch>
            <a:fillRect/>
          </a:stretch>
        </p:blipFill>
        <p:spPr>
          <a:xfrm>
            <a:off x="4690745" y="1406525"/>
            <a:ext cx="2632710" cy="5115560"/>
          </a:xfrm>
          <a:prstGeom prst="roundRect">
            <a:avLst/>
          </a:prstGeom>
          <a:ln w="28575" cmpd="sng">
            <a:solidFill>
              <a:schemeClr val="accent1">
                <a:shade val="50000"/>
              </a:schemeClr>
            </a:solidFill>
            <a:prstDash val="solid"/>
          </a:ln>
        </p:spPr>
      </p:pic>
      <p:pic>
        <p:nvPicPr>
          <p:cNvPr id="10" name="图片 9" descr="G:/1-1 业务-税法/个人所得税/个税APP操作截图/收入-申诉.jpg收入-申诉"/>
          <p:cNvPicPr>
            <a:picLocks noChangeAspect="1"/>
          </p:cNvPicPr>
          <p:nvPr/>
        </p:nvPicPr>
        <p:blipFill>
          <a:blip r:embed="rId6"/>
          <a:srcRect t="4521" b="4521"/>
          <a:stretch>
            <a:fillRect/>
          </a:stretch>
        </p:blipFill>
        <p:spPr>
          <a:xfrm>
            <a:off x="8126095" y="1398270"/>
            <a:ext cx="2633345" cy="5123180"/>
          </a:xfrm>
          <a:prstGeom prst="roundRect">
            <a:avLst/>
          </a:prstGeom>
          <a:ln w="28575" cmpd="sng">
            <a:solidFill>
              <a:schemeClr val="accent1">
                <a:shade val="50000"/>
              </a:schemeClr>
            </a:solidFill>
            <a:prstDash val="solid"/>
          </a:ln>
        </p:spPr>
      </p:pic>
      <p:sp>
        <p:nvSpPr>
          <p:cNvPr id="23" name="文本框 22"/>
          <p:cNvSpPr txBox="1"/>
          <p:nvPr>
            <p:custDataLst>
              <p:tags r:id="rId7"/>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
        <p:nvSpPr>
          <p:cNvPr id="31" name="文本框 30"/>
          <p:cNvSpPr txBox="1"/>
          <p:nvPr>
            <p:custDataLst>
              <p:tags r:id="rId8"/>
            </p:custDataLst>
          </p:nvPr>
        </p:nvSpPr>
        <p:spPr>
          <a:xfrm>
            <a:off x="363220" y="760095"/>
            <a:ext cx="6462395" cy="876300"/>
          </a:xfrm>
          <a:prstGeom prst="rect">
            <a:avLst/>
          </a:prstGeom>
          <a:noFill/>
          <a:ln>
            <a:noFill/>
          </a:ln>
        </p:spPr>
        <p:txBody>
          <a:bodyPr wrap="square" rtlCol="0">
            <a:noAutofit/>
          </a:bodyPr>
          <a:p>
            <a:pPr>
              <a:lnSpc>
                <a:spcPct val="150000"/>
              </a:lnSpc>
            </a:pPr>
            <a:r>
              <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奖金计税方式选择及综合所得收入明细</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 </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663440"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（五）综合所得年度汇算</a:t>
              </a:r>
              <a:endParaRPr lang="zh-CN" altLang="zh-CN" b="1" dirty="0">
                <a:solidFill>
                  <a:schemeClr val="bg1"/>
                </a:solidFill>
                <a:latin typeface="微软雅黑" panose="020B0503020204020204" charset="-122"/>
                <a:ea typeface="微软雅黑" panose="020B0503020204020204" charset="-122"/>
                <a:sym typeface="+mn-ea"/>
              </a:endParaRPr>
            </a:p>
          </p:txBody>
        </p:sp>
      </p:grpSp>
      <p:pic>
        <p:nvPicPr>
          <p:cNvPr id="3" name="图片 2" descr="G:/1-1 业务-税法/个人所得税/个税APP操作截图/收入申诉须知.jpg收入申诉须知"/>
          <p:cNvPicPr>
            <a:picLocks noChangeAspect="1"/>
          </p:cNvPicPr>
          <p:nvPr/>
        </p:nvPicPr>
        <p:blipFill>
          <a:blip r:embed="rId4"/>
          <a:srcRect t="4460" b="4460"/>
          <a:stretch>
            <a:fillRect/>
          </a:stretch>
        </p:blipFill>
        <p:spPr>
          <a:xfrm>
            <a:off x="1225550" y="1334770"/>
            <a:ext cx="2662555" cy="5187950"/>
          </a:xfrm>
          <a:prstGeom prst="roundRect">
            <a:avLst/>
          </a:prstGeom>
          <a:ln w="28575" cmpd="sng">
            <a:solidFill>
              <a:schemeClr val="accent1">
                <a:shade val="50000"/>
              </a:schemeClr>
            </a:solidFill>
            <a:prstDash val="solid"/>
          </a:ln>
        </p:spPr>
      </p:pic>
      <p:pic>
        <p:nvPicPr>
          <p:cNvPr id="7" name="图片 6" descr="G:/1-1 业务-税法/个人所得税/个税APP操作截图/申诉原因.jpg申诉原因"/>
          <p:cNvPicPr>
            <a:picLocks noChangeAspect="1"/>
          </p:cNvPicPr>
          <p:nvPr/>
        </p:nvPicPr>
        <p:blipFill>
          <a:blip r:embed="rId5"/>
          <a:srcRect t="4583" b="4583"/>
          <a:stretch>
            <a:fillRect/>
          </a:stretch>
        </p:blipFill>
        <p:spPr>
          <a:xfrm>
            <a:off x="4690745" y="1406525"/>
            <a:ext cx="2632710" cy="5115560"/>
          </a:xfrm>
          <a:prstGeom prst="roundRect">
            <a:avLst/>
          </a:prstGeom>
          <a:ln w="28575" cmpd="sng">
            <a:solidFill>
              <a:schemeClr val="accent1">
                <a:shade val="50000"/>
              </a:schemeClr>
            </a:solidFill>
            <a:prstDash val="solid"/>
          </a:ln>
        </p:spPr>
      </p:pic>
      <p:pic>
        <p:nvPicPr>
          <p:cNvPr id="10" name="图片 9" descr="G:/1-1 业务-税法/个人所得税/个税APP操作截图/收入明细-劳务报酬.jpg收入明细-劳务报酬"/>
          <p:cNvPicPr>
            <a:picLocks noChangeAspect="1"/>
          </p:cNvPicPr>
          <p:nvPr/>
        </p:nvPicPr>
        <p:blipFill>
          <a:blip r:embed="rId6"/>
          <a:srcRect t="4521" b="4521"/>
          <a:stretch>
            <a:fillRect/>
          </a:stretch>
        </p:blipFill>
        <p:spPr>
          <a:xfrm>
            <a:off x="8126095" y="1398270"/>
            <a:ext cx="2633345" cy="5123180"/>
          </a:xfrm>
          <a:prstGeom prst="roundRect">
            <a:avLst/>
          </a:prstGeom>
          <a:ln w="28575" cmpd="sng">
            <a:solidFill>
              <a:schemeClr val="accent1">
                <a:shade val="50000"/>
              </a:schemeClr>
            </a:solidFill>
            <a:prstDash val="solid"/>
          </a:ln>
        </p:spPr>
      </p:pic>
      <p:sp>
        <p:nvSpPr>
          <p:cNvPr id="23" name="文本框 22"/>
          <p:cNvSpPr txBox="1"/>
          <p:nvPr>
            <p:custDataLst>
              <p:tags r:id="rId7"/>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
        <p:nvSpPr>
          <p:cNvPr id="31" name="文本框 30"/>
          <p:cNvSpPr txBox="1"/>
          <p:nvPr>
            <p:custDataLst>
              <p:tags r:id="rId8"/>
            </p:custDataLst>
          </p:nvPr>
        </p:nvSpPr>
        <p:spPr>
          <a:xfrm>
            <a:off x="363220" y="760095"/>
            <a:ext cx="6462395" cy="876300"/>
          </a:xfrm>
          <a:prstGeom prst="rect">
            <a:avLst/>
          </a:prstGeom>
          <a:noFill/>
          <a:ln>
            <a:noFill/>
          </a:ln>
        </p:spPr>
        <p:txBody>
          <a:bodyPr wrap="square" rtlCol="0">
            <a:noAutofit/>
          </a:bodyPr>
          <a:p>
            <a:pPr>
              <a:lnSpc>
                <a:spcPct val="150000"/>
              </a:lnSpc>
            </a:pP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收入申诉：</a:t>
            </a:r>
            <a:endPar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663440"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（五）综合所得年度汇算</a:t>
              </a:r>
              <a:endParaRPr lang="zh-CN" altLang="zh-CN" b="1" dirty="0">
                <a:solidFill>
                  <a:schemeClr val="bg1"/>
                </a:solidFill>
                <a:latin typeface="微软雅黑" panose="020B0503020204020204" charset="-122"/>
                <a:ea typeface="微软雅黑" panose="020B0503020204020204" charset="-122"/>
                <a:sym typeface="+mn-ea"/>
              </a:endParaRPr>
            </a:p>
          </p:txBody>
        </p:sp>
      </p:grpSp>
      <p:pic>
        <p:nvPicPr>
          <p:cNvPr id="3" name="图片 2" descr="G:/1-1 业务-税法/个人所得税/个税APP操作截图/收入-费用扣除.jpg收入-费用扣除"/>
          <p:cNvPicPr>
            <a:picLocks noChangeAspect="1"/>
          </p:cNvPicPr>
          <p:nvPr/>
        </p:nvPicPr>
        <p:blipFill>
          <a:blip r:embed="rId4"/>
          <a:srcRect t="4460" b="4460"/>
          <a:stretch>
            <a:fillRect/>
          </a:stretch>
        </p:blipFill>
        <p:spPr>
          <a:xfrm>
            <a:off x="1225550" y="1334770"/>
            <a:ext cx="2662555" cy="5186045"/>
          </a:xfrm>
          <a:prstGeom prst="roundRect">
            <a:avLst/>
          </a:prstGeom>
          <a:ln w="28575" cmpd="sng">
            <a:solidFill>
              <a:schemeClr val="accent1">
                <a:shade val="50000"/>
              </a:schemeClr>
            </a:solidFill>
            <a:prstDash val="solid"/>
          </a:ln>
        </p:spPr>
      </p:pic>
      <p:pic>
        <p:nvPicPr>
          <p:cNvPr id="7" name="图片 6" descr="G:/1-1 业务-税法/个人所得税/个税APP操作截图/专项扣除、专项附加扣除、其他扣除项目.jpg专项扣除、专项附加扣除、其他扣除项目"/>
          <p:cNvPicPr>
            <a:picLocks noChangeAspect="1"/>
          </p:cNvPicPr>
          <p:nvPr/>
        </p:nvPicPr>
        <p:blipFill>
          <a:blip r:embed="rId5"/>
          <a:srcRect t="4583" b="4583"/>
          <a:stretch>
            <a:fillRect/>
          </a:stretch>
        </p:blipFill>
        <p:spPr>
          <a:xfrm>
            <a:off x="4663440" y="1398270"/>
            <a:ext cx="2632710" cy="5121910"/>
          </a:xfrm>
          <a:prstGeom prst="roundRect">
            <a:avLst/>
          </a:prstGeom>
          <a:ln w="28575" cmpd="sng">
            <a:solidFill>
              <a:schemeClr val="accent1">
                <a:shade val="50000"/>
              </a:schemeClr>
            </a:solidFill>
            <a:prstDash val="solid"/>
          </a:ln>
        </p:spPr>
      </p:pic>
      <p:pic>
        <p:nvPicPr>
          <p:cNvPr id="10" name="图片 9" descr="G:/1-1 业务-税法/个人所得税/个税APP操作截图/专项附加扣除-新增.jpg专项附加扣除-新增"/>
          <p:cNvPicPr>
            <a:picLocks noChangeAspect="1"/>
          </p:cNvPicPr>
          <p:nvPr/>
        </p:nvPicPr>
        <p:blipFill>
          <a:blip r:embed="rId6"/>
          <a:srcRect t="4521" b="4521"/>
          <a:stretch>
            <a:fillRect/>
          </a:stretch>
        </p:blipFill>
        <p:spPr>
          <a:xfrm>
            <a:off x="8126095" y="1398270"/>
            <a:ext cx="2633345" cy="5123180"/>
          </a:xfrm>
          <a:prstGeom prst="roundRect">
            <a:avLst/>
          </a:prstGeom>
          <a:ln w="28575" cmpd="sng">
            <a:solidFill>
              <a:schemeClr val="accent1">
                <a:shade val="50000"/>
              </a:schemeClr>
            </a:solidFill>
            <a:prstDash val="solid"/>
          </a:ln>
        </p:spPr>
      </p:pic>
      <p:sp>
        <p:nvSpPr>
          <p:cNvPr id="23" name="文本框 22"/>
          <p:cNvSpPr txBox="1"/>
          <p:nvPr>
            <p:custDataLst>
              <p:tags r:id="rId7"/>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
        <p:nvSpPr>
          <p:cNvPr id="31" name="文本框 30"/>
          <p:cNvSpPr txBox="1"/>
          <p:nvPr>
            <p:custDataLst>
              <p:tags r:id="rId8"/>
            </p:custDataLst>
          </p:nvPr>
        </p:nvSpPr>
        <p:spPr>
          <a:xfrm>
            <a:off x="363220" y="760095"/>
            <a:ext cx="6462395" cy="876300"/>
          </a:xfrm>
          <a:prstGeom prst="rect">
            <a:avLst/>
          </a:prstGeom>
          <a:noFill/>
          <a:ln>
            <a:noFill/>
          </a:ln>
        </p:spPr>
        <p:txBody>
          <a:bodyPr wrap="square" rtlCol="0">
            <a:noAutofit/>
          </a:bodyPr>
          <a:p>
            <a:pPr>
              <a:lnSpc>
                <a:spcPct val="150000"/>
              </a:lnSpc>
            </a:pPr>
            <a:r>
              <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费用、免税收入和税前扣除</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 </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圆角 2"/>
          <p:cNvSpPr/>
          <p:nvPr>
            <p:custDataLst>
              <p:tags r:id="rId1"/>
            </p:custDataLst>
          </p:nvPr>
        </p:nvSpPr>
        <p:spPr>
          <a:xfrm>
            <a:off x="2606040" y="2804795"/>
            <a:ext cx="7769860" cy="1498600"/>
          </a:xfrm>
          <a:prstGeom prst="roundRect">
            <a:avLst/>
          </a:prstGeom>
          <a:solidFill>
            <a:schemeClr val="bg1"/>
          </a:solidFill>
          <a:ln>
            <a:noFill/>
          </a:ln>
          <a:effectLst>
            <a:outerShdw blurRad="1016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29"/>
          <p:cNvSpPr>
            <a:spLocks noChangeArrowheads="1"/>
          </p:cNvSpPr>
          <p:nvPr>
            <p:custDataLst>
              <p:tags r:id="rId2"/>
            </p:custDataLst>
          </p:nvPr>
        </p:nvSpPr>
        <p:spPr bwMode="auto">
          <a:xfrm>
            <a:off x="4174040" y="2158601"/>
            <a:ext cx="34054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600" i="1" dirty="0">
                <a:solidFill>
                  <a:schemeClr val="accent1">
                    <a:lumMod val="60000"/>
                    <a:lumOff val="40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cs typeface="Aparajita" panose="020B0604020202020204" pitchFamily="34" charset="0"/>
                <a:sym typeface="+mn-lt"/>
              </a:rPr>
              <a:t>PART ONE</a:t>
            </a:r>
            <a:endParaRPr lang="en-US" altLang="zh-CN" sz="3600" i="1" dirty="0">
              <a:solidFill>
                <a:schemeClr val="accent1">
                  <a:lumMod val="60000"/>
                  <a:lumOff val="40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cs typeface="Aparajita" panose="020B0604020202020204" pitchFamily="34" charset="0"/>
              <a:sym typeface="+mn-lt"/>
            </a:endParaRPr>
          </a:p>
        </p:txBody>
      </p:sp>
      <p:sp>
        <p:nvSpPr>
          <p:cNvPr id="13" name="TextBox 55"/>
          <p:cNvSpPr txBox="1"/>
          <p:nvPr>
            <p:custDataLst>
              <p:tags r:id="rId3"/>
            </p:custDataLst>
          </p:nvPr>
        </p:nvSpPr>
        <p:spPr>
          <a:xfrm>
            <a:off x="2355215" y="1342390"/>
            <a:ext cx="1917700" cy="3145155"/>
          </a:xfrm>
          <a:prstGeom prst="rect">
            <a:avLst/>
          </a:prstGeom>
          <a:noFill/>
        </p:spPr>
        <p:txBody>
          <a:bodyPr wrap="square" lIns="68571" tIns="34285" rIns="68571" bIns="34285" rtlCol="0">
            <a:spAutoFit/>
          </a:bodyPr>
          <a:p>
            <a:pPr algn="ctr"/>
            <a:r>
              <a:rPr lang="en-US" altLang="zh-CN" sz="20000" i="1" spc="300" dirty="0">
                <a:solidFill>
                  <a:schemeClr val="accent1">
                    <a:lumMod val="60000"/>
                    <a:lumOff val="40000"/>
                  </a:schemeClr>
                </a:solidFill>
                <a:effectLst>
                  <a:outerShdw blurRad="127000" dist="63500" dir="2700000" algn="tl" rotWithShape="0">
                    <a:prstClr val="black">
                      <a:alpha val="30000"/>
                    </a:prstClr>
                  </a:outerShdw>
                </a:effectLst>
                <a:latin typeface="方正黑体简体" panose="02000000000000000000" charset="-122"/>
                <a:ea typeface="方正黑体简体" panose="02000000000000000000" charset="-122"/>
                <a:cs typeface="Aparajita" panose="020B0604020202020204" pitchFamily="34" charset="0"/>
              </a:rPr>
              <a:t>1</a:t>
            </a:r>
            <a:endParaRPr lang="en-US" altLang="zh-CN" sz="20000" i="1" spc="300" dirty="0">
              <a:solidFill>
                <a:schemeClr val="accent1">
                  <a:lumMod val="60000"/>
                  <a:lumOff val="40000"/>
                </a:schemeClr>
              </a:solidFill>
              <a:effectLst>
                <a:outerShdw blurRad="127000" dist="63500" dir="2700000" algn="tl" rotWithShape="0">
                  <a:prstClr val="black">
                    <a:alpha val="30000"/>
                  </a:prstClr>
                </a:outerShdw>
              </a:effectLst>
              <a:latin typeface="方正黑体简体" panose="02000000000000000000" charset="-122"/>
              <a:ea typeface="方正黑体简体" panose="02000000000000000000" charset="-122"/>
              <a:cs typeface="Aparajita" panose="020B0604020202020204" pitchFamily="34" charset="0"/>
            </a:endParaRPr>
          </a:p>
        </p:txBody>
      </p:sp>
      <p:sp>
        <p:nvSpPr>
          <p:cNvPr id="11" name="TextBox 48"/>
          <p:cNvSpPr txBox="1"/>
          <p:nvPr>
            <p:custDataLst>
              <p:tags r:id="rId4"/>
            </p:custDataLst>
          </p:nvPr>
        </p:nvSpPr>
        <p:spPr>
          <a:xfrm>
            <a:off x="4301490" y="3075305"/>
            <a:ext cx="4905375" cy="899160"/>
          </a:xfrm>
          <a:prstGeom prst="rect">
            <a:avLst/>
          </a:prstGeom>
          <a:noFill/>
          <a:effectLst>
            <a:outerShdw blurRad="12700" dist="12700" dir="2700000" algn="tl" rotWithShape="0">
              <a:prstClr val="black">
                <a:alpha val="20000"/>
              </a:prstClr>
            </a:outerShdw>
          </a:effectLst>
        </p:spPr>
        <p:txBody>
          <a:bodyPr wrap="square" lIns="68584" tIns="34291" rIns="68584" bIns="34291" rtlCol="0">
            <a:spAutoFit/>
          </a:bodyPr>
          <a:lstStyle/>
          <a:p>
            <a:r>
              <a:rPr lang="zh-CN" altLang="en-US" sz="54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rPr>
              <a:t>个税汇算概述</a:t>
            </a:r>
            <a:endParaRPr lang="zh-CN" altLang="en-US" sz="54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G:/1-1 业务-税法/个人所得税/个税APP操作截图/收入和扣除确认提示.jpg收入和扣除确认提示"/>
          <p:cNvPicPr>
            <a:picLocks noChangeAspect="1"/>
          </p:cNvPicPr>
          <p:nvPr/>
        </p:nvPicPr>
        <p:blipFill>
          <a:blip r:embed="rId1"/>
          <a:srcRect t="4534" b="4534"/>
          <a:stretch>
            <a:fillRect/>
          </a:stretch>
        </p:blipFill>
        <p:spPr>
          <a:xfrm>
            <a:off x="1200785" y="1399540"/>
            <a:ext cx="2632710" cy="5121275"/>
          </a:xfrm>
          <a:prstGeom prst="roundRect">
            <a:avLst/>
          </a:prstGeom>
          <a:ln w="28575" cmpd="sng">
            <a:solidFill>
              <a:schemeClr val="accent1">
                <a:shade val="50000"/>
              </a:schemeClr>
            </a:solidFill>
            <a:prstDash val="solid"/>
          </a:ln>
        </p:spPr>
      </p:pic>
      <p:grpSp>
        <p:nvGrpSpPr>
          <p:cNvPr id="4" name="组合 3"/>
          <p:cNvGrpSpPr/>
          <p:nvPr/>
        </p:nvGrpSpPr>
        <p:grpSpPr>
          <a:xfrm>
            <a:off x="4663440"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2"/>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3"/>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4"/>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（五）综合所得年度汇算</a:t>
              </a:r>
              <a:endParaRPr lang="zh-CN" altLang="zh-CN" b="1" dirty="0">
                <a:solidFill>
                  <a:schemeClr val="bg1"/>
                </a:solidFill>
                <a:latin typeface="微软雅黑" panose="020B0503020204020204" charset="-122"/>
                <a:ea typeface="微软雅黑" panose="020B0503020204020204" charset="-122"/>
                <a:sym typeface="+mn-ea"/>
              </a:endParaRPr>
            </a:p>
          </p:txBody>
        </p:sp>
      </p:grpSp>
      <p:pic>
        <p:nvPicPr>
          <p:cNvPr id="7" name="图片 6" descr="G:/1-1 业务-税法/个人所得税/个税APP操作截图/税款计算 (2).jpg税款计算 (2)"/>
          <p:cNvPicPr>
            <a:picLocks noChangeAspect="1"/>
          </p:cNvPicPr>
          <p:nvPr/>
        </p:nvPicPr>
        <p:blipFill>
          <a:blip r:embed="rId5"/>
          <a:srcRect t="4510" b="4510"/>
          <a:stretch>
            <a:fillRect/>
          </a:stretch>
        </p:blipFill>
        <p:spPr>
          <a:xfrm>
            <a:off x="4663440" y="1398270"/>
            <a:ext cx="2632710" cy="5123815"/>
          </a:xfrm>
          <a:prstGeom prst="roundRect">
            <a:avLst/>
          </a:prstGeom>
          <a:ln w="28575" cmpd="sng">
            <a:solidFill>
              <a:schemeClr val="accent1">
                <a:shade val="50000"/>
              </a:schemeClr>
            </a:solidFill>
            <a:prstDash val="solid"/>
          </a:ln>
        </p:spPr>
      </p:pic>
      <p:pic>
        <p:nvPicPr>
          <p:cNvPr id="10" name="图片 9" descr="G:/1-1 业务-税法/个人所得税/个税APP操作截图/申报保存成功.jpg申报保存成功"/>
          <p:cNvPicPr>
            <a:picLocks noChangeAspect="1"/>
          </p:cNvPicPr>
          <p:nvPr/>
        </p:nvPicPr>
        <p:blipFill>
          <a:blip r:embed="rId6"/>
          <a:srcRect t="4521" b="4521"/>
          <a:stretch>
            <a:fillRect/>
          </a:stretch>
        </p:blipFill>
        <p:spPr>
          <a:xfrm>
            <a:off x="8126095" y="1398270"/>
            <a:ext cx="2633345" cy="5123815"/>
          </a:xfrm>
          <a:prstGeom prst="roundRect">
            <a:avLst/>
          </a:prstGeom>
          <a:ln w="28575" cmpd="sng">
            <a:solidFill>
              <a:schemeClr val="accent1">
                <a:shade val="50000"/>
              </a:schemeClr>
            </a:solidFill>
            <a:prstDash val="solid"/>
          </a:ln>
        </p:spPr>
      </p:pic>
      <p:sp>
        <p:nvSpPr>
          <p:cNvPr id="23" name="文本框 22"/>
          <p:cNvSpPr txBox="1"/>
          <p:nvPr>
            <p:custDataLst>
              <p:tags r:id="rId7"/>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
        <p:nvSpPr>
          <p:cNvPr id="31" name="文本框 30"/>
          <p:cNvSpPr txBox="1"/>
          <p:nvPr>
            <p:custDataLst>
              <p:tags r:id="rId8"/>
            </p:custDataLst>
          </p:nvPr>
        </p:nvSpPr>
        <p:spPr>
          <a:xfrm>
            <a:off x="363220" y="760095"/>
            <a:ext cx="6462395" cy="876300"/>
          </a:xfrm>
          <a:prstGeom prst="rect">
            <a:avLst/>
          </a:prstGeom>
          <a:noFill/>
          <a:ln>
            <a:noFill/>
          </a:ln>
        </p:spPr>
        <p:txBody>
          <a:bodyPr wrap="square" rtlCol="0">
            <a:noAutofit/>
          </a:bodyPr>
          <a:p>
            <a:pPr>
              <a:lnSpc>
                <a:spcPct val="150000"/>
              </a:lnSpc>
            </a:pPr>
            <a:r>
              <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收入、扣除填报确认及税款计算</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 </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739140" y="1347470"/>
            <a:ext cx="3964940"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293" y="1249063"/>
              <a:ext cx="2426032" cy="490181"/>
            </a:xfrm>
            <a:prstGeom prst="rect">
              <a:avLst/>
            </a:prstGeom>
            <a:noFill/>
          </p:spPr>
          <p:txBody>
            <a:bodyPr wrap="square" rtlCol="0">
              <a:spAutoFit/>
            </a:bodyPr>
            <a:p>
              <a:pPr algn="dist" fontAlgn="auto">
                <a:lnSpc>
                  <a:spcPct val="100000"/>
                </a:lnSpc>
              </a:pPr>
              <a:r>
                <a:rPr lang="zh-CN" altLang="en-US" b="1" dirty="0">
                  <a:solidFill>
                    <a:schemeClr val="bg1"/>
                  </a:solidFill>
                  <a:latin typeface="微软雅黑" panose="020B0503020204020204" charset="-122"/>
                  <a:ea typeface="微软雅黑" panose="020B0503020204020204" charset="-122"/>
                  <a:sym typeface="+mn-ea"/>
                </a:rPr>
                <a:t>个人所得税综合所得年度汇算</a:t>
              </a:r>
              <a:endParaRPr lang="zh-CN" altLang="en-US" b="1" dirty="0">
                <a:solidFill>
                  <a:schemeClr val="bg1"/>
                </a:solidFill>
                <a:latin typeface="微软雅黑" panose="020B0503020204020204" charset="-122"/>
                <a:ea typeface="微软雅黑" panose="020B0503020204020204" charset="-122"/>
                <a:sym typeface="+mn-ea"/>
              </a:endParaRPr>
            </a:p>
          </p:txBody>
        </p:sp>
      </p:grpSp>
      <p:pic>
        <p:nvPicPr>
          <p:cNvPr id="3" name="图片 2" descr="G:\1-1 业务-税法\个人所得税\图片\第一条-2.png第一条-2"/>
          <p:cNvPicPr>
            <a:picLocks noChangeAspect="1"/>
          </p:cNvPicPr>
          <p:nvPr/>
        </p:nvPicPr>
        <p:blipFill>
          <a:blip r:embed="rId4"/>
          <a:srcRect l="654" r="654"/>
          <a:stretch>
            <a:fillRect/>
          </a:stretch>
        </p:blipFill>
        <p:spPr>
          <a:xfrm>
            <a:off x="6097270" y="1223645"/>
            <a:ext cx="5791200" cy="2428875"/>
          </a:xfrm>
          <a:prstGeom prst="rect">
            <a:avLst/>
          </a:prstGeom>
        </p:spPr>
      </p:pic>
      <p:pic>
        <p:nvPicPr>
          <p:cNvPr id="7" name="图片 6" descr="G:\1-1 业务-税法\个人所得税\图片\第一条-3.png第一条-3"/>
          <p:cNvPicPr>
            <a:picLocks noChangeAspect="1"/>
          </p:cNvPicPr>
          <p:nvPr/>
        </p:nvPicPr>
        <p:blipFill>
          <a:blip r:embed="rId5"/>
          <a:srcRect t="3990"/>
          <a:stretch>
            <a:fillRect/>
          </a:stretch>
        </p:blipFill>
        <p:spPr>
          <a:xfrm>
            <a:off x="6097270" y="4455795"/>
            <a:ext cx="5791200" cy="1772285"/>
          </a:xfrm>
          <a:prstGeom prst="rect">
            <a:avLst/>
          </a:prstGeom>
        </p:spPr>
      </p:pic>
      <p:grpSp>
        <p:nvGrpSpPr>
          <p:cNvPr id="11" name="组合 10"/>
          <p:cNvGrpSpPr/>
          <p:nvPr/>
        </p:nvGrpSpPr>
        <p:grpSpPr>
          <a:xfrm>
            <a:off x="6128385" y="3760469"/>
            <a:ext cx="5763260" cy="504190"/>
            <a:chOff x="5777334" y="1156942"/>
            <a:chExt cx="2971130" cy="671041"/>
          </a:xfrm>
        </p:grpSpPr>
        <p:grpSp>
          <p:nvGrpSpPr>
            <p:cNvPr id="12" name="组合 56"/>
            <p:cNvGrpSpPr/>
            <p:nvPr/>
          </p:nvGrpSpPr>
          <p:grpSpPr>
            <a:xfrm>
              <a:off x="5777334" y="1156942"/>
              <a:ext cx="2971130" cy="671041"/>
              <a:chOff x="4532138" y="2992190"/>
              <a:chExt cx="1564211" cy="379451"/>
            </a:xfrm>
          </p:grpSpPr>
          <p:sp>
            <p:nvSpPr>
              <p:cNvPr id="13" name="MH_SubTitle_1"/>
              <p:cNvSpPr/>
              <p:nvPr>
                <p:custDataLst>
                  <p:tags r:id="rId6"/>
                </p:custDataLst>
              </p:nvPr>
            </p:nvSpPr>
            <p:spPr>
              <a:xfrm>
                <a:off x="4532138" y="2992190"/>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14" name="MH_SubTitle_1"/>
              <p:cNvSpPr/>
              <p:nvPr>
                <p:custDataLst>
                  <p:tags r:id="rId7"/>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15" name="文本框 14"/>
            <p:cNvSpPr txBox="1"/>
            <p:nvPr>
              <p:custDataLst>
                <p:tags r:id="rId8"/>
              </p:custDataLst>
            </p:nvPr>
          </p:nvSpPr>
          <p:spPr>
            <a:xfrm>
              <a:off x="5869322" y="1249063"/>
              <a:ext cx="2530175" cy="490181"/>
            </a:xfrm>
            <a:prstGeom prst="rect">
              <a:avLst/>
            </a:prstGeom>
            <a:noFill/>
          </p:spPr>
          <p:txBody>
            <a:bodyPr wrap="square" rtlCol="0">
              <a:spAutoFit/>
            </a:bodyPr>
            <a:p>
              <a:pPr algn="dist" fontAlgn="auto">
                <a:lnSpc>
                  <a:spcPct val="100000"/>
                </a:lnSpc>
              </a:pPr>
              <a:r>
                <a:rPr lang="en-US" altLang="zh-CN" b="1" dirty="0">
                  <a:solidFill>
                    <a:schemeClr val="bg1"/>
                  </a:solidFill>
                  <a:latin typeface="微软雅黑" panose="020B0503020204020204" charset="-122"/>
                  <a:ea typeface="微软雅黑" panose="020B0503020204020204" charset="-122"/>
                  <a:sym typeface="+mn-ea"/>
                </a:rPr>
                <a:t>”</a:t>
              </a:r>
              <a:r>
                <a:rPr lang="zh-CN" altLang="zh-CN" b="1" dirty="0">
                  <a:solidFill>
                    <a:schemeClr val="bg1"/>
                  </a:solidFill>
                  <a:latin typeface="微软雅黑" panose="020B0503020204020204" charset="-122"/>
                  <a:ea typeface="微软雅黑" panose="020B0503020204020204" charset="-122"/>
                  <a:sym typeface="+mn-ea"/>
                </a:rPr>
                <a:t>查遗补漏，汇总收支，按年算账，多退少补</a:t>
              </a:r>
              <a:r>
                <a:rPr lang="en-US" altLang="zh-CN" b="1" dirty="0">
                  <a:solidFill>
                    <a:schemeClr val="bg1"/>
                  </a:solidFill>
                  <a:latin typeface="微软雅黑" panose="020B0503020204020204" charset="-122"/>
                  <a:ea typeface="微软雅黑" panose="020B0503020204020204" charset="-122"/>
                  <a:sym typeface="+mn-ea"/>
                </a:rPr>
                <a:t>”</a:t>
              </a:r>
              <a:endParaRPr lang="en-US" altLang="zh-CN" b="1" dirty="0">
                <a:solidFill>
                  <a:schemeClr val="bg1"/>
                </a:solidFill>
                <a:latin typeface="微软雅黑" panose="020B0503020204020204" charset="-122"/>
                <a:ea typeface="微软雅黑" panose="020B0503020204020204" charset="-122"/>
                <a:sym typeface="+mn-ea"/>
              </a:endParaRPr>
            </a:p>
          </p:txBody>
        </p:sp>
      </p:grpSp>
      <p:sp>
        <p:nvSpPr>
          <p:cNvPr id="10" name="文本框 9"/>
          <p:cNvSpPr txBox="1"/>
          <p:nvPr>
            <p:custDataLst>
              <p:tags r:id="rId9"/>
            </p:custDataLst>
          </p:nvPr>
        </p:nvSpPr>
        <p:spPr>
          <a:xfrm>
            <a:off x="638175" y="255905"/>
            <a:ext cx="3006725"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个税汇算概述</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
        <p:nvSpPr>
          <p:cNvPr id="18" name="文本框 17"/>
          <p:cNvSpPr txBox="1"/>
          <p:nvPr>
            <p:custDataLst>
              <p:tags r:id="rId10"/>
            </p:custDataLst>
          </p:nvPr>
        </p:nvSpPr>
        <p:spPr>
          <a:xfrm>
            <a:off x="739140" y="2349500"/>
            <a:ext cx="4965065" cy="3536950"/>
          </a:xfrm>
          <a:prstGeom prst="rect">
            <a:avLst/>
          </a:prstGeom>
          <a:noFill/>
          <a:ln>
            <a:noFill/>
          </a:ln>
        </p:spPr>
        <p:txBody>
          <a:bodyPr wrap="square" rtlCol="0">
            <a:noAutofit/>
          </a:bodyPr>
          <a:p>
            <a:pPr>
              <a:lnSpc>
                <a:spcPct val="150000"/>
              </a:lnSpc>
            </a:pPr>
            <a:r>
              <a:rPr lang="en-US" sz="1400" b="1" dirty="0">
                <a:latin typeface="锦绣宋体" panose="02000503000000000000" charset="-122"/>
                <a:ea typeface="锦绣宋体" panose="02000503000000000000" charset="-122"/>
                <a:cs typeface="锦绣宋体" panose="02000503000000000000" charset="-122"/>
                <a:sym typeface="锦绣宋体" panose="02000503000000000000" charset="-122"/>
              </a:rPr>
              <a:t>         </a:t>
            </a:r>
            <a:r>
              <a:rPr lang="zh-CN" altLang="en-US"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年度终了后，</a:t>
            </a:r>
            <a:r>
              <a:rPr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纳税人汇总一个纳税年度内取得的综合所得</a:t>
            </a:r>
            <a:r>
              <a:rPr lang="zh-CN"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sz="1600" b="1"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工资薪金、劳务报酬、稿酬、特许权使用费</a:t>
            </a:r>
            <a:r>
              <a:rPr lang="zh-CN"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sz="1600" b="1" dirty="0">
                <a:latin typeface="锦绣宋体" panose="02000503000000000000" charset="-122"/>
                <a:ea typeface="锦绣宋体" panose="02000503000000000000" charset="-122"/>
                <a:cs typeface="锦绣宋体" panose="02000503000000000000" charset="-122"/>
                <a:sym typeface="锦绣宋体" panose="02000503000000000000" charset="-122"/>
              </a:rPr>
              <a:t>收入额，减除费用六万元以及专项扣除、专项附加扣除、依法确定的其他扣除和符合条件的公益慈善事业捐赠后，适用综合所得个人所得税税率并减去速算扣除数，减去减免税额后计算本年度实际应纳税额，再减去已预缴税额，确定该纳税年度应退或者应补税额，在法定期限内向税务机关办理纳税申报并结清税款的行为。</a:t>
            </a:r>
            <a:endParaRPr sz="1600"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797560" y="908685"/>
            <a:ext cx="3964940"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293" y="1249063"/>
              <a:ext cx="2426032" cy="490181"/>
            </a:xfrm>
            <a:prstGeom prst="rect">
              <a:avLst/>
            </a:prstGeom>
            <a:noFill/>
          </p:spPr>
          <p:txBody>
            <a:bodyPr wrap="square" rtlCol="0">
              <a:spAutoFit/>
            </a:bodyPr>
            <a:p>
              <a:pPr algn="dist" fontAlgn="auto">
                <a:lnSpc>
                  <a:spcPct val="100000"/>
                </a:lnSpc>
              </a:pPr>
              <a:r>
                <a:rPr lang="zh-CN" altLang="en-US" b="1" dirty="0">
                  <a:solidFill>
                    <a:schemeClr val="bg1"/>
                  </a:solidFill>
                  <a:latin typeface="微软雅黑" panose="020B0503020204020204" charset="-122"/>
                  <a:ea typeface="微软雅黑" panose="020B0503020204020204" charset="-122"/>
                  <a:sym typeface="+mn-ea"/>
                </a:rPr>
                <a:t>个税汇算办理时间</a:t>
              </a:r>
              <a:endParaRPr lang="zh-CN" altLang="en-US" b="1" dirty="0">
                <a:solidFill>
                  <a:schemeClr val="bg1"/>
                </a:solidFill>
                <a:latin typeface="微软雅黑" panose="020B0503020204020204" charset="-122"/>
                <a:ea typeface="微软雅黑" panose="020B0503020204020204" charset="-122"/>
                <a:sym typeface="+mn-ea"/>
              </a:endParaRPr>
            </a:p>
          </p:txBody>
        </p:sp>
      </p:grpSp>
      <p:sp>
        <p:nvSpPr>
          <p:cNvPr id="10" name="文本框 9"/>
          <p:cNvSpPr txBox="1"/>
          <p:nvPr>
            <p:custDataLst>
              <p:tags r:id="rId4"/>
            </p:custDataLst>
          </p:nvPr>
        </p:nvSpPr>
        <p:spPr>
          <a:xfrm>
            <a:off x="638175" y="255905"/>
            <a:ext cx="3006725"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个税汇算概述</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
        <p:nvSpPr>
          <p:cNvPr id="18" name="文本框 17"/>
          <p:cNvSpPr txBox="1"/>
          <p:nvPr>
            <p:custDataLst>
              <p:tags r:id="rId5"/>
            </p:custDataLst>
          </p:nvPr>
        </p:nvSpPr>
        <p:spPr>
          <a:xfrm>
            <a:off x="739140" y="1978660"/>
            <a:ext cx="4965065" cy="232600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oAutofit/>
          </a:bodyPr>
          <a:p>
            <a:pPr>
              <a:lnSpc>
                <a:spcPct val="150000"/>
              </a:lnSpc>
            </a:pPr>
            <a:r>
              <a:rPr lang="en-US" sz="1400" b="1" dirty="0">
                <a:latin typeface="锦绣宋体" panose="02000503000000000000" charset="-122"/>
                <a:ea typeface="锦绣宋体" panose="02000503000000000000" charset="-122"/>
                <a:cs typeface="锦绣宋体" panose="02000503000000000000" charset="-122"/>
                <a:sym typeface="锦绣宋体" panose="02000503000000000000" charset="-122"/>
              </a:rPr>
              <a:t>        </a:t>
            </a:r>
            <a:r>
              <a:rPr b="1" dirty="0">
                <a:latin typeface="锦绣宋体" panose="02000503000000000000" charset="-122"/>
                <a:ea typeface="锦绣宋体" panose="02000503000000000000" charset="-122"/>
                <a:cs typeface="锦绣宋体" panose="02000503000000000000" charset="-122"/>
                <a:sym typeface="锦绣宋体" panose="02000503000000000000" charset="-122"/>
              </a:rPr>
              <a:t>纳税人应当在取得综合所得的纳税年度的</a:t>
            </a:r>
            <a:r>
              <a:rPr b="1" dirty="0">
                <a:solidFill>
                  <a:srgbClr val="FF0000"/>
                </a:solidFill>
                <a:latin typeface="锦绣宋体" panose="02000503000000000000" charset="-122"/>
                <a:ea typeface="锦绣宋体" panose="02000503000000000000" charset="-122"/>
                <a:cs typeface="锦绣宋体" panose="02000503000000000000" charset="-122"/>
                <a:sym typeface="锦绣宋体" panose="02000503000000000000" charset="-122"/>
              </a:rPr>
              <a:t>次年三月一日至六月三十日</a:t>
            </a:r>
            <a:r>
              <a:rPr b="1" dirty="0">
                <a:latin typeface="锦绣宋体" panose="02000503000000000000" charset="-122"/>
                <a:ea typeface="锦绣宋体" panose="02000503000000000000" charset="-122"/>
                <a:cs typeface="锦绣宋体" panose="02000503000000000000" charset="-122"/>
                <a:sym typeface="锦绣宋体" panose="02000503000000000000" charset="-122"/>
              </a:rPr>
              <a:t>内办理汇算清缴。</a:t>
            </a:r>
            <a:endParaRPr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nSpc>
                <a:spcPct val="150000"/>
              </a:lnSpc>
            </a:pPr>
            <a:endParaRPr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nSpc>
                <a:spcPct val="150000"/>
              </a:lnSpc>
            </a:pPr>
            <a:r>
              <a:rPr b="1" dirty="0">
                <a:latin typeface="锦绣宋体" panose="02000503000000000000" charset="-122"/>
                <a:ea typeface="锦绣宋体" panose="02000503000000000000" charset="-122"/>
                <a:cs typeface="锦绣宋体" panose="02000503000000000000" charset="-122"/>
                <a:sym typeface="锦绣宋体" panose="02000503000000000000" charset="-122"/>
              </a:rPr>
              <a:t> </a:t>
            </a:r>
            <a:r>
              <a:rPr 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     </a:t>
            </a:r>
            <a:r>
              <a:rPr b="1" dirty="0">
                <a:latin typeface="锦绣宋体" panose="02000503000000000000" charset="-122"/>
                <a:ea typeface="锦绣宋体" panose="02000503000000000000" charset="-122"/>
                <a:cs typeface="锦绣宋体" panose="02000503000000000000" charset="-122"/>
                <a:sym typeface="锦绣宋体" panose="02000503000000000000" charset="-122"/>
              </a:rPr>
              <a:t>在中国境内无住所的纳税人在汇算清缴开始前离境的，可以在离境前办理。</a:t>
            </a:r>
            <a:endParaRPr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grpSp>
        <p:nvGrpSpPr>
          <p:cNvPr id="16" name="组合 15"/>
          <p:cNvGrpSpPr/>
          <p:nvPr>
            <p:custDataLst>
              <p:tags r:id="rId6"/>
            </p:custDataLst>
          </p:nvPr>
        </p:nvGrpSpPr>
        <p:grpSpPr>
          <a:xfrm>
            <a:off x="7142480" y="877570"/>
            <a:ext cx="3924935" cy="504190"/>
            <a:chOff x="5777334" y="1131589"/>
            <a:chExt cx="2971130" cy="671041"/>
          </a:xfrm>
        </p:grpSpPr>
        <p:grpSp>
          <p:nvGrpSpPr>
            <p:cNvPr id="17" name="组合 56"/>
            <p:cNvGrpSpPr/>
            <p:nvPr/>
          </p:nvGrpSpPr>
          <p:grpSpPr>
            <a:xfrm>
              <a:off x="5777334" y="1131589"/>
              <a:ext cx="2971130" cy="671041"/>
              <a:chOff x="4532138" y="2977854"/>
              <a:chExt cx="1564211" cy="379451"/>
            </a:xfrm>
          </p:grpSpPr>
          <p:sp>
            <p:nvSpPr>
              <p:cNvPr id="2" name="MH_SubTitle_1"/>
              <p:cNvSpPr/>
              <p:nvPr>
                <p:custDataLst>
                  <p:tags r:id="rId7"/>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19" name="MH_SubTitle_1"/>
              <p:cNvSpPr/>
              <p:nvPr>
                <p:custDataLst>
                  <p:tags r:id="rId8"/>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21" name="文本框 20"/>
            <p:cNvSpPr txBox="1"/>
            <p:nvPr>
              <p:custDataLst>
                <p:tags r:id="rId9"/>
              </p:custDataLst>
            </p:nvPr>
          </p:nvSpPr>
          <p:spPr>
            <a:xfrm>
              <a:off x="5992683" y="1249063"/>
              <a:ext cx="2426030" cy="531593"/>
            </a:xfrm>
            <a:prstGeom prst="rect">
              <a:avLst/>
            </a:prstGeom>
            <a:noFill/>
          </p:spPr>
          <p:txBody>
            <a:bodyPr wrap="square" rtlCol="0">
              <a:noAutofit/>
            </a:bodyPr>
            <a:p>
              <a:pPr algn="dist" fontAlgn="auto">
                <a:lnSpc>
                  <a:spcPct val="100000"/>
                </a:lnSpc>
              </a:pPr>
              <a:r>
                <a:rPr lang="zh-CN" altLang="en-US" b="1" dirty="0">
                  <a:solidFill>
                    <a:schemeClr val="bg1"/>
                  </a:solidFill>
                  <a:latin typeface="微软雅黑" panose="020B0503020204020204" charset="-122"/>
                  <a:ea typeface="微软雅黑" panose="020B0503020204020204" charset="-122"/>
                  <a:sym typeface="+mn-ea"/>
                </a:rPr>
                <a:t>个税汇算办理方式</a:t>
              </a:r>
              <a:endParaRPr lang="zh-CN" altLang="en-US" b="1" dirty="0">
                <a:solidFill>
                  <a:schemeClr val="bg1"/>
                </a:solidFill>
                <a:latin typeface="微软雅黑" panose="020B0503020204020204" charset="-122"/>
                <a:ea typeface="微软雅黑" panose="020B0503020204020204" charset="-122"/>
                <a:sym typeface="+mn-ea"/>
              </a:endParaRPr>
            </a:p>
          </p:txBody>
        </p:sp>
      </p:grpSp>
      <p:pic>
        <p:nvPicPr>
          <p:cNvPr id="20" name="图片 19" descr="第六条-1"/>
          <p:cNvPicPr>
            <a:picLocks noChangeAspect="1"/>
          </p:cNvPicPr>
          <p:nvPr>
            <p:custDataLst>
              <p:tags r:id="rId10"/>
            </p:custDataLst>
          </p:nvPr>
        </p:nvPicPr>
        <p:blipFill>
          <a:blip r:embed="rId11"/>
          <a:stretch>
            <a:fillRect/>
          </a:stretch>
        </p:blipFill>
        <p:spPr>
          <a:xfrm>
            <a:off x="6988810" y="1541780"/>
            <a:ext cx="4298950" cy="5152390"/>
          </a:xfrm>
          <a:prstGeom prst="roundRect">
            <a:avLst/>
          </a:prstGeom>
          <a:ln w="12700" cmpd="sng">
            <a:solidFill>
              <a:schemeClr val="accent1">
                <a:shade val="50000"/>
              </a:schemeClr>
            </a:solidFill>
            <a:prstDash val="solid"/>
          </a:ln>
        </p:spPr>
      </p:pic>
      <p:pic>
        <p:nvPicPr>
          <p:cNvPr id="22" name="图片 21" descr="3b333633373730363bbcfdcdb7"/>
          <p:cNvPicPr>
            <a:picLocks noChangeAspect="1"/>
          </p:cNvPicPr>
          <p:nvPr>
            <p:custDataLst>
              <p:tags r:id="rId12"/>
            </p:custDataLst>
          </p:nvPr>
        </p:nvPicPr>
        <p:blipFill>
          <a:blip r:embed="rId13"/>
          <a:stretch>
            <a:fillRect/>
          </a:stretch>
        </p:blipFill>
        <p:spPr>
          <a:xfrm>
            <a:off x="5831205" y="2771775"/>
            <a:ext cx="681355" cy="681355"/>
          </a:xfrm>
          <a:prstGeom prst="rect">
            <a:avLst/>
          </a:prstGeom>
        </p:spPr>
      </p:pic>
      <p:pic>
        <p:nvPicPr>
          <p:cNvPr id="23" name="图片 22" descr="第六条-2"/>
          <p:cNvPicPr>
            <a:picLocks noChangeAspect="1"/>
          </p:cNvPicPr>
          <p:nvPr>
            <p:custDataLst>
              <p:tags r:id="rId14"/>
            </p:custDataLst>
          </p:nvPr>
        </p:nvPicPr>
        <p:blipFill>
          <a:blip r:embed="rId15"/>
          <a:srcRect l="3050" t="8818" r="2969" b="12545"/>
          <a:stretch>
            <a:fillRect/>
          </a:stretch>
        </p:blipFill>
        <p:spPr>
          <a:xfrm>
            <a:off x="905510" y="4851400"/>
            <a:ext cx="4866640" cy="1553210"/>
          </a:xfrm>
          <a:prstGeom prst="roundRect">
            <a:avLst/>
          </a:prstGeom>
          <a:ln w="12700" cmpd="sng">
            <a:solidFill>
              <a:schemeClr val="accent4"/>
            </a:solidFill>
            <a:prstDash val="solid"/>
          </a:ln>
        </p:spPr>
      </p:pic>
      <p:pic>
        <p:nvPicPr>
          <p:cNvPr id="24" name="图片 23" descr="3b333633373731303bbcfdcdb7"/>
          <p:cNvPicPr>
            <a:picLocks noChangeAspect="1"/>
          </p:cNvPicPr>
          <p:nvPr>
            <p:custDataLst>
              <p:tags r:id="rId16"/>
            </p:custDataLst>
          </p:nvPr>
        </p:nvPicPr>
        <p:blipFill>
          <a:blip r:embed="rId17"/>
          <a:stretch>
            <a:fillRect/>
          </a:stretch>
        </p:blipFill>
        <p:spPr>
          <a:xfrm rot="10800000">
            <a:off x="5810250" y="5066030"/>
            <a:ext cx="681355" cy="681355"/>
          </a:xfrm>
          <a:prstGeom prst="rect">
            <a:avLst/>
          </a:prstGeom>
        </p:spPr>
      </p:pic>
      <p:sp>
        <p:nvSpPr>
          <p:cNvPr id="25" name="文本框 24"/>
          <p:cNvSpPr txBox="1"/>
          <p:nvPr/>
        </p:nvSpPr>
        <p:spPr>
          <a:xfrm>
            <a:off x="7922895" y="4399915"/>
            <a:ext cx="486410" cy="229870"/>
          </a:xfrm>
          <a:prstGeom prst="rect">
            <a:avLst/>
          </a:prstGeom>
          <a:solidFill>
            <a:schemeClr val="bg1"/>
          </a:solidFill>
        </p:spPr>
        <p:txBody>
          <a:bodyPr wrap="square" rtlCol="0">
            <a:spAutoFit/>
          </a:bodyPr>
          <a:p>
            <a:r>
              <a:rPr lang="en-US" altLang="zh-CN" sz="900"/>
              <a:t>2024</a:t>
            </a:r>
            <a:endParaRPr lang="en-US" altLang="zh-CN" sz="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圆角 2"/>
          <p:cNvSpPr/>
          <p:nvPr>
            <p:custDataLst>
              <p:tags r:id="rId1"/>
            </p:custDataLst>
          </p:nvPr>
        </p:nvSpPr>
        <p:spPr>
          <a:xfrm>
            <a:off x="2362835" y="2804795"/>
            <a:ext cx="7602220" cy="1498600"/>
          </a:xfrm>
          <a:prstGeom prst="roundRect">
            <a:avLst/>
          </a:prstGeom>
          <a:solidFill>
            <a:schemeClr val="bg1"/>
          </a:solidFill>
          <a:ln>
            <a:noFill/>
          </a:ln>
          <a:effectLst>
            <a:outerShdw blurRad="1016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48"/>
          <p:cNvSpPr txBox="1"/>
          <p:nvPr>
            <p:custDataLst>
              <p:tags r:id="rId2"/>
            </p:custDataLst>
          </p:nvPr>
        </p:nvSpPr>
        <p:spPr>
          <a:xfrm>
            <a:off x="4115435" y="3075305"/>
            <a:ext cx="5842635" cy="899160"/>
          </a:xfrm>
          <a:prstGeom prst="rect">
            <a:avLst/>
          </a:prstGeom>
          <a:noFill/>
          <a:effectLst>
            <a:outerShdw blurRad="12700" dist="12700" dir="2700000" algn="tl" rotWithShape="0">
              <a:prstClr val="black">
                <a:alpha val="20000"/>
              </a:prstClr>
            </a:outerShdw>
          </a:effectLst>
        </p:spPr>
        <p:txBody>
          <a:bodyPr wrap="square" lIns="68584" tIns="34291" rIns="68584" bIns="34291" rtlCol="0">
            <a:spAutoFit/>
          </a:bodyPr>
          <a:lstStyle/>
          <a:p>
            <a:r>
              <a:rPr lang="zh-CN" altLang="en-US" sz="54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rPr>
              <a:t>应纳税额的计算</a:t>
            </a:r>
            <a:endParaRPr lang="zh-CN" altLang="en-US" sz="5400" b="1" spc="600" dirty="0">
              <a:solidFill>
                <a:schemeClr val="tx1">
                  <a:lumMod val="65000"/>
                  <a:lumOff val="35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endParaRPr>
          </a:p>
        </p:txBody>
      </p:sp>
      <p:sp>
        <p:nvSpPr>
          <p:cNvPr id="12" name="矩形 29"/>
          <p:cNvSpPr>
            <a:spLocks noChangeArrowheads="1"/>
          </p:cNvSpPr>
          <p:nvPr>
            <p:custDataLst>
              <p:tags r:id="rId3"/>
            </p:custDataLst>
          </p:nvPr>
        </p:nvSpPr>
        <p:spPr bwMode="auto">
          <a:xfrm>
            <a:off x="4163880" y="2159871"/>
            <a:ext cx="340546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600" i="1" dirty="0">
                <a:solidFill>
                  <a:schemeClr val="accent1">
                    <a:lumMod val="60000"/>
                    <a:lumOff val="40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cs typeface="Aparajita" panose="020B0604020202020204" pitchFamily="34" charset="0"/>
                <a:sym typeface="+mn-lt"/>
              </a:rPr>
              <a:t>PART TWO</a:t>
            </a:r>
            <a:endParaRPr lang="en-US" altLang="zh-CN" sz="3600" i="1" dirty="0">
              <a:solidFill>
                <a:schemeClr val="accent1">
                  <a:lumMod val="60000"/>
                  <a:lumOff val="40000"/>
                </a:schemeClr>
              </a:solidFill>
              <a:effectLst>
                <a:outerShdw blurRad="38100" dist="38100" dir="2700000" algn="tl">
                  <a:srgbClr val="000000">
                    <a:alpha val="20000"/>
                  </a:srgbClr>
                </a:outerShdw>
              </a:effectLst>
              <a:latin typeface="思源黑体 CN Bold" panose="020B0800000000000000" pitchFamily="34" charset="-122"/>
              <a:ea typeface="思源黑体 CN Bold" panose="020B0800000000000000" pitchFamily="34" charset="-122"/>
              <a:cs typeface="Aparajita" panose="020B0604020202020204" pitchFamily="34" charset="0"/>
              <a:sym typeface="+mn-lt"/>
            </a:endParaRPr>
          </a:p>
        </p:txBody>
      </p:sp>
      <p:sp>
        <p:nvSpPr>
          <p:cNvPr id="13" name="TextBox 55"/>
          <p:cNvSpPr txBox="1"/>
          <p:nvPr>
            <p:custDataLst>
              <p:tags r:id="rId4"/>
            </p:custDataLst>
          </p:nvPr>
        </p:nvSpPr>
        <p:spPr>
          <a:xfrm>
            <a:off x="2216785" y="1343660"/>
            <a:ext cx="1917700" cy="3145155"/>
          </a:xfrm>
          <a:prstGeom prst="rect">
            <a:avLst/>
          </a:prstGeom>
          <a:noFill/>
        </p:spPr>
        <p:txBody>
          <a:bodyPr wrap="square" lIns="68571" tIns="34285" rIns="68571" bIns="34285" rtlCol="0">
            <a:spAutoFit/>
          </a:bodyPr>
          <a:p>
            <a:pPr algn="ctr"/>
            <a:r>
              <a:rPr lang="en-US" altLang="zh-CN" sz="20000" i="1" spc="300" dirty="0">
                <a:solidFill>
                  <a:schemeClr val="accent1">
                    <a:lumMod val="60000"/>
                    <a:lumOff val="40000"/>
                  </a:schemeClr>
                </a:solidFill>
                <a:effectLst>
                  <a:outerShdw blurRad="127000" dist="63500" dir="2700000" algn="tl" rotWithShape="0">
                    <a:prstClr val="black">
                      <a:alpha val="30000"/>
                    </a:prstClr>
                  </a:outerShdw>
                </a:effectLst>
                <a:latin typeface="方正黑体简体" panose="02000000000000000000" charset="-122"/>
                <a:ea typeface="方正黑体简体" panose="02000000000000000000" charset="-122"/>
                <a:cs typeface="Aparajita" panose="020B0604020202020204" pitchFamily="34" charset="0"/>
              </a:rPr>
              <a:t>2</a:t>
            </a:r>
            <a:endParaRPr lang="en-US" altLang="zh-CN" sz="20000" i="1" spc="300" dirty="0">
              <a:solidFill>
                <a:schemeClr val="accent1">
                  <a:lumMod val="60000"/>
                  <a:lumOff val="40000"/>
                </a:schemeClr>
              </a:solidFill>
              <a:effectLst>
                <a:outerShdw blurRad="127000" dist="63500" dir="2700000" algn="tl" rotWithShape="0">
                  <a:prstClr val="black">
                    <a:alpha val="30000"/>
                  </a:prstClr>
                </a:outerShdw>
              </a:effectLst>
              <a:latin typeface="方正黑体简体" panose="02000000000000000000" charset="-122"/>
              <a:ea typeface="方正黑体简体" panose="02000000000000000000" charset="-122"/>
              <a:cs typeface="Aparajita"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文本框 19"/>
          <p:cNvSpPr txBox="1"/>
          <p:nvPr>
            <p:custDataLst>
              <p:tags r:id="rId1"/>
            </p:custDataLst>
          </p:nvPr>
        </p:nvSpPr>
        <p:spPr>
          <a:xfrm>
            <a:off x="788035" y="236855"/>
            <a:ext cx="276352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应纳税额的计算</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grpSp>
        <p:nvGrpSpPr>
          <p:cNvPr id="4" name="组合 3"/>
          <p:cNvGrpSpPr/>
          <p:nvPr/>
        </p:nvGrpSpPr>
        <p:grpSpPr>
          <a:xfrm>
            <a:off x="4667250"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2"/>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3"/>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4"/>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en-US" b="1" dirty="0">
                  <a:solidFill>
                    <a:schemeClr val="bg1"/>
                  </a:solidFill>
                  <a:latin typeface="微软雅黑" panose="020B0503020204020204" charset="-122"/>
                  <a:ea typeface="微软雅黑" panose="020B0503020204020204" charset="-122"/>
                  <a:sym typeface="+mn-ea"/>
                </a:rPr>
                <a:t>计税公式</a:t>
              </a:r>
              <a:endParaRPr lang="zh-CN" altLang="en-US" b="1" dirty="0">
                <a:solidFill>
                  <a:schemeClr val="bg1"/>
                </a:solidFill>
                <a:latin typeface="微软雅黑" panose="020B0503020204020204" charset="-122"/>
                <a:ea typeface="微软雅黑" panose="020B0503020204020204" charset="-122"/>
                <a:sym typeface="+mn-ea"/>
              </a:endParaRPr>
            </a:p>
          </p:txBody>
        </p:sp>
      </p:grpSp>
      <p:sp>
        <p:nvSpPr>
          <p:cNvPr id="19" name="文本框 18"/>
          <p:cNvSpPr txBox="1"/>
          <p:nvPr>
            <p:custDataLst>
              <p:tags r:id="rId5"/>
            </p:custDataLst>
          </p:nvPr>
        </p:nvSpPr>
        <p:spPr>
          <a:xfrm>
            <a:off x="153035" y="2785745"/>
            <a:ext cx="1672590" cy="2334895"/>
          </a:xfrm>
          <a:prstGeom prst="rect">
            <a:avLst/>
          </a:prstGeom>
          <a:solidFill>
            <a:schemeClr val="accent1"/>
          </a:solidFill>
          <a:ln>
            <a:noFill/>
          </a:ln>
          <a:effectLst>
            <a:softEdge rad="63500"/>
          </a:effectLst>
        </p:spPr>
        <p:txBody>
          <a:bodyPr wrap="square" rtlCol="0">
            <a:noAutofit/>
          </a:bodyPr>
          <a:p>
            <a:pPr indent="0" algn="ctr" fontAlgn="auto">
              <a:lnSpc>
                <a:spcPts val="2800"/>
              </a:lnSpc>
            </a:pP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280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工资薪金所得</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280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劳务报酬所得</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280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稿酬所得</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2800"/>
              </a:lnSpc>
            </a:pPr>
            <a:r>
              <a:rPr lang="zh-CN" sz="14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特许权使用费所得</a:t>
            </a:r>
            <a:endParaRPr lang="zh-CN" sz="14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2800"/>
              </a:lnSpc>
            </a:pPr>
            <a:endParaRPr lang="zh-CN" sz="14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grpSp>
        <p:nvGrpSpPr>
          <p:cNvPr id="28" name="组合 27"/>
          <p:cNvGrpSpPr/>
          <p:nvPr/>
        </p:nvGrpSpPr>
        <p:grpSpPr>
          <a:xfrm>
            <a:off x="153035" y="1634490"/>
            <a:ext cx="11739245" cy="618490"/>
            <a:chOff x="871" y="2272"/>
            <a:chExt cx="17876" cy="974"/>
          </a:xfrm>
        </p:grpSpPr>
        <p:grpSp>
          <p:nvGrpSpPr>
            <p:cNvPr id="83" name="组合 56"/>
            <p:cNvGrpSpPr/>
            <p:nvPr/>
          </p:nvGrpSpPr>
          <p:grpSpPr>
            <a:xfrm rot="0">
              <a:off x="871" y="2337"/>
              <a:ext cx="17877" cy="794"/>
              <a:chOff x="4532138" y="2977854"/>
              <a:chExt cx="1564211" cy="379451"/>
            </a:xfrm>
          </p:grpSpPr>
          <p:sp>
            <p:nvSpPr>
              <p:cNvPr id="124" name="MH_SubTitle_1"/>
              <p:cNvSpPr/>
              <p:nvPr>
                <p:custDataLst>
                  <p:tags r:id="rId6"/>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sz="1400" b="1" dirty="0">
                  <a:solidFill>
                    <a:schemeClr val="accent1"/>
                  </a:solidFill>
                </a:endParaRPr>
              </a:p>
            </p:txBody>
          </p:sp>
          <p:sp>
            <p:nvSpPr>
              <p:cNvPr id="125" name="MH_SubTitle_1"/>
              <p:cNvSpPr/>
              <p:nvPr>
                <p:custDataLst>
                  <p:tags r:id="rId7"/>
                </p:custDataLst>
              </p:nvPr>
            </p:nvSpPr>
            <p:spPr>
              <a:xfrm>
                <a:off x="4541461" y="3001271"/>
                <a:ext cx="1546813" cy="343615"/>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sz="1400" dirty="0">
                  <a:latin typeface="Impact" panose="020B0806030902050204" pitchFamily="34" charset="0"/>
                  <a:ea typeface="微软雅黑" panose="020B0503020204020204" charset="-122"/>
                </a:endParaRPr>
              </a:p>
            </p:txBody>
          </p:sp>
        </p:grpSp>
        <p:sp>
          <p:nvSpPr>
            <p:cNvPr id="26" name="文本框 25"/>
            <p:cNvSpPr txBox="1"/>
            <p:nvPr>
              <p:custDataLst>
                <p:tags r:id="rId8"/>
              </p:custDataLst>
            </p:nvPr>
          </p:nvSpPr>
          <p:spPr>
            <a:xfrm>
              <a:off x="1081" y="2272"/>
              <a:ext cx="17667" cy="975"/>
            </a:xfrm>
            <a:prstGeom prst="rect">
              <a:avLst/>
            </a:prstGeom>
            <a:noFill/>
            <a:ln>
              <a:noFill/>
            </a:ln>
          </p:spPr>
          <p:txBody>
            <a:bodyPr wrap="square" rtlCol="0">
              <a:noAutofit/>
            </a:bodyPr>
            <a:p>
              <a:pPr>
                <a:lnSpc>
                  <a:spcPct val="150000"/>
                </a:lnSpc>
              </a:pPr>
              <a:r>
                <a:rPr 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alt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 </a:t>
              </a:r>
              <a:r>
                <a:rPr 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收入额</a:t>
              </a:r>
              <a:r>
                <a:rPr lang="en-US" alt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 </a:t>
              </a:r>
              <a:r>
                <a:rPr 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- 6万元 - 专项扣除 - 专项附加扣除 - 依法确定的其他扣除 - 准予扣除的捐赠额) × 适用税率-速算扣除数</a:t>
              </a:r>
              <a:endParaRPr lang="zh-CN"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grpSp>
      <p:sp>
        <p:nvSpPr>
          <p:cNvPr id="27" name="文本框 26"/>
          <p:cNvSpPr txBox="1"/>
          <p:nvPr>
            <p:custDataLst>
              <p:tags r:id="rId9"/>
            </p:custDataLst>
          </p:nvPr>
        </p:nvSpPr>
        <p:spPr>
          <a:xfrm>
            <a:off x="5269230" y="960755"/>
            <a:ext cx="1654175" cy="822325"/>
          </a:xfrm>
          <a:prstGeom prst="rect">
            <a:avLst/>
          </a:prstGeom>
          <a:noFill/>
          <a:ln>
            <a:noFill/>
          </a:ln>
        </p:spPr>
        <p:txBody>
          <a:bodyPr wrap="square" rtlCol="0">
            <a:noAutofit/>
          </a:bodyPr>
          <a:p>
            <a:pPr algn="ctr">
              <a:lnSpc>
                <a:spcPct val="150000"/>
              </a:lnSpc>
            </a:pPr>
            <a:r>
              <a:rPr lang="zh-CN"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应纳税额</a:t>
            </a:r>
            <a:endParaRPr lang="zh-CN"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2160"/>
              </a:lnSpc>
            </a:pPr>
            <a:r>
              <a:rPr lang="en-US" altLang="zh-CN"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endParaRPr lang="en-US" altLang="zh-CN"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29" name="文本框 28"/>
          <p:cNvSpPr txBox="1"/>
          <p:nvPr>
            <p:custDataLst>
              <p:tags r:id="rId10"/>
            </p:custDataLst>
          </p:nvPr>
        </p:nvSpPr>
        <p:spPr>
          <a:xfrm>
            <a:off x="1883410" y="2785745"/>
            <a:ext cx="539750" cy="2334895"/>
          </a:xfrm>
          <a:prstGeom prst="rect">
            <a:avLst/>
          </a:prstGeom>
          <a:solidFill>
            <a:schemeClr val="accent1"/>
          </a:solidFill>
          <a:ln>
            <a:noFill/>
          </a:ln>
          <a:effectLst>
            <a:softEdge rad="63500"/>
          </a:effectLst>
        </p:spPr>
        <p:txBody>
          <a:bodyPr vert="mongolianVert" wrap="square" rtlCol="0">
            <a:noAutofit/>
          </a:bodyPr>
          <a:p>
            <a:pPr algn="ctr">
              <a:lnSpc>
                <a:spcPct val="15000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年基本减除费用</a:t>
            </a:r>
            <a:endParaRPr lang="zh-CN" sz="13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30" name="文本框 29"/>
          <p:cNvSpPr txBox="1"/>
          <p:nvPr>
            <p:custDataLst>
              <p:tags r:id="rId11"/>
            </p:custDataLst>
          </p:nvPr>
        </p:nvSpPr>
        <p:spPr>
          <a:xfrm>
            <a:off x="2507615" y="2785745"/>
            <a:ext cx="539750" cy="2334895"/>
          </a:xfrm>
          <a:prstGeom prst="rect">
            <a:avLst/>
          </a:prstGeom>
          <a:solidFill>
            <a:schemeClr val="accent1"/>
          </a:solidFill>
          <a:ln>
            <a:noFill/>
          </a:ln>
          <a:effectLst>
            <a:softEdge rad="63500"/>
          </a:effectLst>
        </p:spPr>
        <p:txBody>
          <a:bodyPr vert="mongolianVert" wrap="square" rtlCol="0">
            <a:noAutofit/>
          </a:bodyPr>
          <a:p>
            <a:pPr algn="ctr">
              <a:lnSpc>
                <a:spcPct val="15000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个人负担三险一金</a:t>
            </a:r>
            <a:endParaRPr lang="zh-CN" sz="13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31" name="文本框 30"/>
          <p:cNvSpPr txBox="1"/>
          <p:nvPr>
            <p:custDataLst>
              <p:tags r:id="rId12"/>
            </p:custDataLst>
          </p:nvPr>
        </p:nvSpPr>
        <p:spPr>
          <a:xfrm>
            <a:off x="3131820" y="2785745"/>
            <a:ext cx="1990725" cy="2334895"/>
          </a:xfrm>
          <a:prstGeom prst="rect">
            <a:avLst/>
          </a:prstGeom>
          <a:solidFill>
            <a:schemeClr val="accent1"/>
          </a:solidFill>
          <a:ln>
            <a:noFill/>
          </a:ln>
          <a:effectLst>
            <a:softEdge rad="63500"/>
          </a:effectLst>
        </p:spPr>
        <p:txBody>
          <a:bodyPr wrap="square" rtlCol="0">
            <a:noAutofit/>
          </a:bodyPr>
          <a:p>
            <a:pPr indent="0" algn="ctr" fontAlgn="auto">
              <a:lnSpc>
                <a:spcPts val="1920"/>
              </a:lnSpc>
            </a:pP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192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3岁以下婴幼儿照护</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192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子女教育</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192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赡养老人</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192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继续教育</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192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住房贷款利息</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192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住房租金</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192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大病医疗</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1920"/>
              </a:lnSpc>
            </a:pP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ts val="1920"/>
              </a:lnSpc>
            </a:pP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32" name="文本框 31"/>
          <p:cNvSpPr txBox="1"/>
          <p:nvPr>
            <p:custDataLst>
              <p:tags r:id="rId13"/>
            </p:custDataLst>
          </p:nvPr>
        </p:nvSpPr>
        <p:spPr>
          <a:xfrm>
            <a:off x="5269230" y="2785745"/>
            <a:ext cx="1672590" cy="2334895"/>
          </a:xfrm>
          <a:prstGeom prst="rect">
            <a:avLst/>
          </a:prstGeom>
          <a:solidFill>
            <a:schemeClr val="accent1"/>
          </a:solidFill>
          <a:ln>
            <a:noFill/>
          </a:ln>
          <a:effectLst>
            <a:softEdge rad="63500"/>
          </a:effectLst>
        </p:spPr>
        <p:txBody>
          <a:bodyPr wrap="square" rtlCol="0">
            <a:noAutofit/>
          </a:bodyPr>
          <a:p>
            <a:pPr indent="0" algn="ctr" fontAlgn="auto">
              <a:lnSpc>
                <a:spcPct val="150000"/>
              </a:lnSpc>
              <a:spcBef>
                <a:spcPts val="4000"/>
              </a:spcBef>
            </a:pP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indent="0" algn="ctr" fontAlgn="auto">
              <a:lnSpc>
                <a:spcPct val="150000"/>
              </a:lnSpc>
              <a:spcBef>
                <a:spcPts val="0"/>
              </a:spcBef>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企业年金</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ctr">
              <a:lnSpc>
                <a:spcPct val="15000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职业年金</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ctr">
              <a:lnSpc>
                <a:spcPct val="150000"/>
              </a:lnSpc>
            </a:pPr>
            <a:r>
              <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商业健康险  </a:t>
            </a:r>
            <a:endParaRPr 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a:p>
            <a:pPr algn="ctr">
              <a:lnSpc>
                <a:spcPct val="150000"/>
              </a:lnSpc>
            </a:pPr>
            <a:r>
              <a:rPr lang="zh-CN" alt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rPr>
              <a:t>个人养老金</a:t>
            </a:r>
            <a:endParaRPr lang="zh-CN" altLang="zh-CN" sz="1600" b="1" dirty="0">
              <a:solidFill>
                <a:schemeClr val="bg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pic>
        <p:nvPicPr>
          <p:cNvPr id="33" name="图片 32" descr="税率表"/>
          <p:cNvPicPr>
            <a:picLocks noChangeAspect="1"/>
          </p:cNvPicPr>
          <p:nvPr/>
        </p:nvPicPr>
        <p:blipFill>
          <a:blip r:embed="rId14"/>
          <a:stretch>
            <a:fillRect/>
          </a:stretch>
        </p:blipFill>
        <p:spPr>
          <a:xfrm>
            <a:off x="7050405" y="2786380"/>
            <a:ext cx="4972685" cy="2266950"/>
          </a:xfrm>
          <a:prstGeom prst="rect">
            <a:avLst/>
          </a:prstGeom>
          <a:effectLst>
            <a:softEdge rad="63500"/>
          </a:effectLst>
        </p:spPr>
      </p:pic>
      <p:pic>
        <p:nvPicPr>
          <p:cNvPr id="34" name="图片 33" descr="3b31393935373334363bcff2cfc2bcfdcdb7"/>
          <p:cNvPicPr>
            <a:picLocks noChangeAspect="1"/>
          </p:cNvPicPr>
          <p:nvPr/>
        </p:nvPicPr>
        <p:blipFill>
          <a:blip r:embed="rId15"/>
          <a:stretch>
            <a:fillRect/>
          </a:stretch>
        </p:blipFill>
        <p:spPr>
          <a:xfrm>
            <a:off x="746760" y="2289810"/>
            <a:ext cx="496570" cy="496570"/>
          </a:xfrm>
          <a:prstGeom prst="rect">
            <a:avLst/>
          </a:prstGeom>
        </p:spPr>
      </p:pic>
      <p:pic>
        <p:nvPicPr>
          <p:cNvPr id="36" name="图片 35" descr="3b31393935373334363bcff2cfc2bcfdcdb7"/>
          <p:cNvPicPr>
            <a:picLocks noChangeAspect="1"/>
          </p:cNvPicPr>
          <p:nvPr>
            <p:custDataLst>
              <p:tags r:id="rId16"/>
            </p:custDataLst>
          </p:nvPr>
        </p:nvPicPr>
        <p:blipFill>
          <a:blip r:embed="rId15"/>
          <a:stretch>
            <a:fillRect/>
          </a:stretch>
        </p:blipFill>
        <p:spPr>
          <a:xfrm>
            <a:off x="1825625" y="2289810"/>
            <a:ext cx="496570" cy="496570"/>
          </a:xfrm>
          <a:prstGeom prst="rect">
            <a:avLst/>
          </a:prstGeom>
        </p:spPr>
      </p:pic>
      <p:pic>
        <p:nvPicPr>
          <p:cNvPr id="37" name="图片 36" descr="3b31393935373334363bcff2cfc2bcfdcdb7"/>
          <p:cNvPicPr>
            <a:picLocks noChangeAspect="1"/>
          </p:cNvPicPr>
          <p:nvPr>
            <p:custDataLst>
              <p:tags r:id="rId17"/>
            </p:custDataLst>
          </p:nvPr>
        </p:nvPicPr>
        <p:blipFill>
          <a:blip r:embed="rId15"/>
          <a:stretch>
            <a:fillRect/>
          </a:stretch>
        </p:blipFill>
        <p:spPr>
          <a:xfrm>
            <a:off x="2529205" y="2289810"/>
            <a:ext cx="496570" cy="496570"/>
          </a:xfrm>
          <a:prstGeom prst="rect">
            <a:avLst/>
          </a:prstGeom>
        </p:spPr>
      </p:pic>
      <p:pic>
        <p:nvPicPr>
          <p:cNvPr id="38" name="图片 37" descr="3b31393935373334363bcff2cfc2bcfdcdb7"/>
          <p:cNvPicPr>
            <a:picLocks noChangeAspect="1"/>
          </p:cNvPicPr>
          <p:nvPr>
            <p:custDataLst>
              <p:tags r:id="rId18"/>
            </p:custDataLst>
          </p:nvPr>
        </p:nvPicPr>
        <p:blipFill>
          <a:blip r:embed="rId15"/>
          <a:stretch>
            <a:fillRect/>
          </a:stretch>
        </p:blipFill>
        <p:spPr>
          <a:xfrm>
            <a:off x="3898900" y="2289810"/>
            <a:ext cx="496570" cy="496570"/>
          </a:xfrm>
          <a:prstGeom prst="rect">
            <a:avLst/>
          </a:prstGeom>
        </p:spPr>
      </p:pic>
      <p:pic>
        <p:nvPicPr>
          <p:cNvPr id="39" name="图片 38" descr="3b31393935373334363bcff2cfc2bcfdcdb7"/>
          <p:cNvPicPr>
            <a:picLocks noChangeAspect="1"/>
          </p:cNvPicPr>
          <p:nvPr>
            <p:custDataLst>
              <p:tags r:id="rId19"/>
            </p:custDataLst>
          </p:nvPr>
        </p:nvPicPr>
        <p:blipFill>
          <a:blip r:embed="rId15"/>
          <a:stretch>
            <a:fillRect/>
          </a:stretch>
        </p:blipFill>
        <p:spPr>
          <a:xfrm>
            <a:off x="5831205" y="2289810"/>
            <a:ext cx="496570" cy="496570"/>
          </a:xfrm>
          <a:prstGeom prst="rect">
            <a:avLst/>
          </a:prstGeom>
        </p:spPr>
      </p:pic>
      <p:pic>
        <p:nvPicPr>
          <p:cNvPr id="40" name="图片 39" descr="3b31393935373334363bcff2cfc2bcfdcdb7"/>
          <p:cNvPicPr>
            <a:picLocks noChangeAspect="1"/>
          </p:cNvPicPr>
          <p:nvPr>
            <p:custDataLst>
              <p:tags r:id="rId20"/>
            </p:custDataLst>
          </p:nvPr>
        </p:nvPicPr>
        <p:blipFill>
          <a:blip r:embed="rId15"/>
          <a:stretch>
            <a:fillRect/>
          </a:stretch>
        </p:blipFill>
        <p:spPr>
          <a:xfrm>
            <a:off x="9989820" y="2272030"/>
            <a:ext cx="496570" cy="496570"/>
          </a:xfrm>
          <a:prstGeom prst="rect">
            <a:avLst/>
          </a:prstGeom>
        </p:spPr>
      </p:pic>
      <p:pic>
        <p:nvPicPr>
          <p:cNvPr id="41" name="图片 40" descr="3b31393935373334363bcff2cfc2bcfdcdb7"/>
          <p:cNvPicPr>
            <a:picLocks noChangeAspect="1"/>
          </p:cNvPicPr>
          <p:nvPr>
            <p:custDataLst>
              <p:tags r:id="rId21"/>
            </p:custDataLst>
          </p:nvPr>
        </p:nvPicPr>
        <p:blipFill>
          <a:blip r:embed="rId15"/>
          <a:stretch>
            <a:fillRect/>
          </a:stretch>
        </p:blipFill>
        <p:spPr>
          <a:xfrm>
            <a:off x="11104880" y="2289810"/>
            <a:ext cx="496570" cy="496570"/>
          </a:xfrm>
          <a:prstGeom prst="rect">
            <a:avLst/>
          </a:prstGeom>
        </p:spPr>
      </p:pic>
      <p:sp>
        <p:nvSpPr>
          <p:cNvPr id="42" name="文本框 41"/>
          <p:cNvSpPr txBox="1"/>
          <p:nvPr>
            <p:custDataLst>
              <p:tags r:id="rId22"/>
            </p:custDataLst>
          </p:nvPr>
        </p:nvSpPr>
        <p:spPr>
          <a:xfrm>
            <a:off x="2905125" y="5497830"/>
            <a:ext cx="6401435" cy="589915"/>
          </a:xfrm>
          <a:prstGeom prst="rect">
            <a:avLst/>
          </a:prstGeom>
          <a:noFill/>
          <a:ln>
            <a:noFill/>
          </a:ln>
        </p:spPr>
        <p:txBody>
          <a:bodyPr wrap="square" rtlCol="0">
            <a:noAutofit/>
          </a:bodyPr>
          <a:p>
            <a:pPr algn="ctr">
              <a:lnSpc>
                <a:spcPct val="150000"/>
              </a:lnSpc>
            </a:pPr>
            <a:r>
              <a:rPr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年度汇算应退或应补税额</a:t>
            </a:r>
            <a:r>
              <a:rPr lang="en-US"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 </a:t>
            </a:r>
            <a:r>
              <a:rPr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 </a:t>
            </a:r>
            <a:r>
              <a:rPr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应纳税额</a:t>
            </a:r>
            <a:r>
              <a:rPr lang="en-US"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 - </a:t>
            </a:r>
            <a:r>
              <a:rPr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rPr>
              <a:t>年度已预缴税额</a:t>
            </a:r>
            <a:endParaRPr b="1" dirty="0">
              <a:solidFill>
                <a:schemeClr val="tx1"/>
              </a:solidFill>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663440"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29025" y="1249063"/>
              <a:ext cx="2633854"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（一）汇算清缴准备工作</a:t>
              </a:r>
              <a:endParaRPr lang="zh-CN" altLang="zh-CN" b="1" dirty="0">
                <a:solidFill>
                  <a:schemeClr val="bg1"/>
                </a:solidFill>
                <a:latin typeface="微软雅黑" panose="020B0503020204020204" charset="-122"/>
                <a:ea typeface="微软雅黑" panose="020B0503020204020204" charset="-122"/>
                <a:sym typeface="+mn-ea"/>
              </a:endParaRPr>
            </a:p>
          </p:txBody>
        </p:sp>
      </p:grpSp>
      <p:sp>
        <p:nvSpPr>
          <p:cNvPr id="23" name="文本框 22"/>
          <p:cNvSpPr txBox="1"/>
          <p:nvPr>
            <p:custDataLst>
              <p:tags r:id="rId4"/>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pic>
        <p:nvPicPr>
          <p:cNvPr id="2" name="ECB019B1-382A-4266-B25C-5B523AA43C14-1" descr="C:/Users/kingfly/AppData/Local/Temp/wpp.jVRNtIwpp"/>
          <p:cNvPicPr>
            <a:picLocks noChangeAspect="1"/>
          </p:cNvPicPr>
          <p:nvPr/>
        </p:nvPicPr>
        <p:blipFill>
          <a:blip r:embed="rId5"/>
          <a:stretch>
            <a:fillRect/>
          </a:stretch>
        </p:blipFill>
        <p:spPr>
          <a:xfrm>
            <a:off x="248920" y="875030"/>
            <a:ext cx="11492865" cy="54571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663440" y="196850"/>
            <a:ext cx="3283585" cy="504190"/>
            <a:chOff x="5777334" y="1131589"/>
            <a:chExt cx="2971130" cy="671041"/>
          </a:xfrm>
        </p:grpSpPr>
        <p:grpSp>
          <p:nvGrpSpPr>
            <p:cNvPr id="5" name="组合 56"/>
            <p:cNvGrpSpPr/>
            <p:nvPr/>
          </p:nvGrpSpPr>
          <p:grpSpPr>
            <a:xfrm>
              <a:off x="5777334" y="1131589"/>
              <a:ext cx="2971130" cy="671041"/>
              <a:chOff x="4532138" y="2977854"/>
              <a:chExt cx="1564211" cy="379451"/>
            </a:xfrm>
          </p:grpSpPr>
          <p:sp>
            <p:nvSpPr>
              <p:cNvPr id="6" name="MH_SubTitle_1"/>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endParaRPr lang="en-US" b="1" dirty="0">
                  <a:solidFill>
                    <a:schemeClr val="accent1"/>
                  </a:solidFill>
                </a:endParaRPr>
              </a:p>
            </p:txBody>
          </p:sp>
          <p:sp>
            <p:nvSpPr>
              <p:cNvPr id="8" name="MH_SubTitle_1"/>
              <p:cNvSpPr/>
              <p:nvPr>
                <p:custDataLst>
                  <p:tags r:id="rId2"/>
                </p:custDataLst>
              </p:nvPr>
            </p:nvSpPr>
            <p:spPr>
              <a:xfrm>
                <a:off x="4560475" y="3001219"/>
                <a:ext cx="1504983" cy="343706"/>
              </a:xfrm>
              <a:prstGeom prst="roundRect">
                <a:avLst>
                  <a:gd name="adj" fmla="val 19325"/>
                </a:avLst>
              </a:prstGeom>
              <a:gradFill>
                <a:gsLst>
                  <a:gs pos="0">
                    <a:srgbClr val="05508F"/>
                  </a:gs>
                  <a:gs pos="98000">
                    <a:srgbClr val="06A4E5"/>
                  </a:gs>
                </a:gsLst>
                <a:lin ang="3600000" scaled="0"/>
              </a:gra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endParaRPr lang="en-US" altLang="zh-CN" dirty="0">
                  <a:latin typeface="Impact" panose="020B0806030902050204" pitchFamily="34" charset="0"/>
                  <a:ea typeface="微软雅黑" panose="020B0503020204020204" charset="-122"/>
                </a:endParaRPr>
              </a:p>
            </p:txBody>
          </p:sp>
        </p:grpSp>
        <p:sp>
          <p:nvSpPr>
            <p:cNvPr id="9" name="文本框 8"/>
            <p:cNvSpPr txBox="1"/>
            <p:nvPr>
              <p:custDataLst>
                <p:tags r:id="rId3"/>
              </p:custDataLst>
            </p:nvPr>
          </p:nvSpPr>
          <p:spPr>
            <a:xfrm>
              <a:off x="5973839" y="1249063"/>
              <a:ext cx="2547093" cy="531593"/>
            </a:xfrm>
            <a:prstGeom prst="rect">
              <a:avLst/>
            </a:prstGeom>
            <a:noFill/>
          </p:spPr>
          <p:txBody>
            <a:bodyPr wrap="square" rtlCol="0">
              <a:noAutofit/>
            </a:bodyPr>
            <a:p>
              <a:pPr algn="dist" fontAlgn="auto">
                <a:lnSpc>
                  <a:spcPct val="100000"/>
                </a:lnSpc>
              </a:pPr>
              <a:r>
                <a:rPr lang="zh-CN" altLang="zh-CN" b="1" dirty="0">
                  <a:solidFill>
                    <a:schemeClr val="bg1"/>
                  </a:solidFill>
                  <a:latin typeface="微软雅黑" panose="020B0503020204020204" charset="-122"/>
                  <a:ea typeface="微软雅黑" panose="020B0503020204020204" charset="-122"/>
                  <a:sym typeface="+mn-ea"/>
                </a:rPr>
                <a:t>（二）专项附加扣除填报</a:t>
              </a:r>
              <a:endParaRPr lang="zh-CN" altLang="zh-CN" b="1" dirty="0">
                <a:solidFill>
                  <a:schemeClr val="bg1"/>
                </a:solidFill>
                <a:latin typeface="微软雅黑" panose="020B0503020204020204" charset="-122"/>
                <a:ea typeface="微软雅黑" panose="020B0503020204020204" charset="-122"/>
                <a:sym typeface="+mn-ea"/>
              </a:endParaRPr>
            </a:p>
          </p:txBody>
        </p:sp>
      </p:grpSp>
      <p:pic>
        <p:nvPicPr>
          <p:cNvPr id="3" name="图片 2" descr="C:/Users/kingfly/Desktop/个税APP操作截图/首页-专项附加扣除.jpg首页-专项附加扣除"/>
          <p:cNvPicPr>
            <a:picLocks noChangeAspect="1"/>
          </p:cNvPicPr>
          <p:nvPr/>
        </p:nvPicPr>
        <p:blipFill>
          <a:blip r:embed="rId4"/>
          <a:srcRect l="28" t="1073" b="1417"/>
          <a:stretch>
            <a:fillRect/>
          </a:stretch>
        </p:blipFill>
        <p:spPr>
          <a:xfrm>
            <a:off x="1226820" y="1403985"/>
            <a:ext cx="2662555" cy="5047615"/>
          </a:xfrm>
          <a:prstGeom prst="roundRect">
            <a:avLst/>
          </a:prstGeom>
          <a:ln w="28575" cmpd="sng">
            <a:solidFill>
              <a:schemeClr val="accent1">
                <a:shade val="50000"/>
              </a:schemeClr>
            </a:solidFill>
            <a:prstDash val="solid"/>
          </a:ln>
        </p:spPr>
      </p:pic>
      <p:pic>
        <p:nvPicPr>
          <p:cNvPr id="7" name="图片 6" descr="G:/1-1 业务-税法/个人所得税/个税APP操作截图/办&amp;查.jpg办&amp;查"/>
          <p:cNvPicPr>
            <a:picLocks noChangeAspect="1"/>
          </p:cNvPicPr>
          <p:nvPr/>
        </p:nvPicPr>
        <p:blipFill>
          <a:blip r:embed="rId5"/>
          <a:srcRect t="743" b="743"/>
          <a:stretch>
            <a:fillRect/>
          </a:stretch>
        </p:blipFill>
        <p:spPr>
          <a:xfrm>
            <a:off x="4690745" y="1406525"/>
            <a:ext cx="2632710" cy="5115560"/>
          </a:xfrm>
          <a:prstGeom prst="roundRect">
            <a:avLst/>
          </a:prstGeom>
          <a:ln w="28575" cmpd="sng">
            <a:solidFill>
              <a:schemeClr val="accent1">
                <a:shade val="50000"/>
              </a:schemeClr>
            </a:solidFill>
            <a:prstDash val="solid"/>
          </a:ln>
        </p:spPr>
      </p:pic>
      <p:pic>
        <p:nvPicPr>
          <p:cNvPr id="10" name="图片 9" descr="G:/1-1 业务-税法/个人所得税/个税APP操作截图/专项附加扣除界面.jpg专项附加扣除界面"/>
          <p:cNvPicPr>
            <a:picLocks noChangeAspect="1"/>
          </p:cNvPicPr>
          <p:nvPr/>
        </p:nvPicPr>
        <p:blipFill>
          <a:blip r:embed="rId6"/>
          <a:srcRect t="671" b="671"/>
          <a:stretch>
            <a:fillRect/>
          </a:stretch>
        </p:blipFill>
        <p:spPr>
          <a:xfrm>
            <a:off x="8126095" y="1398270"/>
            <a:ext cx="2633345" cy="5123815"/>
          </a:xfrm>
          <a:prstGeom prst="roundRect">
            <a:avLst/>
          </a:prstGeom>
          <a:ln w="28575" cmpd="sng">
            <a:solidFill>
              <a:schemeClr val="accent1">
                <a:shade val="50000"/>
              </a:schemeClr>
            </a:solidFill>
            <a:prstDash val="solid"/>
          </a:ln>
        </p:spPr>
      </p:pic>
      <p:sp>
        <p:nvSpPr>
          <p:cNvPr id="31" name="文本框 30"/>
          <p:cNvSpPr txBox="1"/>
          <p:nvPr>
            <p:custDataLst>
              <p:tags r:id="rId7"/>
            </p:custDataLst>
          </p:nvPr>
        </p:nvSpPr>
        <p:spPr>
          <a:xfrm>
            <a:off x="363220" y="760095"/>
            <a:ext cx="11581765" cy="876300"/>
          </a:xfrm>
          <a:prstGeom prst="rect">
            <a:avLst/>
          </a:prstGeom>
          <a:noFill/>
          <a:ln>
            <a:noFill/>
          </a:ln>
        </p:spPr>
        <p:txBody>
          <a:bodyPr wrap="square" rtlCol="0">
            <a:noAutofit/>
          </a:bodyPr>
          <a:p>
            <a:pPr>
              <a:lnSpc>
                <a:spcPct val="150000"/>
              </a:lnSpc>
            </a:pPr>
            <a:r>
              <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【首页】或【办</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&amp;</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查</a:t>
            </a:r>
            <a:r>
              <a:rPr 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en-US" altLang="zh-CN" b="1" dirty="0">
                <a:latin typeface="锦绣宋体" panose="02000503000000000000" charset="-122"/>
                <a:ea typeface="锦绣宋体" panose="02000503000000000000" charset="-122"/>
                <a:cs typeface="锦绣宋体" panose="02000503000000000000" charset="-122"/>
                <a:sym typeface="锦绣宋体" panose="02000503000000000000" charset="-122"/>
              </a:rPr>
              <a:t>——</a:t>
            </a:r>
            <a:r>
              <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rPr>
              <a:t>【专项附加扣除】</a:t>
            </a:r>
            <a:endParaRPr lang="zh-CN" altLang="en-US" b="1" dirty="0">
              <a:latin typeface="锦绣宋体" panose="02000503000000000000" charset="-122"/>
              <a:ea typeface="锦绣宋体" panose="02000503000000000000" charset="-122"/>
              <a:cs typeface="锦绣宋体" panose="02000503000000000000" charset="-122"/>
              <a:sym typeface="锦绣宋体" panose="02000503000000000000" charset="-122"/>
            </a:endParaRPr>
          </a:p>
        </p:txBody>
      </p:sp>
      <p:sp>
        <p:nvSpPr>
          <p:cNvPr id="23" name="文本框 22"/>
          <p:cNvSpPr txBox="1"/>
          <p:nvPr>
            <p:custDataLst>
              <p:tags r:id="rId8"/>
            </p:custDataLst>
          </p:nvPr>
        </p:nvSpPr>
        <p:spPr>
          <a:xfrm>
            <a:off x="448945" y="227330"/>
            <a:ext cx="3803650" cy="521970"/>
          </a:xfrm>
          <a:prstGeom prst="rect">
            <a:avLst/>
          </a:prstGeom>
          <a:noFill/>
        </p:spPr>
        <p:txBody>
          <a:bodyPr wrap="square" rtlCol="0">
            <a:spAutoFit/>
          </a:bodyPr>
          <a:p>
            <a:pPr algn="dist"/>
            <a:r>
              <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rPr>
              <a:t>个税APP汇算操作指引</a:t>
            </a:r>
            <a:endParaRPr lang="zh-CN" altLang="en-US" sz="2800" dirty="0">
              <a:solidFill>
                <a:schemeClr val="tx1">
                  <a:lumMod val="75000"/>
                  <a:lumOff val="25000"/>
                </a:schemeClr>
              </a:solidFill>
              <a:latin typeface="字魂35号-经典雅黑" panose="00000500000000000000" pitchFamily="2" charset="-122"/>
              <a:ea typeface="字魂35号-经典雅黑" panose="00000500000000000000" pitchFamily="2" charset="-122"/>
            </a:endParaRPr>
          </a:p>
        </p:txBody>
      </p:sp>
    </p:spTree>
  </p:cSld>
  <p:clrMapOvr>
    <a:masterClrMapping/>
  </p:clrMapOvr>
</p:sld>
</file>

<file path=ppt/tags/tag1.xml><?xml version="1.0" encoding="utf-8"?>
<p:tagLst xmlns:p="http://schemas.openxmlformats.org/presentationml/2006/main">
  <p:tag name="KSO_WM_UNIT_PLACING_PICTURE_USER_VIEWPORT" val="{&quot;height&quot;:10800,&quot;width&quot;:7607}"/>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MH" val="20160219112043"/>
  <p:tag name="MH_LIBRARY" val="GRAPHIC"/>
  <p:tag name="MH_TYPE" val="SubTitle"/>
  <p:tag name="MH_ORDER" val="1"/>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MH" val="20160219112043"/>
  <p:tag name="MH_LIBRARY" val="GRAPHIC"/>
  <p:tag name="MH_TYPE" val="SubTitle"/>
  <p:tag name="MH_ORDER" val="1"/>
  <p:tag name="KSO_WM_BEAUTIFY_FLAG" val=""/>
</p:tagLst>
</file>

<file path=ppt/tags/tag104.xml><?xml version="1.0" encoding="utf-8"?>
<p:tagLst xmlns:p="http://schemas.openxmlformats.org/presentationml/2006/main">
  <p:tag name="MH" val="20160219112043"/>
  <p:tag name="MH_LIBRARY" val="GRAPHIC"/>
  <p:tag name="MH_TYPE" val="SubTitle"/>
  <p:tag name="MH_ORDER" val="1"/>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MH" val="20160219112043"/>
  <p:tag name="MH_LIBRARY" val="GRAPHIC"/>
  <p:tag name="MH_TYPE" val="SubTitle"/>
  <p:tag name="MH_ORDER" val="1"/>
  <p:tag name="KSO_WM_BEAUTIFY_FLAG" val=""/>
</p:tagLst>
</file>

<file path=ppt/tags/tag119.xml><?xml version="1.0" encoding="utf-8"?>
<p:tagLst xmlns:p="http://schemas.openxmlformats.org/presentationml/2006/main">
  <p:tag name="MH" val="20160219112043"/>
  <p:tag name="MH_LIBRARY" val="GRAPHIC"/>
  <p:tag name="MH_TYPE" val="SubTitle"/>
  <p:tag name="MH_ORDER" val="1"/>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MH" val="20160219112043"/>
  <p:tag name="MH_LIBRARY" val="GRAPHIC"/>
  <p:tag name="MH_TYPE" val="SubTitle"/>
  <p:tag name="MH_ORDER" val="1"/>
  <p:tag name="KSO_WM_BEAUTIFY_FLAG" val=""/>
</p:tagLst>
</file>

<file path=ppt/tags/tag123.xml><?xml version="1.0" encoding="utf-8"?>
<p:tagLst xmlns:p="http://schemas.openxmlformats.org/presentationml/2006/main">
  <p:tag name="MH" val="20160219112043"/>
  <p:tag name="MH_LIBRARY" val="GRAPHIC"/>
  <p:tag name="MH_TYPE" val="SubTitle"/>
  <p:tag name="MH_ORDER" val="1"/>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490000009536743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3"/>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2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0957_4*n_h_i*1_1_4"/>
  <p:tag name="KSO_WM_TEMPLATE_CATEGORY" val="diagram"/>
  <p:tag name="KSO_WM_TEMPLATE_INDEX" val="20230957"/>
  <p:tag name="KSO_WM_UNIT_LAYERLEVEL" val="1_1_1"/>
  <p:tag name="KSO_WM_TAG_VERSION" val="3.0"/>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quot;colorType&quot;:1,&quot;foreColorIndex&quot;:5,&quot;pos&quot;:1,&quot;transparency&quot;:0},{&quot;brightness&quot;:0.20000000298023224,&quot;colorType&quot;:1,&quot;foreColorIndex&quot;:5,&quot;pos&quot;:0.5,&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0957_4*n_h_h_a*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2"/>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solidLine&quot;:{&quot;brightness&quot;:0,&quot;colorType&quot;:1,&quot;foreColorIndex&quot;:5,&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quot;colorType&quot;:1,&quot;foreColorIndex&quot;:5,&quot;pos&quot;:0.5,&quot;transparency&quot;:0},{&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3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57_4*n_h_h_a*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57_4*n_h_h_a*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0957_4*n_h_h_a*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4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0957_4*n_h_a*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1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5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49*72"/>
  <p:tag name="KSO_WM_UNIT_TYPE" val="n_h_h_x"/>
  <p:tag name="KSO_WM_UNIT_INDEX" val="1_2_5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4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0*73"/>
  <p:tag name="KSO_WM_UNIT_TYPE" val="n_h_h_x"/>
  <p:tag name="KSO_WM_UNIT_INDEX" val="1_2_4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68*73"/>
  <p:tag name="KSO_WM_UNIT_TYPE" val="n_h_h_x"/>
  <p:tag name="KSO_WM_UNIT_INDEX" val="1_2_3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2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57_4*n_h_h_a*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57.xml><?xml version="1.0" encoding="utf-8"?>
<p:tagLst xmlns:p="http://schemas.openxmlformats.org/presentationml/2006/main">
  <p:tag name="MH" val="20160219112043"/>
  <p:tag name="MH_LIBRARY" val="GRAPHIC"/>
  <p:tag name="MH_TYPE" val="SubTitle"/>
  <p:tag name="MH_ORDER" val="1"/>
  <p:tag name="KSO_WM_BEAUTIFY_FLAG" val=""/>
</p:tagLst>
</file>

<file path=ppt/tags/tag158.xml><?xml version="1.0" encoding="utf-8"?>
<p:tagLst xmlns:p="http://schemas.openxmlformats.org/presentationml/2006/main">
  <p:tag name="MH" val="20160219112043"/>
  <p:tag name="MH_LIBRARY" val="GRAPHIC"/>
  <p:tag name="MH_TYPE" val="SubTitle"/>
  <p:tag name="MH_ORDER" val="1"/>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MH" val="20160219112043"/>
  <p:tag name="MH_LIBRARY" val="GRAPHIC"/>
  <p:tag name="MH_TYPE" val="SubTitle"/>
  <p:tag name="MH_ORDER" val="1"/>
  <p:tag name="KSO_WM_BEAUTIFY_FLAG" val=""/>
</p:tagLst>
</file>

<file path=ppt/tags/tag161.xml><?xml version="1.0" encoding="utf-8"?>
<p:tagLst xmlns:p="http://schemas.openxmlformats.org/presentationml/2006/main">
  <p:tag name="MH" val="20160219112043"/>
  <p:tag name="MH_LIBRARY" val="GRAPHIC"/>
  <p:tag name="MH_TYPE" val="SubTitle"/>
  <p:tag name="MH_ORDER" val="1"/>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MH" val="20160219112043"/>
  <p:tag name="MH_LIBRARY" val="GRAPHIC"/>
  <p:tag name="MH_TYPE" val="SubTitle"/>
  <p:tag name="MH_ORDER" val="1"/>
  <p:tag name="KSO_WM_BEAUTIFY_FLAG" val=""/>
</p:tagLst>
</file>

<file path=ppt/tags/tag165.xml><?xml version="1.0" encoding="utf-8"?>
<p:tagLst xmlns:p="http://schemas.openxmlformats.org/presentationml/2006/main">
  <p:tag name="MH" val="20160219112043"/>
  <p:tag name="MH_LIBRARY" val="GRAPHIC"/>
  <p:tag name="MH_TYPE" val="SubTitle"/>
  <p:tag name="MH_ORDER" val="1"/>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490000009536743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3"/>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6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0957_4*n_h_i*1_1_4"/>
  <p:tag name="KSO_WM_TEMPLATE_CATEGORY" val="diagram"/>
  <p:tag name="KSO_WM_TEMPLATE_INDEX" val="20230957"/>
  <p:tag name="KSO_WM_UNIT_LAYERLEVEL" val="1_1_1"/>
  <p:tag name="KSO_WM_TAG_VERSION" val="3.0"/>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gradient&quot;:[{&quot;brightness&quot;:0,&quot;colorType&quot;:1,&quot;foreColorIndex&quot;:5,&quot;pos&quot;:1,&quot;transparency&quot;:0},{&quot;brightness&quot;:0.20000000298023224,&quot;colorType&quot;:1,&quot;foreColorIndex&quot;:5,&quot;pos&quot;:0.5,&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0957_4*n_h_h_a*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2"/>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solidLine&quot;:{&quot;brightness&quot;:0,&quot;colorType&quot;:1,&quot;foreColorIndex&quot;:5,&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gradient&quot;:[{&quot;brightness&quot;:0,&quot;colorType&quot;:1,&quot;foreColorIndex&quot;:5,&quot;pos&quot;:0.5,&quot;transparency&quot;:0},{&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7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57_4*n_h_h_a*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57_4*n_h_h_a*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8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57_4*n_h_h_a*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8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0957_4*n_h_h_a*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2"/>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8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0957_4*n_h_a*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1_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5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49*72"/>
  <p:tag name="KSO_WM_UNIT_TYPE" val="n_h_h_x"/>
  <p:tag name="KSO_WM_UNIT_INDEX" val="1_2_5_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4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0*73"/>
  <p:tag name="KSO_WM_UNIT_TYPE" val="n_h_h_x"/>
  <p:tag name="KSO_WM_UNIT_INDEX" val="1_2_4_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68*73"/>
  <p:tag name="KSO_WM_UNIT_TYPE" val="n_h_h_x"/>
  <p:tag name="KSO_WM_UNIT_INDEX" val="1_2_3_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2_1"/>
  <p:tag name="KSO_WM_DIAGRAM_MAX_ITEMCNT" val="6"/>
  <p:tag name="KSO_WM_DIAGRAM_MIN_ITEMCNT" val="2"/>
  <p:tag name="KSO_WM_DIAGRAM_VIRTUALLY_FRAME" val="{&quot;height&quot;:383.97499694824216,&quot;left&quot;:54.94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MH" val="20160219112043"/>
  <p:tag name="MH_LIBRARY" val="GRAPHIC"/>
  <p:tag name="MH_TYPE" val="SubTitle"/>
  <p:tag name="MH_ORDER" val="1"/>
  <p:tag name="KSO_WM_BEAUTIFY_FLAG" val=""/>
</p:tagLst>
</file>

<file path=ppt/tags/tag198.xml><?xml version="1.0" encoding="utf-8"?>
<p:tagLst xmlns:p="http://schemas.openxmlformats.org/presentationml/2006/main">
  <p:tag name="MH" val="20160219112043"/>
  <p:tag name="MH_LIBRARY" val="GRAPHIC"/>
  <p:tag name="MH_TYPE" val="SubTitle"/>
  <p:tag name="MH_ORDER" val="1"/>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490000009536743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3"/>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20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0957_4*n_h_i*1_1_4"/>
  <p:tag name="KSO_WM_TEMPLATE_CATEGORY" val="diagram"/>
  <p:tag name="KSO_WM_TEMPLATE_INDEX" val="20230957"/>
  <p:tag name="KSO_WM_UNIT_LAYERLEVEL" val="1_1_1"/>
  <p:tag name="KSO_WM_TAG_VERSION" val="3.0"/>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gradient&quot;:[{&quot;brightness&quot;:0,&quot;colorType&quot;:1,&quot;foreColorIndex&quot;:5,&quot;pos&quot;:1,&quot;transparency&quot;:0},{&quot;brightness&quot;:0.20000000298023224,&quot;colorType&quot;:1,&quot;foreColorIndex&quot;:5,&quot;pos&quot;:0.5,&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0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0957_4*n_h_h_a*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2"/>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type&quot;:0},&quot;glow&quot;:{&quot;colorType&quot;:0},&quot;line&quot;:{&quot;solidLine&quot;:{&quot;brightness&quot;:0,&quot;colorType&quot;:1,&quot;foreColorIndex&quot;:5,&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gradient&quot;:[{&quot;brightness&quot;:0,&quot;colorType&quot;:1,&quot;foreColorIndex&quot;:5,&quot;pos&quot;:0.5,&quot;transparency&quot;:0},{&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2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57_4*n_h_h_a*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1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57_4*n_h_h_a*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1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0957_4*n_h_h_a*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2"/>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2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0957_4*n_h_a*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1_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5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49*72"/>
  <p:tag name="KSO_WM_UNIT_TYPE" val="n_h_h_x"/>
  <p:tag name="KSO_WM_UNIT_INDEX" val="1_2_5_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4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0*73"/>
  <p:tag name="KSO_WM_UNIT_TYPE" val="n_h_h_x"/>
  <p:tag name="KSO_WM_UNIT_INDEX" val="1_2_4_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68*73"/>
  <p:tag name="KSO_WM_UNIT_TYPE" val="n_h_h_x"/>
  <p:tag name="KSO_WM_UNIT_INDEX" val="1_2_3_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2_1"/>
  <p:tag name="KSO_WM_DIAGRAM_MAX_ITEMCNT" val="6"/>
  <p:tag name="KSO_WM_DIAGRAM_MIN_ITEMCNT" val="2"/>
  <p:tag name="KSO_WM_DIAGRAM_VIRTUALLY_FRAME" val="{&quot;height&quot;:403.35,&quot;left&quot;:53.59998779296875,&quot;top&quot;:64.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57_4*n_h_h_a*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31.xml><?xml version="1.0" encoding="utf-8"?>
<p:tagLst xmlns:p="http://schemas.openxmlformats.org/presentationml/2006/main">
  <p:tag name="MH" val="20160219112043"/>
  <p:tag name="MH_LIBRARY" val="GRAPHIC"/>
  <p:tag name="MH_TYPE" val="SubTitle"/>
  <p:tag name="MH_ORDER" val="1"/>
  <p:tag name="KSO_WM_BEAUTIFY_FLAG" val=""/>
</p:tagLst>
</file>

<file path=ppt/tags/tag232.xml><?xml version="1.0" encoding="utf-8"?>
<p:tagLst xmlns:p="http://schemas.openxmlformats.org/presentationml/2006/main">
  <p:tag name="MH" val="20160219112043"/>
  <p:tag name="MH_LIBRARY" val="GRAPHIC"/>
  <p:tag name="MH_TYPE" val="SubTitle"/>
  <p:tag name="MH_ORDER" val="1"/>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MH" val="20160219112043"/>
  <p:tag name="MH_LIBRARY" val="GRAPHIC"/>
  <p:tag name="MH_TYPE" val="SubTitle"/>
  <p:tag name="MH_ORDER" val="1"/>
  <p:tag name="KSO_WM_BEAUTIFY_FLAG" val=""/>
</p:tagLst>
</file>

<file path=ppt/tags/tag235.xml><?xml version="1.0" encoding="utf-8"?>
<p:tagLst xmlns:p="http://schemas.openxmlformats.org/presentationml/2006/main">
  <p:tag name="MH" val="20160219112043"/>
  <p:tag name="MH_LIBRARY" val="GRAPHIC"/>
  <p:tag name="MH_TYPE" val="SubTitle"/>
  <p:tag name="MH_ORDER" val="1"/>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3*n_h_i*1_1_2"/>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2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3*n_h_i*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490000009536743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44.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0957_3*n_h_i*1_1_4"/>
  <p:tag name="KSO_WM_TEMPLATE_CATEGORY" val="diagram"/>
  <p:tag name="KSO_WM_TEMPLATE_INDEX" val="20230957"/>
  <p:tag name="KSO_WM_UNIT_LAYERLEVEL" val="1_1_1"/>
  <p:tag name="KSO_WM_TAG_VERSION" val="3.0"/>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gradient&quot;:[{&quot;brightness&quot;:0,&quot;colorType&quot;:1,&quot;foreColorIndex&quot;:5,&quot;pos&quot;:1,&quot;transparency&quot;:0},{&quot;brightness&quot;:0.20000000298023224,&quot;colorType&quot;:1,&quot;foreColorIndex&quot;:5,&quot;pos&quot;:0.5,&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3*n_h_i*1_1_3"/>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type&quot;:0},&quot;glow&quot;:{&quot;colorType&quot;:0},&quot;line&quot;:{&quot;solidLine&quot;:{&quot;brightness&quot;:0,&quot;colorType&quot;:1,&quot;foreColorIndex&quot;:5,&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3*n_h_h_i*1_2_4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3*n_h_h_i*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3*n_h_h_i*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3*n_h_h_i*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3*n_h_h_i*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5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57_3*n_h_h_a*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5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0957_3*n_h_h_a*1_2_4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57_3*n_h_h_a*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5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57_3*n_h_h_a*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3*n_h_h_i*1_2_1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3*n_h_h_i*1_2_2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3*n_h_h_i*1_2_3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0957_3*n_h_a*1_1_1"/>
  <p:tag name="KSO_WM_TEMPLATE_CATEGORY" val="diagram"/>
  <p:tag name="KSO_WM_TEMPLATE_INDEX" val="2023095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3*n_h_h_x*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1_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3*n_h_h_x*1_2_4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0*73"/>
  <p:tag name="KSO_WM_UNIT_TYPE" val="n_h_h_x"/>
  <p:tag name="KSO_WM_UNIT_INDEX" val="1_2_4_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3*n_h_h_x*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68*73"/>
  <p:tag name="KSO_WM_UNIT_TYPE" val="n_h_h_x"/>
  <p:tag name="KSO_WM_UNIT_INDEX" val="1_2_3_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3*n_h_h_x*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2_1"/>
  <p:tag name="KSO_WM_DIAGRAM_MAX_ITEMCNT" val="6"/>
  <p:tag name="KSO_WM_DIAGRAM_MIN_ITEMCNT" val="2"/>
  <p:tag name="KSO_WM_DIAGRAM_VIRTUALLY_FRAME" val="{&quot;height&quot;:386.45,&quot;left&quot;:53.59998779296875,&quot;top&quot;:81.1,&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3.xml><?xml version="1.0" encoding="utf-8"?>
<p:tagLst xmlns:p="http://schemas.openxmlformats.org/presentationml/2006/main">
  <p:tag name="MH" val="20160219112043"/>
  <p:tag name="MH_LIBRARY" val="GRAPHIC"/>
  <p:tag name="MH_TYPE" val="SubTitle"/>
  <p:tag name="MH_ORDER" val="1"/>
  <p:tag name="KSO_WM_BEAUTIFY_FLAG" val=""/>
</p:tagLst>
</file>

<file path=ppt/tags/tag264.xml><?xml version="1.0" encoding="utf-8"?>
<p:tagLst xmlns:p="http://schemas.openxmlformats.org/presentationml/2006/main">
  <p:tag name="MH" val="20160219112043"/>
  <p:tag name="MH_LIBRARY" val="GRAPHIC"/>
  <p:tag name="MH_TYPE" val="SubTitle"/>
  <p:tag name="MH_ORDER" val="1"/>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MH" val="20160219112043"/>
  <p:tag name="MH_LIBRARY" val="GRAPHIC"/>
  <p:tag name="MH_TYPE" val="SubTitle"/>
  <p:tag name="MH_ORDER" val="1"/>
  <p:tag name="KSO_WM_BEAUTIFY_FLAG" val=""/>
</p:tagLst>
</file>

<file path=ppt/tags/tag267.xml><?xml version="1.0" encoding="utf-8"?>
<p:tagLst xmlns:p="http://schemas.openxmlformats.org/presentationml/2006/main">
  <p:tag name="MH" val="20160219112043"/>
  <p:tag name="MH_LIBRARY" val="GRAPHIC"/>
  <p:tag name="MH_TYPE" val="SubTitle"/>
  <p:tag name="MH_ORDER" val="1"/>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490000009536743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3"/>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27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0957_4*n_h_i*1_1_4"/>
  <p:tag name="KSO_WM_TEMPLATE_CATEGORY" val="diagram"/>
  <p:tag name="KSO_WM_TEMPLATE_INDEX" val="20230957"/>
  <p:tag name="KSO_WM_UNIT_LAYERLEVEL" val="1_1_1"/>
  <p:tag name="KSO_WM_TAG_VERSION" val="3.0"/>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quot;colorType&quot;:1,&quot;foreColorIndex&quot;:5,&quot;pos&quot;:1,&quot;transparency&quot;:0},{&quot;brightness&quot;:0.20000000298023224,&quot;colorType&quot;:1,&quot;foreColorIndex&quot;:5,&quot;pos&quot;:0.5,&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7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0957_4*n_h_h_a*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2"/>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solidLine&quot;:{&quot;brightness&quot;:0,&quot;colorType&quot;:1,&quot;foreColorIndex&quot;:5,&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quot;colorType&quot;:1,&quot;foreColorIndex&quot;:5,&quot;pos&quot;:0.5,&quot;transparency&quot;:0},{&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28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57_4*n_h_h_a*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57_4*n_h_h_a*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8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0957_4*n_h_h_a*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28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0957_4*n_h_a*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1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5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49*72"/>
  <p:tag name="KSO_WM_UNIT_TYPE" val="n_h_h_x"/>
  <p:tag name="KSO_WM_UNIT_INDEX" val="1_2_5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4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0*73"/>
  <p:tag name="KSO_WM_UNIT_TYPE" val="n_h_h_x"/>
  <p:tag name="KSO_WM_UNIT_INDEX" val="1_2_4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68*73"/>
  <p:tag name="KSO_WM_UNIT_TYPE" val="n_h_h_x"/>
  <p:tag name="KSO_WM_UNIT_INDEX" val="1_2_3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2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57_4*n_h_h_a*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MH" val="20160219112043"/>
  <p:tag name="MH_LIBRARY" val="GRAPHIC"/>
  <p:tag name="MH_TYPE" val="SubTitle"/>
  <p:tag name="MH_ORDER" val="1"/>
  <p:tag name="KSO_WM_BEAUTIFY_FLAG" val=""/>
</p:tagLst>
</file>

<file path=ppt/tags/tag301.xml><?xml version="1.0" encoding="utf-8"?>
<p:tagLst xmlns:p="http://schemas.openxmlformats.org/presentationml/2006/main">
  <p:tag name="MH" val="20160219112043"/>
  <p:tag name="MH_LIBRARY" val="GRAPHIC"/>
  <p:tag name="MH_TYPE" val="SubTitle"/>
  <p:tag name="MH_ORDER" val="1"/>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MH" val="20160219112043"/>
  <p:tag name="MH_LIBRARY" val="GRAPHIC"/>
  <p:tag name="MH_TYPE" val="SubTitle"/>
  <p:tag name="MH_ORDER" val="1"/>
  <p:tag name="KSO_WM_BEAUTIFY_FLAG" val=""/>
</p:tagLst>
</file>

<file path=ppt/tags/tag304.xml><?xml version="1.0" encoding="utf-8"?>
<p:tagLst xmlns:p="http://schemas.openxmlformats.org/presentationml/2006/main">
  <p:tag name="MH" val="20160219112043"/>
  <p:tag name="MH_LIBRARY" val="GRAPHIC"/>
  <p:tag name="MH_TYPE" val="SubTitle"/>
  <p:tag name="MH_ORDER" val="1"/>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490000009536743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3"/>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30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0957_4*n_h_i*1_1_4"/>
  <p:tag name="KSO_WM_TEMPLATE_CATEGORY" val="diagram"/>
  <p:tag name="KSO_WM_TEMPLATE_INDEX" val="20230957"/>
  <p:tag name="KSO_WM_UNIT_LAYERLEVEL" val="1_1_1"/>
  <p:tag name="KSO_WM_TAG_VERSION" val="3.0"/>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gradient&quot;:[{&quot;brightness&quot;:0,&quot;colorType&quot;:1,&quot;foreColorIndex&quot;:5,&quot;pos&quot;:1,&quot;transparency&quot;:0},{&quot;brightness&quot;:0.20000000298023224,&quot;colorType&quot;:1,&quot;foreColorIndex&quot;:5,&quot;pos&quot;:0.5,&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0957_4*n_h_h_a*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2"/>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type&quot;:0},&quot;glow&quot;:{&quot;colorType&quot;:0},&quot;line&quot;:{&quot;solidLine&quot;:{&quot;brightness&quot;:0,&quot;colorType&quot;:1,&quot;foreColorIndex&quot;:5,&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gradient&quot;:[{&quot;brightness&quot;:0,&quot;colorType&quot;:1,&quot;foreColorIndex&quot;:5,&quot;pos&quot;:0.5,&quot;transparency&quot;:0},{&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3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57_4*n_h_h_a*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57_4*n_h_h_a*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32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0957_4*n_h_h_a*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2"/>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32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0957_4*n_h_a*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1_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5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49*72"/>
  <p:tag name="KSO_WM_UNIT_TYPE" val="n_h_h_x"/>
  <p:tag name="KSO_WM_UNIT_INDEX" val="1_2_5_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4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0*73"/>
  <p:tag name="KSO_WM_UNIT_TYPE" val="n_h_h_x"/>
  <p:tag name="KSO_WM_UNIT_INDEX" val="1_2_4_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68*73"/>
  <p:tag name="KSO_WM_UNIT_TYPE" val="n_h_h_x"/>
  <p:tag name="KSO_WM_UNIT_INDEX" val="1_2_3_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2_1"/>
  <p:tag name="KSO_WM_DIAGRAM_MAX_ITEMCNT" val="6"/>
  <p:tag name="KSO_WM_DIAGRAM_MIN_ITEMCNT" val="2"/>
  <p:tag name="KSO_WM_DIAGRAM_VIRTUALLY_FRAME" val="{&quot;height&quot;:396.45,&quot;left&quot;:53.59998779296875,&quot;top&quot;:71.1,&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57_4*n_h_h_a*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337.xml><?xml version="1.0" encoding="utf-8"?>
<p:tagLst xmlns:p="http://schemas.openxmlformats.org/presentationml/2006/main">
  <p:tag name="MH" val="20160219112043"/>
  <p:tag name="MH_LIBRARY" val="GRAPHIC"/>
  <p:tag name="MH_TYPE" val="SubTitle"/>
  <p:tag name="MH_ORDER" val="1"/>
  <p:tag name="KSO_WM_BEAUTIFY_FLAG" val=""/>
</p:tagLst>
</file>

<file path=ppt/tags/tag338.xml><?xml version="1.0" encoding="utf-8"?>
<p:tagLst xmlns:p="http://schemas.openxmlformats.org/presentationml/2006/main">
  <p:tag name="MH" val="20160219112043"/>
  <p:tag name="MH_LIBRARY" val="GRAPHIC"/>
  <p:tag name="MH_TYPE" val="SubTitle"/>
  <p:tag name="MH_ORDER" val="1"/>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MH" val="20160219112043"/>
  <p:tag name="MH_LIBRARY" val="GRAPHIC"/>
  <p:tag name="MH_TYPE" val="SubTitle"/>
  <p:tag name="MH_ORDER" val="1"/>
  <p:tag name="KSO_WM_BEAUTIFY_FLAG" val=""/>
</p:tagLst>
</file>

<file path=ppt/tags/tag341.xml><?xml version="1.0" encoding="utf-8"?>
<p:tagLst xmlns:p="http://schemas.openxmlformats.org/presentationml/2006/main">
  <p:tag name="MH" val="20160219112043"/>
  <p:tag name="MH_LIBRARY" val="GRAPHIC"/>
  <p:tag name="MH_TYPE" val="SubTitle"/>
  <p:tag name="MH_ORDER" val="1"/>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490000009536743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3"/>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34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0957_4*n_h_i*1_1_4"/>
  <p:tag name="KSO_WM_TEMPLATE_CATEGORY" val="diagram"/>
  <p:tag name="KSO_WM_TEMPLATE_INDEX" val="20230957"/>
  <p:tag name="KSO_WM_UNIT_LAYERLEVEL" val="1_1_1"/>
  <p:tag name="KSO_WM_TAG_VERSION" val="3.0"/>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quot;colorType&quot;:1,&quot;foreColorIndex&quot;:5,&quot;pos&quot;:1,&quot;transparency&quot;:0},{&quot;brightness&quot;:0.20000000298023224,&quot;colorType&quot;:1,&quot;foreColorIndex&quot;:5,&quot;pos&quot;:0.5,&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4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0957_4*n_h_h_a*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2"/>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solidLine&quot;:{&quot;brightness&quot;:0,&quot;colorType&quot;:1,&quot;foreColorIndex&quot;:5,&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gradient&quot;:[{&quot;brightness&quot;:0,&quot;colorType&quot;:1,&quot;foreColorIndex&quot;:5,&quot;pos&quot;:0.5,&quot;transparency&quot;:0},{&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35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57_4*n_h_h_a*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35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57_4*n_h_h_a*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3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0957_4*n_h_h_a*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36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0957_4*n_h_a*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1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5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49*72"/>
  <p:tag name="KSO_WM_UNIT_TYPE" val="n_h_h_x"/>
  <p:tag name="KSO_WM_UNIT_INDEX" val="1_2_5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4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0*73"/>
  <p:tag name="KSO_WM_UNIT_TYPE" val="n_h_h_x"/>
  <p:tag name="KSO_WM_UNIT_INDEX" val="1_2_4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68*73"/>
  <p:tag name="KSO_WM_UNIT_TYPE" val="n_h_h_x"/>
  <p:tag name="KSO_WM_UNIT_INDEX" val="1_2_3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2_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57_4*n_h_h_a*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3.97499694824216,&quot;left&quot;:53.59998779296875,&quot;top&quot;:83.57500305175782,&quot;width&quot;:852.9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374.xml><?xml version="1.0" encoding="utf-8"?>
<p:tagLst xmlns:p="http://schemas.openxmlformats.org/presentationml/2006/main">
  <p:tag name="MH" val="20160219112043"/>
  <p:tag name="MH_LIBRARY" val="GRAPHIC"/>
  <p:tag name="MH_TYPE" val="SubTitle"/>
  <p:tag name="MH_ORDER" val="1"/>
  <p:tag name="KSO_WM_BEAUTIFY_FLAG" val=""/>
</p:tagLst>
</file>

<file path=ppt/tags/tag375.xml><?xml version="1.0" encoding="utf-8"?>
<p:tagLst xmlns:p="http://schemas.openxmlformats.org/presentationml/2006/main">
  <p:tag name="MH" val="20160219112043"/>
  <p:tag name="MH_LIBRARY" val="GRAPHIC"/>
  <p:tag name="MH_TYPE" val="SubTitle"/>
  <p:tag name="MH_ORDER" val="1"/>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MH" val="20160219112043"/>
  <p:tag name="MH_LIBRARY" val="GRAPHIC"/>
  <p:tag name="MH_TYPE" val="SubTitle"/>
  <p:tag name="MH_ORDER" val="1"/>
  <p:tag name="KSO_WM_BEAUTIFY_FLAG" val=""/>
</p:tagLst>
</file>

<file path=ppt/tags/tag378.xml><?xml version="1.0" encoding="utf-8"?>
<p:tagLst xmlns:p="http://schemas.openxmlformats.org/presentationml/2006/main">
  <p:tag name="MH" val="20160219112043"/>
  <p:tag name="MH_LIBRARY" val="GRAPHIC"/>
  <p:tag name="MH_TYPE" val="SubTitle"/>
  <p:tag name="MH_ORDER" val="1"/>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MH" val="20160219112043"/>
  <p:tag name="MH_LIBRARY" val="GRAPHIC"/>
  <p:tag name="MH_TYPE" val="SubTitle"/>
  <p:tag name="MH_ORDER" val="1"/>
  <p:tag name="KSO_WM_BEAUTIFY_FLAG" val=""/>
</p:tagLst>
</file>

<file path=ppt/tags/tag382.xml><?xml version="1.0" encoding="utf-8"?>
<p:tagLst xmlns:p="http://schemas.openxmlformats.org/presentationml/2006/main">
  <p:tag name="MH" val="20160219112043"/>
  <p:tag name="MH_LIBRARY" val="GRAPHIC"/>
  <p:tag name="MH_TYPE" val="SubTitle"/>
  <p:tag name="MH_ORDER" val="1"/>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1_2"/>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EXT_CAN_REMOVE" val="n"/>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1"/>
  <p:tag name="KSO_WM_UNIT_FILL_FORE_SCHEMECOLOR_INDEX" val="5"/>
  <p:tag name="KSO_WM_UNIT_FILL_FORE_SCHEMECOLOR_INDEX_BRIGHTNESS" val="0.4"/>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1_3"/>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EXT_CAN_REMOVE" val="n"/>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COLOR_TRICK" val="2"/>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2_2"/>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EXT_CAN_REMOVE" val="n"/>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solid&quot;:{&quot;brightness&quot;:0.4000000059604645,&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1"/>
  <p:tag name="KSO_WM_UNIT_FILL_FORE_SCHEMECOLOR_INDEX" val="7"/>
  <p:tag name="KSO_WM_UNIT_FILL_FORE_SCHEMECOLOR_INDEX_BRIGHTNESS" val="0.4"/>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2_3"/>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2_3"/>
  <p:tag name="KSO_WM_DIAGRAM_VERSION" val="3"/>
  <p:tag name="KSO_WM_DIAGRAM_COLOR_TEXT_CAN_REMOVE" val="n"/>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COLOR_TRICK" val="2"/>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3_2"/>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EXT_CAN_REMOVE" val="n"/>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1"/>
  <p:tag name="KSO_WM_UNIT_FILL_FORE_SCHEMECOLOR_INDEX" val="5"/>
  <p:tag name="KSO_WM_UNIT_FILL_FORE_SCHEMECOLOR_INDEX_BRIGHTNESS" val="0.4"/>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3_3"/>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3_3"/>
  <p:tag name="KSO_WM_DIAGRAM_VERSION" val="3"/>
  <p:tag name="KSO_WM_DIAGRAM_COLOR_TEXT_CAN_REMOVE" val="n"/>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COLOR_TRICK" val="2"/>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311_2*l_h_x*1_1_1"/>
  <p:tag name="KSO_WM_TEMPLATE_CATEGORY" val="diagram"/>
  <p:tag name="KSO_WM_TEMPLATE_INDEX" val="20231311"/>
  <p:tag name="KSO_WM_UNIT_LAYERLEVEL" val="1_1_1"/>
  <p:tag name="KSO_WM_TAG_VERSION" val="3.0"/>
  <p:tag name="KSO_WM_BEAUTIFY_FLAG" val="#wm#"/>
  <p:tag name="KSO_WM_DIAGRAM_VERSION" val="3"/>
  <p:tag name="KSO_WM_DIAGRAM_COLOR_TEXT_CAN_REMOVE" val="n"/>
  <p:tag name="KSO_WM_UNIT_VALUE" val="206*206"/>
  <p:tag name="KSO_WM_UNIT_TYPE" val="l_h_x"/>
  <p:tag name="KSO_WM_UNIT_INDEX" val="1_1_1"/>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gradient&quot;:[{&quot;brightness&quot;:0.800000011920929,&quot;colorType&quot;:1,&quot;foreColorIndex&quot;:5,&quot;pos&quot;:0,&quot;transparency&quot;:0.5},{&quot;brightness&quot;:0.800000011920929,&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3"/>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311_2*l_h_x*1_2_1"/>
  <p:tag name="KSO_WM_TEMPLATE_CATEGORY" val="diagram"/>
  <p:tag name="KSO_WM_TEMPLATE_INDEX" val="20231311"/>
  <p:tag name="KSO_WM_UNIT_LAYERLEVEL" val="1_1_1"/>
  <p:tag name="KSO_WM_TAG_VERSION" val="3.0"/>
  <p:tag name="KSO_WM_BEAUTIFY_FLAG" val="#wm#"/>
  <p:tag name="KSO_WM_DIAGRAM_VERSION" val="3"/>
  <p:tag name="KSO_WM_DIAGRAM_COLOR_TEXT_CAN_REMOVE" val="n"/>
  <p:tag name="KSO_WM_UNIT_VALUE" val="192*206"/>
  <p:tag name="KSO_WM_UNIT_TYPE" val="l_h_x"/>
  <p:tag name="KSO_WM_UNIT_INDEX" val="1_2_1"/>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gradient&quot;:[{&quot;brightness&quot;:0.800000011920929,&quot;colorType&quot;:1,&quot;foreColorIndex&quot;:7,&quot;pos&quot;:0,&quot;transparency&quot;:0.5},{&quot;brightness&quot;:0.800000011920929,&quot;colorType&quot;:1,&quot;foreColorIndex&quot;:7,&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3"/>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311_2*l_h_x*1_3_1"/>
  <p:tag name="KSO_WM_TEMPLATE_CATEGORY" val="diagram"/>
  <p:tag name="KSO_WM_TEMPLATE_INDEX" val="20231311"/>
  <p:tag name="KSO_WM_UNIT_LAYERLEVEL" val="1_1_1"/>
  <p:tag name="KSO_WM_TAG_VERSION" val="3.0"/>
  <p:tag name="KSO_WM_BEAUTIFY_FLAG" val="#wm#"/>
  <p:tag name="KSO_WM_DIAGRAM_VERSION" val="3"/>
  <p:tag name="KSO_WM_DIAGRAM_COLOR_TEXT_CAN_REMOVE" val="n"/>
  <p:tag name="KSO_WM_UNIT_VALUE" val="192*206"/>
  <p:tag name="KSO_WM_UNIT_TYPE" val="l_h_x"/>
  <p:tag name="KSO_WM_UNIT_INDEX" val="1_3_1"/>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gradient&quot;:[{&quot;brightness&quot;:0.800000011920929,&quot;colorType&quot;:1,&quot;foreColorIndex&quot;:5,&quot;pos&quot;:0,&quot;transparency&quot;:0.5},{&quot;brightness&quot;:0.800000011920929,&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3"/>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2_1"/>
  <p:tag name="KSO_WM_TEMPLATE_CATEGORY" val="diagram"/>
  <p:tag name="KSO_WM_TEMPLATE_INDEX" val="20231311"/>
  <p:tag name="KSO_WM_UNIT_LAYERLEVEL" val="1_1_1"/>
  <p:tag name="KSO_WM_TAG_VERSION" val="3.0"/>
  <p:tag name="KSO_WM_BEAUTIFY_FLAG" val="#wm#"/>
  <p:tag name="KSO_WM_DIAGRAM_GROUP_CODE" val="l1-1"/>
  <p:tag name="KSO_WM_UNIT_SUBTYPE" val="d"/>
  <p:tag name="KSO_WM_UNIT_TYPE" val="l_h_i"/>
  <p:tag name="KSO_WM_UNIT_INDEX" val="1_2_1"/>
  <p:tag name="KSO_WM_DIAGRAM_VERSION" val="3"/>
  <p:tag name="KSO_WM_DIAGRAM_COLOR_TEXT_CAN_REMOVE" val="n"/>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gradient&quot;:[{&quot;brightness&quot;:0.8999999761581421,&quot;colorType&quot;:1,&quot;foreColorIndex&quot;:7,&quot;pos&quot;:0,&quot;transparency&quot;:0},{&quot;brightness&quot;:0.8999999761581421,&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9"/>
  <p:tag name="KSO_WM_DIAGRAM_COLOR_TRICK" val="2"/>
  <p:tag name="KSO_WM_UNIT_PRESET_TEXT" val="02"/>
  <p:tag name="KSO_WM_UNIT_FILL_TYPE" val="3"/>
  <p:tag name="KSO_WM_UNIT_TEXT_FILL_FORE_SCHEMECOLOR_INDEX" val="1"/>
  <p:tag name="KSO_WM_UNIT_TEXT_FILL_TYPE" val="1"/>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1_1"/>
  <p:tag name="KSO_WM_TEMPLATE_CATEGORY" val="diagram"/>
  <p:tag name="KSO_WM_TEMPLATE_INDEX" val="20231311"/>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ERSION" val="3"/>
  <p:tag name="KSO_WM_DIAGRAM_COLOR_TEXT_CAN_REMOVE" val="n"/>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gradient&quot;:[{&quot;brightness&quot;:0.8999999761581421,&quot;colorType&quot;:1,&quot;foreColorIndex&quot;:5,&quot;pos&quot;:0,&quot;transparency&quot;:0},{&quot;brightness&quot;:0.8999999761581421,&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9"/>
  <p:tag name="KSO_WM_DIAGRAM_COLOR_TRICK" val="2"/>
  <p:tag name="KSO_WM_UNIT_PRESET_TEXT" val="01"/>
  <p:tag name="KSO_WM_UNIT_FILL_TYPE" val="3"/>
  <p:tag name="KSO_WM_UNIT_TEXT_FILL_FORE_SCHEMECOLOR_INDEX" val="1"/>
  <p:tag name="KSO_WM_UNIT_TEXT_FILL_TYPE" val="1"/>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3_1"/>
  <p:tag name="KSO_WM_TEMPLATE_CATEGORY" val="diagram"/>
  <p:tag name="KSO_WM_TEMPLATE_INDEX" val="20231311"/>
  <p:tag name="KSO_WM_UNIT_LAYERLEVEL" val="1_1_1"/>
  <p:tag name="KSO_WM_TAG_VERSION" val="3.0"/>
  <p:tag name="KSO_WM_BEAUTIFY_FLAG" val="#wm#"/>
  <p:tag name="KSO_WM_DIAGRAM_GROUP_CODE" val="l1-1"/>
  <p:tag name="KSO_WM_UNIT_SUBTYPE" val="d"/>
  <p:tag name="KSO_WM_UNIT_TYPE" val="l_h_i"/>
  <p:tag name="KSO_WM_UNIT_INDEX" val="1_3_1"/>
  <p:tag name="KSO_WM_DIAGRAM_VERSION" val="3"/>
  <p:tag name="KSO_WM_DIAGRAM_COLOR_TEXT_CAN_REMOVE" val="n"/>
  <p:tag name="KSO_WM_DIAGRAM_MAX_ITEMCNT" val="6"/>
  <p:tag name="KSO_WM_DIAGRAM_MIN_ITEMCNT" val="2"/>
  <p:tag name="KSO_WM_DIAGRAM_VIRTUALLY_FRAME" val="{&quot;height&quot;:457.14594050850457,&quot;left&quot;:39.72503937007874,&quot;top&quot;:64.65405949149545,&quot;width&quot;:862.2249606299213}"/>
  <p:tag name="KSO_WM_DIAGRAM_COLOR_MATCH_VALUE" val="{&quot;shape&quot;:{&quot;fill&quot;:{&quot;gradient&quot;:[{&quot;brightness&quot;:0.8999999761581421,&quot;colorType&quot;:1,&quot;foreColorIndex&quot;:5,&quot;pos&quot;:0,&quot;transparency&quot;:0},{&quot;brightness&quot;:0.8999999761581421,&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9"/>
  <p:tag name="KSO_WM_DIAGRAM_COLOR_TRICK" val="2"/>
  <p:tag name="KSO_WM_UNIT_PRESET_TEXT" val="03"/>
  <p:tag name="KSO_WM_UNIT_FILL_TYPE" val="3"/>
  <p:tag name="KSO_WM_UNIT_TEXT_FILL_FORE_SCHEMECOLOR_INDEX" val="1"/>
  <p:tag name="KSO_WM_UNIT_TEXT_FILL_TYPE" val="1"/>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MH" val="20160219112043"/>
  <p:tag name="MH_LIBRARY" val="GRAPHIC"/>
  <p:tag name="MH_TYPE" val="SubTitle"/>
  <p:tag name="MH_ORDER" val="1"/>
  <p:tag name="KSO_WM_BEAUTIFY_FLAG" val=""/>
</p:tagLst>
</file>

<file path=ppt/tags/tag401.xml><?xml version="1.0" encoding="utf-8"?>
<p:tagLst xmlns:p="http://schemas.openxmlformats.org/presentationml/2006/main">
  <p:tag name="MH" val="20160219112043"/>
  <p:tag name="MH_LIBRARY" val="GRAPHIC"/>
  <p:tag name="MH_TYPE" val="SubTitle"/>
  <p:tag name="MH_ORDER" val="1"/>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DIAGRAM_VERSION" val="3"/>
  <p:tag name="KSO_WM_UNIT_HIGHLIGHT" val="0"/>
  <p:tag name="KSO_WM_UNIT_DIAGRAM_ISNUMVISUAL" val="0"/>
  <p:tag name="KSO_WM_DIAGRAM_GROUP_CODE" val="l1-1"/>
  <p:tag name="KSO_WM_TEMPLATE_CATEGORY" val="diagram"/>
  <p:tag name="KSO_WM_UNIT_LAYERLEVEL" val="1_1_1"/>
  <p:tag name="KSO_WM_DIAGRAM_MAX_ITEMCNT" val="6"/>
  <p:tag name="KSO_WM_DIAGRAM_VIRTUALLY_FRAME" val="{&quot;height&quot;:440.6000061035156,&quot;left&quot;:34.42498779296875,&quot;top&quot;:75.7249969482422,&quot;width&quot;:892.2500244140625}"/>
  <p:tag name="KSO_WM_DIAGRAM_COLOR_TRICK" val="1"/>
  <p:tag name="KSO_WM_BEAUTIFY_FLAG" val="#wm#"/>
  <p:tag name="KSO_WM_DIAGRAM_COLOR_TEXT_CAN_REMOVE" val="n"/>
  <p:tag name="KSO_WM_UNIT_SUBTYPE" val="a"/>
  <p:tag name="KSO_WM_UNIT_NOCLEAR" val="0"/>
  <p:tag name="KSO_WM_UNIT_COMPATIBLE" val="0"/>
  <p:tag name="KSO_WM_UNIT_DIAGRAM_ISREFERUNIT" val="0"/>
  <p:tag name="KSO_WM_UNIT_TYPE" val="l_h_f"/>
  <p:tag name="KSO_WM_UNIT_INDEX" val="1_1_1"/>
  <p:tag name="KSO_WM_UNIT_ID" val="diagram20231356_3*l_h_f*1_1_1"/>
  <p:tag name="KSO_WM_TEMPLATE_INDEX" val="20231356"/>
  <p:tag name="KSO_WM_TAG_VERSION" val="3.0"/>
  <p:tag name="KSO_WM_DIAGRAM_MIN_ITEMCNT" val="2"/>
  <p:tag name="KSO_WM_UNIT_VALUE" val="49"/>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简明扼要地阐述。"/>
  <p:tag name="KSO_WM_UNIT_LINE_FORE_SCHEMECOLOR_INDEX" val="5"/>
  <p:tag name="KSO_WM_UNIT_TEXT_FILL_FORE_SCHEMECOLOR_INDEX" val="1"/>
  <p:tag name="KSO_WM_UNIT_TEXT_FILL_TYPE" val="1"/>
  <p:tag name="KSO_WM_DIAGRAM_USE_COLOR_VALUE" val="{&quot;color_scheme&quot;:1,&quot;color_type&quot;:1,&quot;theme_color_indexes&quot;:[]}"/>
</p:tagLst>
</file>

<file path=ppt/tags/tag404.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56_3*l_h_i*1_1_2"/>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40.6000061035156,&quot;left&quot;:34.42498779296875,&quot;top&quot;:75.7249969482422,&quot;width&quot;:892.2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gradient&quot;:[{&quot;brightness&quot;:0,&quot;colorType&quot;:2,&quot;pos&quot;:0.05000000074505806,&quot;rgb&quot;:&quot;#bc1e1e&quot;,&quot;transparency&quot;:0},{&quot;brightness&quot;:0,&quot;colorType&quot;:2,&quot;pos&quot;:1,&quot;rgb&quot;:&quot;#771313&quot;,&quot;transparency&quot;:0}],&quot;type&quot;:3},&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05.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56_3*l_h_i*1_1_1"/>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40.6000061035156,&quot;left&quot;:34.42498779296875,&quot;top&quot;:75.7249969482422,&quot;width&quot;:892.2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PRESET_TEXT" val="01"/>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406.xml><?xml version="1.0" encoding="utf-8"?>
<p:tagLst xmlns:p="http://schemas.openxmlformats.org/presentationml/2006/main">
  <p:tag name="KSO_WM_DIAGRAM_VERSION" val="3"/>
  <p:tag name="KSO_WM_UNIT_HIGHLIGHT" val="0"/>
  <p:tag name="KSO_WM_UNIT_DIAGRAM_ISNUMVISUAL" val="0"/>
  <p:tag name="KSO_WM_DIAGRAM_GROUP_CODE" val="l1-1"/>
  <p:tag name="KSO_WM_TEMPLATE_CATEGORY" val="diagram"/>
  <p:tag name="KSO_WM_UNIT_LAYERLEVEL" val="1_1_1"/>
  <p:tag name="KSO_WM_DIAGRAM_MAX_ITEMCNT" val="6"/>
  <p:tag name="KSO_WM_DIAGRAM_VIRTUALLY_FRAME" val="{&quot;height&quot;:440.6000061035156,&quot;left&quot;:34.42498779296875,&quot;top&quot;:75.7249969482422,&quot;width&quot;:892.2500244140625}"/>
  <p:tag name="KSO_WM_DIAGRAM_COLOR_TRICK" val="1"/>
  <p:tag name="KSO_WM_BEAUTIFY_FLAG" val="#wm#"/>
  <p:tag name="KSO_WM_DIAGRAM_COLOR_TEXT_CAN_REMOVE" val="n"/>
  <p:tag name="KSO_WM_UNIT_SUBTYPE" val="a"/>
  <p:tag name="KSO_WM_UNIT_NOCLEAR" val="0"/>
  <p:tag name="KSO_WM_UNIT_COMPATIBLE" val="0"/>
  <p:tag name="KSO_WM_UNIT_DIAGRAM_ISREFERUNIT" val="0"/>
  <p:tag name="KSO_WM_UNIT_TYPE" val="l_h_f"/>
  <p:tag name="KSO_WM_UNIT_INDEX" val="1_2_1"/>
  <p:tag name="KSO_WM_UNIT_ID" val="diagram20231356_3*l_h_f*1_2_1"/>
  <p:tag name="KSO_WM_TEMPLATE_INDEX" val="20231356"/>
  <p:tag name="KSO_WM_TAG_VERSION" val="3.0"/>
  <p:tag name="KSO_WM_DIAGRAM_MIN_ITEMCNT" val="2"/>
  <p:tag name="KSO_WM_UNIT_VALUE" val="49"/>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简明扼要地阐述。"/>
  <p:tag name="KSO_WM_UNIT_LINE_FORE_SCHEMECOLOR_INDEX" val="5"/>
  <p:tag name="KSO_WM_UNIT_TEXT_FILL_FORE_SCHEMECOLOR_INDEX" val="1"/>
  <p:tag name="KSO_WM_UNIT_TEXT_FILL_TYPE" val="1"/>
  <p:tag name="KSO_WM_DIAGRAM_USE_COLOR_VALUE" val="{&quot;color_scheme&quot;:1,&quot;color_type&quot;:1,&quot;theme_color_indexes&quot;:[]}"/>
</p:tagLst>
</file>

<file path=ppt/tags/tag407.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56_3*l_h_i*1_2_1"/>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40.6000061035156,&quot;left&quot;:34.42498779296875,&quot;top&quot;:75.7249969482422,&quot;width&quot;:892.2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PRESET_TEXT" val="02"/>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408.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56_3*l_h_i*1_2_2"/>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40.6000061035156,&quot;left&quot;:34.42498779296875,&quot;top&quot;:75.7249969482422,&quot;width&quot;:892.2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gradient&quot;:[{&quot;brightness&quot;:0,&quot;colorType&quot;:2,&quot;pos&quot;:0.05000000074505806,&quot;rgb&quot;:&quot;#bc1e1e&quot;,&quot;transparency&quot;:0},{&quot;brightness&quot;:0,&quot;colorType&quot;:2,&quot;pos&quot;:1,&quot;rgb&quot;:&quot;#771313&quot;,&quot;transparency&quot;:0}],&quot;type&quot;:3},&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09.xml><?xml version="1.0" encoding="utf-8"?>
<p:tagLst xmlns:p="http://schemas.openxmlformats.org/presentationml/2006/main">
  <p:tag name="KSO_WM_DIAGRAM_VERSION" val="3"/>
  <p:tag name="KSO_WM_UNIT_HIGHLIGHT" val="0"/>
  <p:tag name="KSO_WM_UNIT_DIAGRAM_ISNUMVISUAL" val="0"/>
  <p:tag name="KSO_WM_DIAGRAM_GROUP_CODE" val="l1-1"/>
  <p:tag name="KSO_WM_TEMPLATE_CATEGORY" val="diagram"/>
  <p:tag name="KSO_WM_UNIT_LAYERLEVEL" val="1_1_1"/>
  <p:tag name="KSO_WM_DIAGRAM_MAX_ITEMCNT" val="6"/>
  <p:tag name="KSO_WM_DIAGRAM_VIRTUALLY_FRAME" val="{&quot;height&quot;:440.6000061035156,&quot;left&quot;:34.42498779296875,&quot;top&quot;:75.7249969482422,&quot;width&quot;:892.2500244140625}"/>
  <p:tag name="KSO_WM_DIAGRAM_COLOR_TRICK" val="1"/>
  <p:tag name="KSO_WM_BEAUTIFY_FLAG" val="#wm#"/>
  <p:tag name="KSO_WM_DIAGRAM_COLOR_TEXT_CAN_REMOVE" val="n"/>
  <p:tag name="KSO_WM_UNIT_SUBTYPE" val="a"/>
  <p:tag name="KSO_WM_UNIT_NOCLEAR" val="0"/>
  <p:tag name="KSO_WM_UNIT_COMPATIBLE" val="0"/>
  <p:tag name="KSO_WM_UNIT_DIAGRAM_ISREFERUNIT" val="0"/>
  <p:tag name="KSO_WM_UNIT_TYPE" val="l_h_f"/>
  <p:tag name="KSO_WM_UNIT_INDEX" val="1_3_1"/>
  <p:tag name="KSO_WM_UNIT_ID" val="diagram20231356_3*l_h_f*1_3_1"/>
  <p:tag name="KSO_WM_TEMPLATE_INDEX" val="20231356"/>
  <p:tag name="KSO_WM_TAG_VERSION" val="3.0"/>
  <p:tag name="KSO_WM_DIAGRAM_MIN_ITEMCNT" val="2"/>
  <p:tag name="KSO_WM_UNIT_VALUE" val="49"/>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简明扼要地阐述。"/>
  <p:tag name="KSO_WM_UNIT_LINE_FORE_SCHEMECOLOR_INDEX" val="5"/>
  <p:tag name="KSO_WM_UNIT_TEXT_FILL_FORE_SCHEMECOLOR_INDEX" val="1"/>
  <p:tag name="KSO_WM_UNIT_TEXT_FILL_TYPE" val="1"/>
  <p:tag name="KSO_WM_DIAGRAM_USE_COLOR_VALUE" val="{&quot;color_scheme&quot;:1,&quot;color_type&quot;:1,&quot;theme_color_indexes&quot;:[]}"/>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56_3*l_h_i*1_3_1"/>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40.6000061035156,&quot;left&quot;:34.42498779296875,&quot;top&quot;:75.7249969482422,&quot;width&quot;:892.2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PRESET_TEXT" val="03"/>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411.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56_3*l_h_i*1_3_2"/>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40.6000061035156,&quot;left&quot;:34.42498779296875,&quot;top&quot;:75.7249969482422,&quot;width&quot;:892.2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gradient&quot;:[{&quot;brightness&quot;:0,&quot;colorType&quot;:2,&quot;pos&quot;:0.05000000074505806,&quot;rgb&quot;:&quot;#bc1e1e&quot;,&quot;transparency&quot;:0},{&quot;brightness&quot;:0,&quot;colorType&quot;:2,&quot;pos&quot;:1,&quot;rgb&quot;:&quot;#771313&quot;,&quot;transparency&quot;:0}],&quot;type&quot;:3},&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12.xml><?xml version="1.0" encoding="utf-8"?>
<p:tagLst xmlns:p="http://schemas.openxmlformats.org/presentationml/2006/main">
  <p:tag name="KSO_WM_DIAGRAM_VERSION" val="3"/>
  <p:tag name="KSO_WM_UNIT_HIGHLIGHT" val="0"/>
  <p:tag name="KSO_WM_UNIT_DIAGRAM_ISNUMVISUAL" val="0"/>
  <p:tag name="KSO_WM_DIAGRAM_GROUP_CODE" val="l1-1"/>
  <p:tag name="KSO_WM_TEMPLATE_CATEGORY" val="diagram"/>
  <p:tag name="KSO_WM_UNIT_LAYERLEVEL" val="1_1_1"/>
  <p:tag name="KSO_WM_DIAGRAM_MAX_ITEMCNT" val="6"/>
  <p:tag name="KSO_WM_DIAGRAM_VIRTUALLY_FRAME" val="{&quot;height&quot;:440.6000061035156,&quot;left&quot;:34.42498779296875,&quot;top&quot;:75.7249969482422,&quot;width&quot;:892.2500244140625}"/>
  <p:tag name="KSO_WM_DIAGRAM_COLOR_TRICK" val="1"/>
  <p:tag name="KSO_WM_BEAUTIFY_FLAG" val="#wm#"/>
  <p:tag name="KSO_WM_DIAGRAM_COLOR_TEXT_CAN_REMOVE" val="n"/>
  <p:tag name="KSO_WM_UNIT_SUBTYPE" val="a"/>
  <p:tag name="KSO_WM_UNIT_NOCLEAR" val="0"/>
  <p:tag name="KSO_WM_UNIT_COMPATIBLE" val="0"/>
  <p:tag name="KSO_WM_UNIT_DIAGRAM_ISREFERUNIT" val="0"/>
  <p:tag name="KSO_WM_UNIT_TYPE" val="l_h_f"/>
  <p:tag name="KSO_WM_UNIT_INDEX" val="1_4_1"/>
  <p:tag name="KSO_WM_UNIT_ID" val="diagram20231356_3*l_h_f*1_4_1"/>
  <p:tag name="KSO_WM_TEMPLATE_INDEX" val="20231356"/>
  <p:tag name="KSO_WM_TAG_VERSION" val="3.0"/>
  <p:tag name="KSO_WM_DIAGRAM_MIN_ITEMCNT" val="2"/>
  <p:tag name="KSO_WM_UNIT_VALUE" val="49"/>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简明扼要地阐述。"/>
  <p:tag name="KSO_WM_UNIT_LINE_FORE_SCHEMECOLOR_INDEX" val="5"/>
  <p:tag name="KSO_WM_UNIT_TEXT_FILL_FORE_SCHEMECOLOR_INDEX" val="1"/>
  <p:tag name="KSO_WM_UNIT_TEXT_FILL_TYPE" val="1"/>
  <p:tag name="KSO_WM_DIAGRAM_USE_COLOR_VALUE" val="{&quot;color_scheme&quot;:1,&quot;color_type&quot;:1,&quot;theme_color_indexes&quot;:[]}"/>
</p:tagLst>
</file>

<file path=ppt/tags/tag413.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56_3*l_h_i*1_4_1"/>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40.6000061035156,&quot;left&quot;:34.42498779296875,&quot;top&quot;:75.7249969482422,&quot;width&quot;:892.2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PRESET_TEXT" val="04"/>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414.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56_3*l_h_i*1_4_2"/>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40.6000061035156,&quot;left&quot;:34.42498779296875,&quot;top&quot;:75.7249969482422,&quot;width&quot;:892.2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gradient&quot;:[{&quot;brightness&quot;:0,&quot;colorType&quot;:2,&quot;pos&quot;:0.05000000074505806,&quot;rgb&quot;:&quot;#bc1e1e&quot;,&quot;transparency&quot;:0},{&quot;brightness&quot;:0,&quot;colorType&quot;:2,&quot;pos&quot;:1,&quot;rgb&quot;:&quot;#771313&quot;,&quot;transparency&quot;:0}],&quot;type&quot;:3},&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1*l_h_i*1_1_2"/>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EXT_CAN_REMOVE" val="n"/>
  <p:tag name="KSO_WM_DIAGRAM_MAX_ITEMCNT" val="6"/>
  <p:tag name="KSO_WM_DIAGRAM_MIN_ITEMCNT" val="2"/>
  <p:tag name="KSO_WM_DIAGRAM_VIRTUALLY_FRAME" val="{&quot;height&quot;:429.8,&quot;left&quot;:33.67638091320132,&quot;top&quot;:83.15,&quot;width&quot;:862.1770019531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1"/>
  <p:tag name="KSO_WM_UNIT_FILL_FORE_SCHEMECOLOR_INDEX" val="5"/>
  <p:tag name="KSO_WM_UNIT_FILL_FORE_SCHEMECOLOR_INDEX_BRIGHTNESS" val="0.4"/>
  <p:tag name="KSO_WM_DIAGRAM_USE_COLOR_VALUE" val="{&quot;color_scheme&quot;:1,&quot;color_type&quot;:1,&quot;theme_color_indexes&quot;:[]}"/>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1*l_h_i*1_1_3"/>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EXT_CAN_REMOVE" val="n"/>
  <p:tag name="KSO_WM_DIAGRAM_MAX_ITEMCNT" val="6"/>
  <p:tag name="KSO_WM_DIAGRAM_MIN_ITEMCNT" val="2"/>
  <p:tag name="KSO_WM_DIAGRAM_VIRTUALLY_FRAME" val="{&quot;height&quot;:429.8,&quot;left&quot;:33.67638091320132,&quot;top&quot;:83.15,&quot;width&quot;:862.177001953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COLOR_TRICK" val="2"/>
  <p:tag name="KSO_WM_DIAGRAM_USE_COLOR_VALUE" val="{&quot;color_scheme&quot;:1,&quot;color_type&quot;:1,&quot;theme_color_indexes&quot;:[]}"/>
</p:tagLst>
</file>

<file path=ppt/tags/tag423.xml><?xml version="1.0" encoding="utf-8"?>
<p:tagLst xmlns:p="http://schemas.openxmlformats.org/presentationml/2006/main">
  <p:tag name="KSO_WM_DIAGRAM_VERSION" val="3"/>
  <p:tag name="KSO_WM_DIAGRAM_COLOR_TEXT_CAN_REMOVE" val="n"/>
  <p:tag name="KSO_WM_UNIT_VALUE" val="283*30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1311_1*l_h_x*1_2_1"/>
  <p:tag name="KSO_WM_TEMPLATE_CATEGORY" val="diagram"/>
  <p:tag name="KSO_WM_TEMPLATE_INDEX" val="20231311"/>
  <p:tag name="KSO_WM_UNIT_LAYERLEVEL" val="1_1_1"/>
  <p:tag name="KSO_WM_TAG_VERSION" val="3.0"/>
  <p:tag name="KSO_WM_BEAUTIFY_FLAG" val="#wm#"/>
  <p:tag name="KSO_WM_DIAGRAM_MAX_ITEMCNT" val="6"/>
  <p:tag name="KSO_WM_DIAGRAM_MIN_ITEMCNT" val="2"/>
  <p:tag name="KSO_WM_DIAGRAM_VIRTUALLY_FRAME" val="{&quot;height&quot;:429.8,&quot;left&quot;:33.67638091320132,&quot;top&quot;:83.15,&quot;width&quot;:862.177001953125}"/>
  <p:tag name="KSO_WM_DIAGRAM_COLOR_MATCH_VALUE" val="{&quot;shape&quot;:{&quot;fill&quot;:{&quot;gradient&quot;:[{&quot;brightness&quot;:0.800000011920929,&quot;colorType&quot;:1,&quot;foreColorIndex&quot;:7,&quot;pos&quot;:0,&quot;transparency&quot;:0.5},{&quot;brightness&quot;:0.800000011920929,&quot;colorType&quot;:1,&quot;foreColorIndex&quot;:7,&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3"/>
  <p:tag name="KSO_WM_DIAGRAM_USE_COLOR_VALUE" val="{&quot;color_scheme&quot;:1,&quot;color_type&quot;:1,&quot;theme_color_indexes&quot;:[]}"/>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1*l_h_i*1_1_1"/>
  <p:tag name="KSO_WM_TEMPLATE_CATEGORY" val="diagram"/>
  <p:tag name="KSO_WM_TEMPLATE_INDEX" val="20231311"/>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ERSION" val="3"/>
  <p:tag name="KSO_WM_DIAGRAM_COLOR_TEXT_CAN_REMOVE" val="n"/>
  <p:tag name="KSO_WM_DIAGRAM_MAX_ITEMCNT" val="6"/>
  <p:tag name="KSO_WM_DIAGRAM_MIN_ITEMCNT" val="2"/>
  <p:tag name="KSO_WM_DIAGRAM_VIRTUALLY_FRAME" val="{&quot;height&quot;:429.8,&quot;left&quot;:33.67638091320132,&quot;top&quot;:83.15,&quot;width&quot;:862.177001953125}"/>
  <p:tag name="KSO_WM_DIAGRAM_COLOR_MATCH_VALUE" val="{&quot;shape&quot;:{&quot;fill&quot;:{&quot;gradient&quot;:[{&quot;brightness&quot;:0.8999999761581421,&quot;colorType&quot;:1,&quot;foreColorIndex&quot;:5,&quot;pos&quot;:0,&quot;transparency&quot;:0},{&quot;brightness&quot;:0.8999999761581421,&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9"/>
  <p:tag name="KSO_WM_DIAGRAM_COLOR_TRICK" val="2"/>
  <p:tag name="KSO_WM_UNIT_PRESET_TEXT" val="01"/>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MH" val="20160219112043"/>
  <p:tag name="MH_LIBRARY" val="GRAPHIC"/>
  <p:tag name="MH_TYPE" val="SubTitle"/>
  <p:tag name="MH_ORDER" val="1"/>
  <p:tag name="KSO_WM_BEAUTIFY_FLAG" val=""/>
</p:tagLst>
</file>

<file path=ppt/tags/tag431.xml><?xml version="1.0" encoding="utf-8"?>
<p:tagLst xmlns:p="http://schemas.openxmlformats.org/presentationml/2006/main">
  <p:tag name="MH" val="20160219112043"/>
  <p:tag name="MH_LIBRARY" val="GRAPHIC"/>
  <p:tag name="MH_TYPE" val="SubTitle"/>
  <p:tag name="MH_ORDER" val="1"/>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1*l_h_i*1_1_2"/>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EXT_CAN_REMOVE" val="n"/>
  <p:tag name="KSO_WM_DIAGRAM_MAX_ITEMCNT" val="6"/>
  <p:tag name="KSO_WM_DIAGRAM_MIN_ITEMCNT" val="2"/>
  <p:tag name="KSO_WM_DIAGRAM_VIRTUALLY_FRAME" val="{&quot;height&quot;:429.8,&quot;left&quot;:33.67638091320132,&quot;top&quot;:83.15,&quot;width&quot;:862.1770019531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1"/>
  <p:tag name="KSO_WM_UNIT_FILL_FORE_SCHEMECOLOR_INDEX" val="5"/>
  <p:tag name="KSO_WM_UNIT_FILL_FORE_SCHEMECOLOR_INDEX_BRIGHTNESS" val="0.4"/>
  <p:tag name="KSO_WM_DIAGRAM_USE_COLOR_VALUE" val="{&quot;color_scheme&quot;:1,&quot;color_type&quot;:1,&quot;theme_color_indexes&quot;:[]}"/>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1*l_h_i*1_1_3"/>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EXT_CAN_REMOVE" val="n"/>
  <p:tag name="KSO_WM_DIAGRAM_MAX_ITEMCNT" val="6"/>
  <p:tag name="KSO_WM_DIAGRAM_MIN_ITEMCNT" val="2"/>
  <p:tag name="KSO_WM_DIAGRAM_VIRTUALLY_FRAME" val="{&quot;height&quot;:429.8,&quot;left&quot;:33.67638091320132,&quot;top&quot;:83.15,&quot;width&quot;:862.177001953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COLOR_TRICK" val="2"/>
  <p:tag name="KSO_WM_DIAGRAM_USE_COLOR_VALUE" val="{&quot;color_scheme&quot;:1,&quot;color_type&quot;:1,&quot;theme_color_indexes&quot;:[]}"/>
</p:tagLst>
</file>

<file path=ppt/tags/tag436.xml><?xml version="1.0" encoding="utf-8"?>
<p:tagLst xmlns:p="http://schemas.openxmlformats.org/presentationml/2006/main">
  <p:tag name="KSO_WM_DIAGRAM_VERSION" val="3"/>
  <p:tag name="KSO_WM_DIAGRAM_COLOR_TEXT_CAN_REMOVE" val="n"/>
  <p:tag name="KSO_WM_UNIT_VALUE" val="283*30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1311_1*l_h_x*1_2_1"/>
  <p:tag name="KSO_WM_TEMPLATE_CATEGORY" val="diagram"/>
  <p:tag name="KSO_WM_TEMPLATE_INDEX" val="20231311"/>
  <p:tag name="KSO_WM_UNIT_LAYERLEVEL" val="1_1_1"/>
  <p:tag name="KSO_WM_TAG_VERSION" val="3.0"/>
  <p:tag name="KSO_WM_BEAUTIFY_FLAG" val="#wm#"/>
  <p:tag name="KSO_WM_DIAGRAM_MAX_ITEMCNT" val="6"/>
  <p:tag name="KSO_WM_DIAGRAM_MIN_ITEMCNT" val="2"/>
  <p:tag name="KSO_WM_DIAGRAM_VIRTUALLY_FRAME" val="{&quot;height&quot;:429.8,&quot;left&quot;:33.67638091320132,&quot;top&quot;:83.15,&quot;width&quot;:862.177001953125}"/>
  <p:tag name="KSO_WM_DIAGRAM_COLOR_MATCH_VALUE" val="{&quot;shape&quot;:{&quot;fill&quot;:{&quot;gradient&quot;:[{&quot;brightness&quot;:0.800000011920929,&quot;colorType&quot;:1,&quot;foreColorIndex&quot;:7,&quot;pos&quot;:0,&quot;transparency&quot;:0.5},{&quot;brightness&quot;:0.800000011920929,&quot;colorType&quot;:1,&quot;foreColorIndex&quot;:7,&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3"/>
  <p:tag name="KSO_WM_DIAGRAM_USE_COLOR_VALUE" val="{&quot;color_scheme&quot;:1,&quot;color_type&quot;:1,&quot;theme_color_indexes&quot;:[]}"/>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1*l_h_i*1_1_1"/>
  <p:tag name="KSO_WM_TEMPLATE_CATEGORY" val="diagram"/>
  <p:tag name="KSO_WM_TEMPLATE_INDEX" val="20231311"/>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ERSION" val="3"/>
  <p:tag name="KSO_WM_DIAGRAM_COLOR_TEXT_CAN_REMOVE" val="n"/>
  <p:tag name="KSO_WM_DIAGRAM_MAX_ITEMCNT" val="6"/>
  <p:tag name="KSO_WM_DIAGRAM_MIN_ITEMCNT" val="2"/>
  <p:tag name="KSO_WM_DIAGRAM_VIRTUALLY_FRAME" val="{&quot;height&quot;:429.8,&quot;left&quot;:33.67638091320132,&quot;top&quot;:83.15,&quot;width&quot;:862.177001953125}"/>
  <p:tag name="KSO_WM_DIAGRAM_COLOR_MATCH_VALUE" val="{&quot;shape&quot;:{&quot;fill&quot;:{&quot;gradient&quot;:[{&quot;brightness&quot;:0.8999999761581421,&quot;colorType&quot;:1,&quot;foreColorIndex&quot;:5,&quot;pos&quot;:0,&quot;transparency&quot;:0},{&quot;brightness&quot;:0.8999999761581421,&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9"/>
  <p:tag name="KSO_WM_DIAGRAM_COLOR_TRICK" val="2"/>
  <p:tag name="KSO_WM_UNIT_PRESET_TEXT" val="01"/>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MH" val="20160219112043"/>
  <p:tag name="MH_LIBRARY" val="GRAPHIC"/>
  <p:tag name="MH_TYPE" val="SubTitle"/>
  <p:tag name="MH_ORDER" val="1"/>
  <p:tag name="KSO_WM_BEAUTIFY_FLAG" val=""/>
</p:tagLst>
</file>

<file path=ppt/tags/tag444.xml><?xml version="1.0" encoding="utf-8"?>
<p:tagLst xmlns:p="http://schemas.openxmlformats.org/presentationml/2006/main">
  <p:tag name="MH" val="20160219112043"/>
  <p:tag name="MH_LIBRARY" val="GRAPHIC"/>
  <p:tag name="MH_TYPE" val="SubTitle"/>
  <p:tag name="MH_ORDER" val="1"/>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1*l_h_i*1_1_2"/>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EXT_CAN_REMOVE" val="n"/>
  <p:tag name="KSO_WM_DIAGRAM_MAX_ITEMCNT" val="6"/>
  <p:tag name="KSO_WM_DIAGRAM_MIN_ITEMCNT" val="2"/>
  <p:tag name="KSO_WM_DIAGRAM_VIRTUALLY_FRAME" val="{&quot;height&quot;:454.95,&quot;left&quot;:33.67638091320132,&quot;top&quot;:68.9,&quot;width&quot;:862.1770019531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1"/>
  <p:tag name="KSO_WM_UNIT_FILL_FORE_SCHEMECOLOR_INDEX" val="5"/>
  <p:tag name="KSO_WM_UNIT_FILL_FORE_SCHEMECOLOR_INDEX_BRIGHTNESS" val="0.4"/>
  <p:tag name="KSO_WM_DIAGRAM_USE_COLOR_VALUE" val="{&quot;color_scheme&quot;:1,&quot;color_type&quot;:1,&quot;theme_color_indexes&quot;:[]}"/>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1*l_h_i*1_1_3"/>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EXT_CAN_REMOVE" val="n"/>
  <p:tag name="KSO_WM_DIAGRAM_MAX_ITEMCNT" val="6"/>
  <p:tag name="KSO_WM_DIAGRAM_MIN_ITEMCNT" val="2"/>
  <p:tag name="KSO_WM_DIAGRAM_VIRTUALLY_FRAME" val="{&quot;height&quot;:454.95,&quot;left&quot;:33.67638091320132,&quot;top&quot;:68.9,&quot;width&quot;:862.177001953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COLOR_TRICK" val="2"/>
  <p:tag name="KSO_WM_DIAGRAM_USE_COLOR_VALUE" val="{&quot;color_scheme&quot;:1,&quot;color_type&quot;:1,&quot;theme_color_indexes&quot;:[]}"/>
</p:tagLst>
</file>

<file path=ppt/tags/tag449.xml><?xml version="1.0" encoding="utf-8"?>
<p:tagLst xmlns:p="http://schemas.openxmlformats.org/presentationml/2006/main">
  <p:tag name="KSO_WM_DIAGRAM_VERSION" val="3"/>
  <p:tag name="KSO_WM_DIAGRAM_COLOR_TEXT_CAN_REMOVE" val="n"/>
  <p:tag name="KSO_WM_UNIT_VALUE" val="283*30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1311_1*l_h_x*1_2_1"/>
  <p:tag name="KSO_WM_TEMPLATE_CATEGORY" val="diagram"/>
  <p:tag name="KSO_WM_TEMPLATE_INDEX" val="20231311"/>
  <p:tag name="KSO_WM_UNIT_LAYERLEVEL" val="1_1_1"/>
  <p:tag name="KSO_WM_TAG_VERSION" val="3.0"/>
  <p:tag name="KSO_WM_BEAUTIFY_FLAG" val="#wm#"/>
  <p:tag name="KSO_WM_DIAGRAM_MAX_ITEMCNT" val="6"/>
  <p:tag name="KSO_WM_DIAGRAM_MIN_ITEMCNT" val="2"/>
  <p:tag name="KSO_WM_DIAGRAM_VIRTUALLY_FRAME" val="{&quot;height&quot;:454.95,&quot;left&quot;:33.67638091320132,&quot;top&quot;:68.9,&quot;width&quot;:862.177001953125}"/>
  <p:tag name="KSO_WM_DIAGRAM_COLOR_MATCH_VALUE" val="{&quot;shape&quot;:{&quot;fill&quot;:{&quot;gradient&quot;:[{&quot;brightness&quot;:0.800000011920929,&quot;colorType&quot;:1,&quot;foreColorIndex&quot;:7,&quot;pos&quot;:0,&quot;transparency&quot;:0.5},{&quot;brightness&quot;:0.800000011920929,&quot;colorType&quot;:1,&quot;foreColorIndex&quot;:7,&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3"/>
  <p:tag name="KSO_WM_DIAGRAM_USE_COLOR_VALUE" val="{&quot;color_scheme&quot;:1,&quot;color_type&quot;:1,&quot;theme_color_indexes&quot;:[]}"/>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1*l_h_i*1_1_1"/>
  <p:tag name="KSO_WM_TEMPLATE_CATEGORY" val="diagram"/>
  <p:tag name="KSO_WM_TEMPLATE_INDEX" val="20231311"/>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ERSION" val="3"/>
  <p:tag name="KSO_WM_DIAGRAM_COLOR_TEXT_CAN_REMOVE" val="n"/>
  <p:tag name="KSO_WM_DIAGRAM_MAX_ITEMCNT" val="6"/>
  <p:tag name="KSO_WM_DIAGRAM_MIN_ITEMCNT" val="2"/>
  <p:tag name="KSO_WM_DIAGRAM_VIRTUALLY_FRAME" val="{&quot;height&quot;:454.95,&quot;left&quot;:33.67638091320132,&quot;top&quot;:68.9,&quot;width&quot;:862.177001953125}"/>
  <p:tag name="KSO_WM_DIAGRAM_COLOR_MATCH_VALUE" val="{&quot;shape&quot;:{&quot;fill&quot;:{&quot;gradient&quot;:[{&quot;brightness&quot;:0.8999999761581421,&quot;colorType&quot;:1,&quot;foreColorIndex&quot;:5,&quot;pos&quot;:0,&quot;transparency&quot;:0},{&quot;brightness&quot;:0.8999999761581421,&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9"/>
  <p:tag name="KSO_WM_DIAGRAM_COLOR_TRICK" val="2"/>
  <p:tag name="KSO_WM_UNIT_PRESET_TEXT" val="01"/>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MH" val="20160219112043"/>
  <p:tag name="MH_LIBRARY" val="GRAPHIC"/>
  <p:tag name="MH_TYPE" val="SubTitle"/>
  <p:tag name="MH_ORDER" val="1"/>
  <p:tag name="KSO_WM_BEAUTIFY_FLAG" val=""/>
</p:tagLst>
</file>

<file path=ppt/tags/tag457.xml><?xml version="1.0" encoding="utf-8"?>
<p:tagLst xmlns:p="http://schemas.openxmlformats.org/presentationml/2006/main">
  <p:tag name="MH" val="20160219112043"/>
  <p:tag name="MH_LIBRARY" val="GRAPHIC"/>
  <p:tag name="MH_TYPE" val="SubTitle"/>
  <p:tag name="MH_ORDER" val="1"/>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MH" val="20160219112043"/>
  <p:tag name="MH_LIBRARY" val="GRAPHIC"/>
  <p:tag name="MH_TYPE" val="SubTitle"/>
  <p:tag name="MH_ORDER" val="1"/>
  <p:tag name="KSO_WM_BEAUTIFY_FLAG" val=""/>
</p:tagLst>
</file>

<file path=ppt/tags/tag461.xml><?xml version="1.0" encoding="utf-8"?>
<p:tagLst xmlns:p="http://schemas.openxmlformats.org/presentationml/2006/main">
  <p:tag name="MH" val="20160219112043"/>
  <p:tag name="MH_LIBRARY" val="GRAPHIC"/>
  <p:tag name="MH_TYPE" val="SubTitle"/>
  <p:tag name="MH_ORDER" val="1"/>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MH" val="20160219112043"/>
  <p:tag name="MH_LIBRARY" val="GRAPHIC"/>
  <p:tag name="MH_TYPE" val="SubTitle"/>
  <p:tag name="MH_ORDER" val="1"/>
  <p:tag name="KSO_WM_BEAUTIFY_FLAG" val=""/>
</p:tagLst>
</file>

<file path=ppt/tags/tag467.xml><?xml version="1.0" encoding="utf-8"?>
<p:tagLst xmlns:p="http://schemas.openxmlformats.org/presentationml/2006/main">
  <p:tag name="MH" val="20160219112043"/>
  <p:tag name="MH_LIBRARY" val="GRAPHIC"/>
  <p:tag name="MH_TYPE" val="SubTitle"/>
  <p:tag name="MH_ORDER" val="1"/>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MH" val="20160219112043"/>
  <p:tag name="MH_LIBRARY" val="GRAPHIC"/>
  <p:tag name="MH_TYPE" val="SubTitle"/>
  <p:tag name="MH_ORDER" val="1"/>
  <p:tag name="KSO_WM_BEAUTIFY_FLAG" val=""/>
</p:tagLst>
</file>

<file path=ppt/tags/tag472.xml><?xml version="1.0" encoding="utf-8"?>
<p:tagLst xmlns:p="http://schemas.openxmlformats.org/presentationml/2006/main">
  <p:tag name="MH" val="20160219112043"/>
  <p:tag name="MH_LIBRARY" val="GRAPHIC"/>
  <p:tag name="MH_TYPE" val="SubTitle"/>
  <p:tag name="MH_ORDER" val="1"/>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MH" val="20160219112043"/>
  <p:tag name="MH_LIBRARY" val="GRAPHIC"/>
  <p:tag name="MH_TYPE" val="SubTitle"/>
  <p:tag name="MH_ORDER" val="1"/>
  <p:tag name="KSO_WM_BEAUTIFY_FLAG" val=""/>
</p:tagLst>
</file>

<file path=ppt/tags/tag476.xml><?xml version="1.0" encoding="utf-8"?>
<p:tagLst xmlns:p="http://schemas.openxmlformats.org/presentationml/2006/main">
  <p:tag name="MH" val="20160219112043"/>
  <p:tag name="MH_LIBRARY" val="GRAPHIC"/>
  <p:tag name="MH_TYPE" val="SubTitle"/>
  <p:tag name="MH_ORDER" val="1"/>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MH" val="20160219112043"/>
  <p:tag name="MH_LIBRARY" val="GRAPHIC"/>
  <p:tag name="MH_TYPE" val="SubTitle"/>
  <p:tag name="MH_ORDER" val="1"/>
  <p:tag name="KSO_WM_BEAUTIFY_FLAG" val=""/>
</p:tagLst>
</file>

<file path=ppt/tags/tag481.xml><?xml version="1.0" encoding="utf-8"?>
<p:tagLst xmlns:p="http://schemas.openxmlformats.org/presentationml/2006/main">
  <p:tag name="MH" val="20160219112043"/>
  <p:tag name="MH_LIBRARY" val="GRAPHIC"/>
  <p:tag name="MH_TYPE" val="SubTitle"/>
  <p:tag name="MH_ORDER" val="1"/>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MH" val="20160219112043"/>
  <p:tag name="MH_LIBRARY" val="GRAPHIC"/>
  <p:tag name="MH_TYPE" val="SubTitle"/>
  <p:tag name="MH_ORDER" val="1"/>
  <p:tag name="KSO_WM_BEAUTIFY_FLAG" val=""/>
</p:tagLst>
</file>

<file path=ppt/tags/tag486.xml><?xml version="1.0" encoding="utf-8"?>
<p:tagLst xmlns:p="http://schemas.openxmlformats.org/presentationml/2006/main">
  <p:tag name="MH" val="20160219112043"/>
  <p:tag name="MH_LIBRARY" val="GRAPHIC"/>
  <p:tag name="MH_TYPE" val="SubTitle"/>
  <p:tag name="MH_ORDER" val="1"/>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MH" val="20160219112043"/>
  <p:tag name="MH_LIBRARY" val="GRAPHIC"/>
  <p:tag name="MH_TYPE" val="SubTitle"/>
  <p:tag name="MH_ORDER" val="1"/>
  <p:tag name="KSO_WM_BEAUTIFY_FLAG" val=""/>
</p:tagLst>
</file>

<file path=ppt/tags/tag491.xml><?xml version="1.0" encoding="utf-8"?>
<p:tagLst xmlns:p="http://schemas.openxmlformats.org/presentationml/2006/main">
  <p:tag name="MH" val="20160219112043"/>
  <p:tag name="MH_LIBRARY" val="GRAPHIC"/>
  <p:tag name="MH_TYPE" val="SubTitle"/>
  <p:tag name="MH_ORDER" val="1"/>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MH" val="20160219112043"/>
  <p:tag name="MH_LIBRARY" val="GRAPHIC"/>
  <p:tag name="MH_TYPE" val="SubTitle"/>
  <p:tag name="MH_ORDER" val="1"/>
  <p:tag name="KSO_WM_BEAUTIFY_FLAG" val=""/>
</p:tagLst>
</file>

<file path=ppt/tags/tag496.xml><?xml version="1.0" encoding="utf-8"?>
<p:tagLst xmlns:p="http://schemas.openxmlformats.org/presentationml/2006/main">
  <p:tag name="MH" val="20160219112043"/>
  <p:tag name="MH_LIBRARY" val="GRAPHIC"/>
  <p:tag name="MH_TYPE" val="SubTitle"/>
  <p:tag name="MH_ORDER" val="1"/>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41_4*l_h_i*1_1_1"/>
  <p:tag name="KSO_WM_TEMPLATE_CATEGORY" val="custom"/>
  <p:tag name="KSO_WM_TEMPLATE_INDEX" val="20230241"/>
  <p:tag name="KSO_WM_UNIT_LAYERLEVEL" val="1_1_1"/>
  <p:tag name="KSO_WM_TAG_VERSION" val="1.0"/>
  <p:tag name="KSO_WM_BEAUTIFY_FLAG" val="#wm#"/>
  <p:tag name="KSO_WM_DIAGRAM_GROUP_CODE" val="l1-1"/>
  <p:tag name="KSO_WM_DIAGRAM_VERSION" val="3"/>
  <p:tag name="KSO_WM_DIAGRAM_MAX_ITEMCNT" val="6"/>
  <p:tag name="KSO_WM_DIAGRAM_MIN_ITEMCNT" val="2"/>
  <p:tag name="KSO_WM_DIAGRAM_VIRTUALLY_FRAME" val="{&quot;height&quot;:387.70001220703125,&quot;left&quot;:215.92501220703124,&quot;top&quot;:80.69999389648437,&quot;width&quot;:685.09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41"/>
  <p:tag name="KSO_WM_UNIT_LAYERLEVEL" val="1_1_1"/>
  <p:tag name="KSO_WM_TAG_VERSION" val="1.0"/>
  <p:tag name="KSO_WM_BEAUTIFY_FLAG" val="#wm#"/>
  <p:tag name="KSO_WM_DIAGRAM_GROUP_CODE" val="l1-1"/>
  <p:tag name="KSO_WM_UNIT_VALUE" val="14"/>
  <p:tag name="KSO_WM_UNIT_TYPE" val="l_h_a"/>
  <p:tag name="KSO_WM_UNIT_ID" val="custom20230241_4*l_h_a*1_1_1"/>
  <p:tag name="KSO_WM_DIAGRAM_VERSION" val="3"/>
  <p:tag name="KSO_WM_UNIT_PRESET_TEXT" val="单击此处添加目录标题"/>
  <p:tag name="KSO_WM_DIAGRAM_MAX_ITEMCNT" val="6"/>
  <p:tag name="KSO_WM_DIAGRAM_MIN_ITEMCNT" val="2"/>
  <p:tag name="KSO_WM_DIAGRAM_VIRTUALLY_FRAME" val="{&quot;height&quot;:387.70001220703125,&quot;left&quot;:215.92501220703124,&quot;top&quot;:80.69999389648437,&quot;width&quot;:685.09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custom20230241_4*l_h_i*1_2_1"/>
  <p:tag name="KSO_WM_TEMPLATE_CATEGORY" val="custom"/>
  <p:tag name="KSO_WM_TEMPLATE_INDEX" val="20230241"/>
  <p:tag name="KSO_WM_UNIT_LAYERLEVEL" val="1_1_1"/>
  <p:tag name="KSO_WM_TAG_VERSION" val="1.0"/>
  <p:tag name="KSO_WM_BEAUTIFY_FLAG" val="#wm#"/>
  <p:tag name="KSO_WM_DIAGRAM_GROUP_CODE" val="l1-1"/>
  <p:tag name="KSO_WM_DIAGRAM_VERSION" val="3"/>
  <p:tag name="KSO_WM_DIAGRAM_MAX_ITEMCNT" val="6"/>
  <p:tag name="KSO_WM_DIAGRAM_MIN_ITEMCNT" val="2"/>
  <p:tag name="KSO_WM_DIAGRAM_VIRTUALLY_FRAME" val="{&quot;height&quot;:387.70001220703125,&quot;left&quot;:215.92501220703124,&quot;top&quot;:80.69999389648437,&quot;width&quot;:685.09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241"/>
  <p:tag name="KSO_WM_UNIT_LAYERLEVEL" val="1_1_1"/>
  <p:tag name="KSO_WM_TAG_VERSION" val="1.0"/>
  <p:tag name="KSO_WM_BEAUTIFY_FLAG" val="#wm#"/>
  <p:tag name="KSO_WM_DIAGRAM_GROUP_CODE" val="l1-1"/>
  <p:tag name="KSO_WM_UNIT_VALUE" val="14"/>
  <p:tag name="KSO_WM_UNIT_TYPE" val="l_h_a"/>
  <p:tag name="KSO_WM_UNIT_ID" val="custom20230241_4*l_h_a*1_2_1"/>
  <p:tag name="KSO_WM_DIAGRAM_VERSION" val="3"/>
  <p:tag name="KSO_WM_UNIT_PRESET_TEXT" val="单击此处添加目录标题"/>
  <p:tag name="KSO_WM_DIAGRAM_MAX_ITEMCNT" val="6"/>
  <p:tag name="KSO_WM_DIAGRAM_MIN_ITEMCNT" val="2"/>
  <p:tag name="KSO_WM_DIAGRAM_VIRTUALLY_FRAME" val="{&quot;height&quot;:387.70001220703125,&quot;left&quot;:215.92501220703124,&quot;top&quot;:80.69999389648437,&quot;width&quot;:685.09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custom20230241_4*l_h_i*1_3_1"/>
  <p:tag name="KSO_WM_TEMPLATE_CATEGORY" val="custom"/>
  <p:tag name="KSO_WM_TEMPLATE_INDEX" val="20230241"/>
  <p:tag name="KSO_WM_UNIT_LAYERLEVEL" val="1_1_1"/>
  <p:tag name="KSO_WM_TAG_VERSION" val="1.0"/>
  <p:tag name="KSO_WM_BEAUTIFY_FLAG" val="#wm#"/>
  <p:tag name="KSO_WM_DIAGRAM_GROUP_CODE" val="l1-1"/>
  <p:tag name="KSO_WM_DIAGRAM_VERSION" val="3"/>
  <p:tag name="KSO_WM_DIAGRAM_MAX_ITEMCNT" val="6"/>
  <p:tag name="KSO_WM_DIAGRAM_MIN_ITEMCNT" val="2"/>
  <p:tag name="KSO_WM_DIAGRAM_VIRTUALLY_FRAME" val="{&quot;height&quot;:387.70001220703125,&quot;left&quot;:215.92501220703124,&quot;top&quot;:80.69999389648437,&quot;width&quot;:685.09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241"/>
  <p:tag name="KSO_WM_UNIT_LAYERLEVEL" val="1_1_1"/>
  <p:tag name="KSO_WM_TAG_VERSION" val="1.0"/>
  <p:tag name="KSO_WM_BEAUTIFY_FLAG" val="#wm#"/>
  <p:tag name="KSO_WM_DIAGRAM_GROUP_CODE" val="l1-1"/>
  <p:tag name="KSO_WM_UNIT_VALUE" val="14"/>
  <p:tag name="KSO_WM_UNIT_TYPE" val="l_h_a"/>
  <p:tag name="KSO_WM_UNIT_ID" val="custom20230241_4*l_h_a*1_3_1"/>
  <p:tag name="KSO_WM_DIAGRAM_VERSION" val="3"/>
  <p:tag name="KSO_WM_UNIT_PRESET_TEXT" val="单击此处添加目录标题"/>
  <p:tag name="KSO_WM_DIAGRAM_MAX_ITEMCNT" val="6"/>
  <p:tag name="KSO_WM_DIAGRAM_MIN_ITEMCNT" val="2"/>
  <p:tag name="KSO_WM_DIAGRAM_VIRTUALLY_FRAME" val="{&quot;height&quot;:387.70001220703125,&quot;left&quot;:215.92501220703124,&quot;top&quot;:80.69999389648437,&quot;width&quot;:685.09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MH" val="20160219112043"/>
  <p:tag name="MH_LIBRARY" val="GRAPHIC"/>
  <p:tag name="MH_TYPE" val="SubTitle"/>
  <p:tag name="MH_ORDER" val="1"/>
  <p:tag name="KSO_WM_BEAUTIFY_FLAG" val=""/>
</p:tagLst>
</file>

<file path=ppt/tags/tag74.xml><?xml version="1.0" encoding="utf-8"?>
<p:tagLst xmlns:p="http://schemas.openxmlformats.org/presentationml/2006/main">
  <p:tag name="MH" val="20160219112043"/>
  <p:tag name="MH_LIBRARY" val="GRAPHIC"/>
  <p:tag name="MH_TYPE" val="SubTitle"/>
  <p:tag name="MH_ORDER" val="1"/>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MH" val="20160219112043"/>
  <p:tag name="MH_LIBRARY" val="GRAPHIC"/>
  <p:tag name="MH_TYPE" val="SubTitle"/>
  <p:tag name="MH_ORDER" val="1"/>
  <p:tag name="KSO_WM_BEAUTIFY_FLAG" val=""/>
</p:tagLst>
</file>

<file path=ppt/tags/tag77.xml><?xml version="1.0" encoding="utf-8"?>
<p:tagLst xmlns:p="http://schemas.openxmlformats.org/presentationml/2006/main">
  <p:tag name="MH" val="20160219112043"/>
  <p:tag name="MH_LIBRARY" val="GRAPHIC"/>
  <p:tag name="MH_TYPE" val="SubTitle"/>
  <p:tag name="MH_ORDER" val="1"/>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MH" val="20160219112043"/>
  <p:tag name="MH_LIBRARY" val="GRAPHIC"/>
  <p:tag name="MH_TYPE" val="SubTitle"/>
  <p:tag name="MH_ORDER" val="1"/>
  <p:tag name="KSO_WM_BEAUTIFY_FLAG" val=""/>
</p:tagLst>
</file>

<file path=ppt/tags/tag82.xml><?xml version="1.0" encoding="utf-8"?>
<p:tagLst xmlns:p="http://schemas.openxmlformats.org/presentationml/2006/main">
  <p:tag name="MH" val="20160219112043"/>
  <p:tag name="MH_LIBRARY" val="GRAPHIC"/>
  <p:tag name="MH_TYPE" val="SubTitle"/>
  <p:tag name="MH_ORDER" val="1"/>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DIAGRAM_VIRTUALLY_FRAME" val="{&quot;height&quot;:39.9,&quot;left&quot;:52.05,&quot;top&quot;:63.4,&quot;width&quot;:796.2}"/>
</p:tagLst>
</file>

<file path=ppt/tags/tag87.xml><?xml version="1.0" encoding="utf-8"?>
<p:tagLst xmlns:p="http://schemas.openxmlformats.org/presentationml/2006/main">
  <p:tag name="MH" val="20160219112043"/>
  <p:tag name="MH_LIBRARY" val="GRAPHIC"/>
  <p:tag name="MH_TYPE" val="SubTitle"/>
  <p:tag name="MH_ORDER" val="1"/>
  <p:tag name="KSO_WM_BEAUTIFY_FLAG" val=""/>
  <p:tag name="KSO_WM_DIAGRAM_VIRTUALLY_FRAME" val="{&quot;height&quot;:39.9,&quot;left&quot;:52.05,&quot;top&quot;:63.4,&quot;width&quot;:796.2}"/>
</p:tagLst>
</file>

<file path=ppt/tags/tag88.xml><?xml version="1.0" encoding="utf-8"?>
<p:tagLst xmlns:p="http://schemas.openxmlformats.org/presentationml/2006/main">
  <p:tag name="MH" val="20160219112043"/>
  <p:tag name="MH_LIBRARY" val="GRAPHIC"/>
  <p:tag name="MH_TYPE" val="SubTitle"/>
  <p:tag name="MH_ORDER" val="1"/>
  <p:tag name="KSO_WM_BEAUTIFY_FLAG" val=""/>
  <p:tag name="KSO_WM_DIAGRAM_VIRTUALLY_FRAME" val="{&quot;height&quot;:39.9,&quot;left&quot;:52.05,&quot;top&quot;:63.4,&quot;width&quot;:796.2}"/>
</p:tagLst>
</file>

<file path=ppt/tags/tag89.xml><?xml version="1.0" encoding="utf-8"?>
<p:tagLst xmlns:p="http://schemas.openxmlformats.org/presentationml/2006/main">
  <p:tag name="KSO_WM_BEAUTIFY_FLAG" val=""/>
  <p:tag name="KSO_WM_DIAGRAM_VIRTUALLY_FRAME" val="{&quot;height&quot;:39.9,&quot;left&quot;:52.05,&quot;top&quot;:63.4,&quot;width&quot;:796.2}"/>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458.2,&quot;left&quot;:43.9,&quot;top&quot;:63.4,&quot;width&quot;:819.7}"/>
</p:tagLst>
</file>

<file path=ppt/tags/tag91.xml><?xml version="1.0" encoding="utf-8"?>
<p:tagLst xmlns:p="http://schemas.openxmlformats.org/presentationml/2006/main">
  <p:tag name="KSO_WM_DIAGRAM_VIRTUALLY_FRAME" val="{&quot;height&quot;:458.2,&quot;left&quot;:43.9,&quot;top&quot;:63.4,&quot;width&quot;:819.7}"/>
</p:tagLst>
</file>

<file path=ppt/tags/tag92.xml><?xml version="1.0" encoding="utf-8"?>
<p:tagLst xmlns:p="http://schemas.openxmlformats.org/presentationml/2006/main">
  <p:tag name="KSO_WM_DIAGRAM_VIRTUALLY_FRAME" val="{&quot;height&quot;:458.2,&quot;left&quot;:43.9,&quot;top&quot;:63.4,&quot;width&quot;:819.7}"/>
</p:tagLst>
</file>

<file path=ppt/tags/tag93.xml><?xml version="1.0" encoding="utf-8"?>
<p:tagLst xmlns:p="http://schemas.openxmlformats.org/presentationml/2006/main">
  <p:tag name="KSO_WM_DIAGRAM_VIRTUALLY_FRAME" val="{&quot;height&quot;:458.2,&quot;left&quot;:43.9,&quot;top&quot;:63.4,&quot;width&quot;:819.7}"/>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MH" val="20160219112043"/>
  <p:tag name="MH_LIBRARY" val="GRAPHIC"/>
  <p:tag name="MH_TYPE" val="SubTitle"/>
  <p:tag name="MH_ORDER" val="1"/>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Mjg2MTAzNDg2OTg3IiwKCSJHcm91cElkIiA6ICI1NDg5Mjg0OTAiLAoJIkltYWdlIiA6ICJpVkJPUncwS0dnb0FBQUFOU1VoRVVnQUFCZFFBQUFNcUNBWUFBQUNMK2NPdUFBQUFBWE5TUjBJQXJzNGM2UUFBSUFCSlJFRlVlSnpzM1hsOFRGZi9CL0RQdWJOazMwUVNpU3lEaUMwUkNZazlpRjNWVHFzUHJhMjJhb3ZXVHBWV2xTcmF4b09ucGFXcTFhZXRvcVZpcDYxOWpTYXhCeEZCSWhPQ0xETnpmMy9rbC90a0pDU1daRVErNzlmTHk1MTc3cm4zZSsvTThIcDl6NW52QV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5uL0MwZ0hRWS9MMnRuSFhPRHRhcTRXZGdHd2xZTEl5Q0dnRjFGWXFTVkpaT2p3aWVuUkdrOG1va3BFTkdMSmtTRmttR2RrcWcrbE9RcmIrRnBLUzdsbzZQaUlpSWlJaUlpS2k4bzRKOVdlZjJydG1VQzNKaEVhU0pOV1hnY3BDd0V2STBNaUFGa0tvSWN1U0VFSUZXWlprQ0JXRXpQZVZxQ3lTaFN3Z0d5R0VTWlp6LzRZc0d3U1FJd3Roa0dYNWlnQ3VBRGhpa0kxN0UwK2RqQVZnc0hUWVJFUkVSRVJFUkVUbEJST3Z6dzdoNFZIWEZ2YXdzeElHTjBtbGJpdExVbHNoeTQyRUVCVUs3U0FFSkVtQ0pFbFFTUklrVmU2MkVIeGJpY29pV1paaE1wbGdNcHBnTkpseXQwMG15TEw4b09OdkFqZ29BOUZHbUxiazVJaHJ5TUNkYTlkTzNBTmdLdFhnaVlpSWlJaUlpSWpLQVdaZUxjemJ1MDRGbGEzVVVFZ2lYRUFFeVVDZ0VLZ0tDRTNlTWJhMnR2RDI4b1MzZDJXNFZYU0ZyWTBOYkd4c1lHTmpyZnl0N0xPMmhrYWplZGdsaWVnWlpUQVljTy9lUGR5OWR3LzM3bVgrLzkrNTIvY3lNM0h2N2ozY1NFMUY0cFVyU0x5U2hEdDM4bGVCa1hNQWtTRExjZ3lBazdJUUJ3eHk1cjRyOGZHcGxyb2ZJaUlpSWlJaUlxTG5EUlBxRnVJVkVGUlRJMFEvSVVRSEFlRXJBeFdFZ0FvQXRGb3RhdFVJUUVpOXVnZ0pEb0ovMWFwd2NMQ0huWjB0cksyc29GS3BvVmFySUVtU3BXK0RpRXFCeVdTQ3dXaUUwV0JBWmxZVzd0NjlpMXUzTTNEK1FnS09IWS9CNFdQSEVSOS9HcGxaV1FBQVdZWlJBR2t5NUVzQW9yT014cFZYejV5TXMreGRFQkVSRVJFUkVSR1ZmVXlvbHg1MTVabzFuZFN5TmhoQ2pCVVFIWVNBeXRyYUNrNk9UcWhab3pvYWhOWkRlSVA2Q0twVEM5YlcxcGFPbDRqS2tNeXNMTVRHeG1QL29jTTRkT1FvNHVKUFE1OStDNW1abVFBQVdUYjlZVFNJQlVicDNwR2swNmYxWU8xMUlpSWlJaUlpSXFKSHhvUjZLZkFKcUJjbXFVeGRoU3c2QWlKWUNLaThLM3VoY2NOd05HMGNqb2ltVGVEczdHVHBNSW5vT1hMcjltM3Mzdk0zL3Q2M0gzL3ZPNGhMaVlrQVlKQ0JrNUN4Q1ViVHVvUXpKL1piT2s0aUlpSWlJaUlpb3JLRUNmVVM1RmVqYmhVQk1WNElkSVlRSGdBMFZYUis2UC9LUzJqUnJBbmMzZDFnYTJQRFJVU0pxRVRJc294NzkrN2hSa29xOXZ5MUY5OSt2d1puenA0SEFBTmtPZGtreTMrWWpLYVBMNTg5ZWM3U3NSSVJFUkVSRVJFUmxRWE01RDU5a2tlMXVoV3R0V0tvSkl1M0lPQ20wYWpoNWVtSm9ZTUhvSGYzcmxDclZaYU9rWWpLSVlQQmdGODNiTVRpL3l4RFl0SlY1T1RrUUFaU0ladWk3bWFaRmwrL2NESUZnTkhTY1JJUkVSRVJFUkVSUGF1WVVIK0tkTHJhbFdTdDVoVWg0WFVoUkUyVkpDRW9zQTY2ZE82STltMWFvWktIQjJlakU1SEZYYnQrQTlIYnRtUGRiNXR3L0VRTWpFWVRaT0NjYkRJdE5TSHJ1OHVuVGlWWk9rWWlJaUlpSWlJaW9tY1JzN3RQaWE1bWNIc0I4YUVzVUJ1eWJGT3Brb2Q0WTloZ1JMYUlRQ1VQZDBpU1pPa1FpWWdVSnBNSjEyK2tZT2Z1UC9IdnBWL2g4cFVrR1JDWmdCd3JtMHpUTHA2TzJXVHBHSW1JaUlpSWlJaUlualZNcUQ4aHI0Q0FpaHBoUFVFUzRrMUpwYkp5ZG5KRTF4ZGZ3SnNqaHNMWnlkSFM0UkVSRlNuOTFpMUVMZmtTYTlmL2p2VDBkQmlOSm9OSmxwZmV5ekorY1AzQ3lXdVdqbytJaUlpSWlJaUk2Rm5CaFByakV6N1ZnNXFyVk5JVUlVU2tqYlcxK3RWL3ZZeHVMM1pDZGY5cW5KRk9SR1dLTE1zNGQvNEMxcTcvSFY5L3V4cjM3bVVhQVhtWExPUERpNmVPN3dRZ1d6cEdJaUlpSWlJaUlpSkw0K3FZajZXK3hyZW0reEMxU2xvZ2hBaXQ3T1VwelowMUUzMTZkb1dIaHp2cnBCTlJtU09FUUlVS0xtZ1FXZytoSVhWeDVOaHg2ZGF0MjFVQTBkYloxVDFINytGNkZEZHVjTUZTSWlJaUlpSWlJaXJYbUZCL1JDNVZxenBWOHRCTWtJQlpra3BWb1g1SVBTeWMreEhDNm9kQXJWWmJPandpb2llaVZxdmg1K09EaUdaTmNQYjhCU1JkdmVvQXlLMmRaTWxlMkhzZXpOUW5aMW82UmlJaUlpSWlJaUlpUzJGQ3ZmZ2tiLy9BRnJZYTZ5K0VFSU5jWFYxVmcxNzlGNlpOZkJmZTNsNldqbzJJNktseWNYRkdaTXNJV0ZscGNlNzhCZFhkdS9jYVc2dlIwTkhGL1VyNnplc1h3Ukl3UkVSRVJFUkVSRlFPTWFGZVRONytnUzNVYXRVM0FPcjUrdnFJbWU5TlF1OGUzV0J2YjJmcDBJaUlTb1MxdFRYcWh3U2pWbzBBbkl5TkZ6ZlQwblNTU21ycFhOSGpIMzNLdFhPV2pvK0lpSWlJaUlpSXFMU3gySGZSVkQ0QmRadElrdGlva2lUN3lsNmUrUGFySmZEejg3RjBYRVJFcFNiaDRrVzhPbVFFcmlSZGhXekNMYVBKMU9QUzZSTzdBQmdzSFJzUkVSRVJFUkVSVVduaERQV0hxcS9SMVhEdnI1S2tyeVJKY203ZXRERVd6dnNJT2o5ZlN3ZEdSRlNxbkoyZDBTYXlKUzVldW95TGx4T3RCTkROMmRYalprVVhoNWliTjI5eXNWSWlJaUlpSWlJaUtoZVlVSDhJWFlCcmJ5R3BGc2lRWGV2VkRSSnpQbndmZmo0K0VJSVQrNG1vL0hGMGNFQ0QwQkRFeFovQzVjUXJXZ2cwTWFnMGlla3AxNDViT2pZaUlpSWlJaUlpb3RMQXpIQ2g2bXQwQVRrOUlVbXJWQ3BKRlJ3VWlPVkxvK0RrNkdEcHdJaUlMTzdXN1F3TWZlTnRIRDU2SEVhajBXQ1M4ZHBGS2ZzbnhNWm1Xem8ySWlJaUlpSWlJcUtTeEJucTkvSDI5clp4OGJKNlV4TGlVNjFXWTkzdHhSY3dkOWI3Y0hGMnNuUm9SRVRQQkNzckxkcTNhWTAwdlI2bno1eVRqRWJEQzA0bVliSldWenA4NTg2MUhFdkhSMFJFUkVSRVJFUlVVcGhRdjA4RlQ5MUlTVWp2eTREOUN4M2JpMm1UM29XTHN6UEx2QkFSNWFQVmFsQS9OQVRYYjZRZ05pNWVKUWtSTHRrZ096M2wycCtXam8ySWlJaUlpSWlJcUtRd29mNC9LdDhhZ2YrU0pOVi8xQnExVlkrdW5jVzgyUi9BMXNhR3lYUWlvdnNJSVdCdGJZWElsczF4N2ZvTmNlck1PUzFrdWJXVHEzdGlldXExRXdCa1M4ZElSRVJFUkVSRVJQUzBNYUdlUy9oVkQrNG1TZEsvMVNxVlRiY1hYOEQwS1JOZ1pXVmw2YmlJaUo1cGtpU2hlZFBHU0VsTlJmeXAwekNaNU5aT0ZkMHZwS2RjL3dkTXFoTVJFUkVSRVJIUmM0WUpkUUErL29IVkpJM3FLd0ErMWYycmlZOW1USU5yaFFxY21VNUVWQXdxbFFxMWE5WEVvY1BIa0h6dG1rWVNJdGpCcWNMMlcya3AxeTBkR3hFUkVSRVJFUkhSMDFUdUUrcHViclh0clIzVS94VVE5WjJkbk1TWGl6NUR0YW82SnRPSmlJcEpDQUVIZTN2VXF4dUkzelpGaTZ5czdBcENVdGZSaUFvLzNiMTdJOXZTOFJFUkVSRVJFUkVSUFMzbE9xSHU3VjJuZ3BXelpwRVFvck83VzBWODh0RU1oRFVJdFhSWVJFUmxVa1ZYVndRRjFzYSsvUWVSY2VlT1RtTXIrZHRiVjl4KzY5YU5lNWFPallpSWlJaUlpSWpvYVNqUENYVjFCUy9QY1JMRVVLMlZsZnJOa1VQUjVZV09rQ1RKMG5FUkVaVlozbDVlc0xPenhkNzlCMkF3R0d0QUs0bjBGTy9kd0ZXVHBXTWpJaUlpSWlJaUlucFM1VGFoN2xjdHVJV2tFZ3NoaEYySHRwRjRaL1FvYUxWYVM0ZEZSRlNtQ1NFUVVOMGZGeThsSXY3VWFVbUNDSEtxWURpYW5ucjlyS1ZqSXlJaUlpSWlJaUo2VXVVeW9lNVpwWmFmUnF0YUF5RXF0MnZkQ2gvTmZBLzJkbmFXRG91STZMbWdWcWtRM3FBK0xsNjhoSE1YTGxoRGlEQmJSOWYxdDlOdXBGczZOaUlpSWlJaUlpS2lKMUVlNjV0b3JLdzBYMENJZ0ZvMUFqQjUvRmc0T3psYU9pWWlvdWVLaTdNVDNwODZBWFZxMTRRUUlrQ3IxWHdKUUdQcHVJaUlpSWlJaUlpSW5rUjVTNmdMdnhwQmZTQ2tTQ3NyS3d6bzF4ZmVsYjBzSFJNUjBYUEozYzBOcnc5OEZUYlcxaEFDTFhVMWd2dWgvUDIvUTBSRVJFUkVSRVRQa1hLVjJQQ3JVVmNuQ2RWb0FkZzFhOUlJSGRxMTVpS2tSRVFsUkFpQlZpMmFJN0psY3dCQ0N3bHY2UUtDQWl3ZEZ4RVJFUkVSRVJIUjR5cFgyV1JKd2hRWkNMRzF0Y0hrY1dQZzRPQmc2WkNJaUo1ckR2YjJlR2YwS05qWTJBQ3lDSUlrVGJCMFRFUkVSRVJFUkVSRWo2dmNMRXFxQ3dqcUppVFZITFZhSmMyWU9oSE5talN5ZEVoRVJPV0NzNU1UdkR3OXNIM1hia21XNVhvT0ZkeU8zMHE5SG0vcHVJaUlpSWlJaUlpSUhsVzVTS2o3MUtvYktBbHBwUkRDdVZXTDVuaHJ4RkJvdFZwTGgwVkVWRzVVcTZMRDJYTVhjUGI4QlFpZ3BaMkw2N2JiTjI4a1d6b3VJaUlpSWlJaUlxSkg4ZHduMUwyOHZHeTFWbmFUQUJIcFZ0RlZtdmp1YUZTcnFvTVFvc1N1ZWZEZ1FadzhlUkkyTmpad2RIUXNzZXM4ak1sa2VxeDczTFZyRjg2Y09RT1ZTZ1ZuWitjU2lJeklzazZmUG8zang0OGpJeU1Ec2l6RDN0NytnY2NlT25RSUowK2V4SzFidDZCV3EyRm5aMWVLa1Q1ZkpFbUNXOFdLK0h2ZmZ0eStuV0dyRmlxdHVxTHpqcnVwcWRtV2pvMklpSWlJaUlpSXFMaWUreHJxa3ExN3VDd3dRQWlvdW5idWlLYU5HNVpvTWgwQXFsU3Bndm56NTZOTGx5NFlPWElrVWxKU0h2a2MrL2Z2eDY1ZHUyQXdHQjY1NzdGang5Q25UeCtjT1hQbWtmdmEyZGxoMHFSSjZObXpKL3IxNjRlTEZ5OCs4amtBWU5PbVRXamR1alY2OSs2TjBhTkhRNi9YRjd2dmp6LytpRjkrK2VXeHJrdFVsTC8rK2d2anhvM0RnQUVEOE4vLy9yZEF1eXpMK1BUVFQzSGl4QWxzM3J3Wmt5Wk53dWpSb3gvN3UwQzVoQkFJYnhDS2JpKytBQ0dFSkV0NDJkWmszY0xTY1JFUkVSRVJFUkVSUFFxMXBRTW9VZDdlTm1vMVBoSVFkZzFDNjJIMHFPR2xjdG1LRlN0aSt2VHBlUFBOTjdGLy8zNU1uVG9WUzVZc0tYRGNnUU1IRUJJU0FvMUdVNkF0TmpZV1VWRlJjSEp5UXV2V3JWR3hZc1ZpWC8vSEgzK0VYcS9IZ0FFRE1IMzZkTFJyMTY3WWZSczBhSUMrZmZ0aTllclZpSXVMdzN2dnZZY1ZLMVlVZXV6Smt5Y1JHQmhZYUpzc3k5RHI5ZERyOVhqcHBaZVUyZTVidG14NWFHTHkxcTFiK082Nzd3QUE1OCtmeDVneFk2QlNQZmMvcExBSWc4R0E1T1JrNlBWNldGbFpvWExseXJDMXRiVjBXS1dxWThlT3l2YVBQLzZJRGgwNllNR0NCVmkvZmowMmJ0eUlHalZxQUFDY25aM1JvRUVEQUVCcWFpcmVlZWNkakJ3NUV1SGg0UmFKdXl3Yk5tUUFEaDA1aWdPSGp0aEphbmthdkwyM0lUSHhucVhqSWlJaUlpSWlJaUlxanVjNm9lNW42eklJa0J0YVdWbGgwcmd4VDdWY3c5YXRXeEVZR0loS2xTb1YydDZrU1JPRWhZWGg0TUdEaGM1UVAzbnlKTjU4ODAzVXFsVUw4K2ZQUjRVS0ZRbzlUM3A2T3FwWHIyNld1TnU2ZFNzV0wxNE1BQmd4WWdUYXRHbGoxbWZIamgzUTYvWEl6TXhFZkh3ODJyUnBBMGtxL284UkJnOGVqRFZyMXNCb05NSm9OQlo2ekMrLy9JSlpzMmJobFZkZXdkdHZ2dzIxdW5nZnBlRGdZUGo2K2hiYWR2NzhlU3hmdmx4NS9lZWZmeUlzTEF3dFdsaCtFdXZmZi8rTm1UTm5RcVZTWWZYcTFYQnljckowU0kvdDBxVkxXTHAwS2ZiczJZTzdkKy9DdzhNREdvMEdWNjllUlVoSUNGNTk5VlUwYWRMRTBtR1d1dm56NStPVFR6NkJxNnNyMnJWcmg3cDE2MkxIamgxSyszLys4eDljdUhBQnAwK2ZSa0pDQWthT0hJa1JJMFpnOE9EQkZveTY3SEd3dDhmMEtSUFEvYVgreU1yS2FxQnpjQjJlZ01RRmxvNkxpSWlJaUlpSWlLZzRudHVFZXBVcWdSNnlTalZlQUZLcmlPWUlxTzcvVk0vLzdiZmY0dVRKa3dnSkNVR3paczBLWGVUVXg4ZEhtY1c5ZXZWcXM3YlZxMWZEWURBZ0ppWUdyNzMyR2hZdlhneHZiKzlDcitYbTVnYWRUcWU4ZG5WMU5kdk8zd1lBVmxaV3l2YXdZY09VWkhwR1JnYjI3ZHRYclB1TGpJeEVYRndjMnJWcmg2MWJ0NXExM2JwMUMzUG16Rkh1NDh5Wk0vamtrMC9nNE9CUTVIbmQzZDNoN3U1ZVlQL1JvMGN4ZCs1Y1pHVmxLWEVQSFRxMFdMR1doczJiTitQR2pSc0FnTzNidDZONzkrNFdqdWp4N04yN0YyUEdqRUZPVGc1Njl1eUprU05IS3I4ZVNFaElRTStlUFhIdzRFRjg4Y1VYQlpMcU8zYnN3TTZkT3hFY0hJd2VQWHBZSXZ5blRwWmxIRDU4R1BYcjF3ZVF1L2JBU3krOWhJRURCd0xJSGVRNWZQZ3dBQ2lmeDlXclYrUFRUejhGZ0hJNThQQTBWS3RhQlIzYnQ4RzZEUnNsR2ZKVU4xM3Q3MjhreEhLQlVpSWlJaUlpSWlKNjVqMnZDWFcxeVVyVlQ0SmN5ZG5KR2QyN2RvYXRqVTJKWE9qWXNXTjQvZlhYQzIyclZxMWFnZG5qZWFaTm02WnNTNUpVS2d1QWFyVmFaR2NYdmY3ZnpwMDdzVzNiTmdDNU0rbnZMemRqYlcyTjZkT25LNjhsU1lJc3l3ODlwOEZnd0w1OSs5Q3NXYk1DYlJzMmJNQ3NXYk9RazVNRHRWcU45OTU3RHkrODhFSnhicWxVR0F3RzdOcTFTM2tkSFIxZEpoUHFHUmtabURoeEluSnljdENnUVFOTW5qelpyRjJuMDBHbjB5RWhJY0ZzVUNiUG1qVnJjUERnUVVpUzlOd2sxSC80NFFkczJMQUJzMmZQZnVTK1FnalVxbFdyQktKNi9tblVhdlRvMGhsLzd6MkE2emRTbk95dE5LL2ZBR1lEZVBSRkk0aUlpSWlJaUlpSVN0RnptVkQzcWhib0tZQlhBS0d0VnpjUXpaczJMckdGU0lVUWFOaXdvZGsrV1pZZmVMM3M3R3lZVENaWVcxdVhTRHdQbzlWcTBhbFRweUtQUzBwS1VoTHFBUUVCeGVwVGxOV3JWeU1xS2dxZmZ2b3BtamR2RGlCM052RG5uMytPYjcvOUZrQnVuZXA1OCtZaEpDVGtpYS8zTkIwOGVCRCsvdjQ0ZXZRb0FPRFFvVU80ZWZQbUE4djBQS3UyYmR1R2pJd01BSGhnN2U5R2pSb2hJU0doUUMzMXpNeE1IRHQyREFDS1hkN25XWExwMGlVc1hMaFEyYzd6eHg5L1FLUFI0TU1QUHpSYkFQaVhYMzdCMmJOblN6M084aUozZ2RMNkNHOFFpdDgyYlpZZzBMdHkxZUExVjg0ZlAyM3AySWlJaUlpSWlJaUlIcWJzWmNhS1FhMUJOeUZFcUZhcnhiZ3hiOEc2a05tMkplbkFnUU00ZVBBZzNuampqUUtKOVdQSGptSE1tREZvMUtnUldyWnNpWWlJQ0l2VTQwNUlTRUI4ZkR3aUl5TUxMVmZ6SU9ucDZmamdndzh3YXRTb0FxVm1FaElTc0hMbFNnQkFZbUtpc24vanhvMDRjK1lNakVZakprNmNpTFZyMTBLcjFXTEtsQ2xLQ1pxcVZhdGk0Y0tGcUZ5NThsTzR1NmRyNjlhdDZOV3JsMUtpeDJReVlkdTJiZWpkdTNlUmZRMEdBekl5TXBSZklOeTdkdytKaVltd3RiV0ZwNmRua2JYdG43Ui9mcGN2WDFhMjh4THI5MnZldkRsMjd0eFpvSHpQa1NOSGtKT1RBNkI0Q1hWWmxwR1Nrb0swdERSVXFGQUJycTZ1eFJyVXV2OStqVVlqTGwyNkJCY1hsNGYraWlNMU5SVXBLU2x3Y1hHQm01dGJnV3Y1K3ZwaS92ejVBSUN2di80YVVWRlJBSUFWSzFiQTN6KzNIRlNqUm8yUWs1T0RUWnMyUWExV0l5c3J5K3hlMTY5ZmoyM2J0dUhLbFN0RjNnY1Z6Y3BLaTVGREIySEx0aDBpT3ljblNLTTE5VVR1TEhVaUlpSWlJaUlpb21mV2M1ZFE5NjVXeDE4RjFUUUFHREtnUDJyVkRDanhhOTY5ZXhleUxDdUxub2FGaFdIR2pCbElTMHN6SyswQzVDYWRNek16c1hQblR1emZ2eCtPam81RkxycTViTmt5L1BycnI4cnJhOWV1S2R0cjFxekJ6cDA3QzF5aktOZXVYY09VS1ZQZzdPeU1UcDA2d2RQVFUyazdjZUtFMlhiKyt1L1IwZEdJaVluQnZuMzdNSFhxVkhUbzBFRnA4L1gxeFpneFl3QUFXN1pzVVdwUHQyN2RHcDk5OWhrQVFLVlM0Zno1ODVnd1lRS1NrM05MSmtkRVJPREREejhzc0doc1dsb2FqRVpqZ1pJenBjbG9OT0xQUC8vRTZOR2pjZjM2ZGNURXhBRElmUTRQU3FobloyZGovLzc5MkxadEczYnQyb1dRa0JCTW1EQUJuMy8rT2JadDI2WWtwajA4UERCOCtIQjA2ZExscWZaL2tQd0RKNXMyYmNMZ3dZTmhiMjl2ZGt5alJvM3crKysvSzY5WHJseUozYnQzbTMybU5tM2FoUDM3OXdQSVhXUTJmL21mek14TUxGKytIT3ZXcllPVmxSWDgvZjBSR3hzTGpVYURIajE2b0gvLy9nVVM4cG1abWRpL2Z6KzJiOStPM2J0M0l5d3NESFBuenNYQmd3ZngvdnZ2SXprNUdTcVZDbE9uVGpXN1Y0UEJnTysrK3c0Ly8vd3oxR28xdkx5OGNPTEVDYmk0dUdEdzRNSEZmaTczNjlpeG8xSkRmZGFzV2NwTTlTNWR1cUJMbHk1bU5kVHB5ZFNxV1FOREJyMktmeTlkQmdGcHJIZlZlajhsbmo5Mnh0SnhFUkVSRVJFUkVSRTl5SE9YVUZkcDFCOURDRGRmSDIvMDdkT3pWSzZabloyTnQ5NTZDd3NYTGtTRkNoVWdTUkk2ZCs2TVpjdVd3Y2ZIQndNR0RGQ09QWGZ1bkxJZEVSRlJaRElkQUlZTUdZS1dMVnNxcjlldVhZc1BQL3dRQVBEU1N5OFZxT2Y5Mm11djRlVEprOFdLWGEvWDQrclZxNGlNakZUMm5UOS9YdGwyZDNjM3F4Tjk2TkFoQUxrenBUZHYzb3dXTFZyQTV2L3IwMHVTcE14c3psL1N4c3JLQ2c0T0Rzakl5TUNRSVVOdzZ0UXBBTGxsSDRZT0hZcEJnd1lCZ0ZuSmpmVDBkSXdjT1JJWkdSbFl1SEFocWxldlhxejdlZHFPSERtQ3FsV3J3c0hCQVpHUmtjckF3TkdqUjVHU2tsSWcyWC8yN0ZtODlkWmJab01lcDA2ZHdwUXBVOUN5WlV1MGI5OGU1ODZkd3pmZmZJTnIxNjVoeG93WlNFMU5WUks0VDlyL1llclZxNmRzMzdoeEE0TUdEY0wwNmROUnAwNmRCL2JwMEtFRElpSWk4TVVYWHlnRE42MWF0Y0pycjcwR3dQeDlUazVPeGh0dnZJR0VoQVIwNk5BQk0yZk9oRXFsUWxaV0ZzYU9IWXVvcUNoczI3WU5YM3p4QlZ4Y1hBQUFzYkd4R0RObURGSlNVcFR6M0xwMUMvSHg4Wmc0Y2FLeVNLM1JhTVF2di95aUpNbHYzcnlKdDk1NkMzRnhjZWpldlRzbVQ1NE1TWktRbEpTRWdRTUhZc2FNR2JoMDZSSkdqUnBWNUhNaHl4clkveFZzL0dNTEVpNWVxcWpXeXA4Q2VMeVJFQ0lpSWlJaUlpS2lVbEQ4ZWhGbGdFK053QVlDb3FVa1NlalV2aTA4UE54TC9KcENDRGc3TzhQWjJSa2pSNDdFdlh2M0FFQ3BFNzU0OFdLekpQcVpNLytiZk5teFk4Y0huamR2RmpLQVJ5cnI4VGpjM053UUVoS2kvS2xVcVpMU1ZxbFNKYk0yVjFkWHBlM2xsMTlXa3VuRllXOXZqd2tUSnNEVzFoWmFyUmFSa1pINDhzc3YwYkJoUS9UbzBRTzlldlZDdzRZTjBiQmhRMHlkT2hWbno1NUZjbkl5aGd3WllsWkNwalJ0MjdaTkdjenc5dlpXRXZ1eUxHUExsaTBGanZmMzk4ZkdqUnN4Yjk0OFpWL2VvRUMvZnYwUUVSR0JnUU1ING9zdnZsRGFseXhab2d4aVBHbi9od2tMQ3pOTHFwODdkdzZ2dnZvcVJvMGFoYjE3OXhiYXg5M2RIVHFkem13bXU2T2pvN0tBYWQ1bkpTY25CKysrK3k0U0VoSmdiVzJOU1pNbVFhVlNBY2dkVUprMmJSb2tTVUpjWEJ3bVRab0VrOGtFQUtoZHV6WTJiOTZNS1ZPbUtPZS9mZnMyRmk1Y2lHblRwdUdMTDc1UUJtbnlhdmtiREFhTUh6OGVjWEZ4cUZDaEF0NTk5MTNsTytMbDVZVlhYMzBWUUc1cGw5alkySWMray9UMGRQeisrKy80ODg4L2xYMXBhV2xJU0VoQVFrS0NVaHJIWURBbysyN2V2Rm5VbzZaSDRPTHNqSjdkWHN4OUQ0Vm83VjI5ZHNPaWV4RVJFUkVSRVJFUldjYnpsRkRYcUlUcVJRRE83bTRWMGFGZGE2ai9QNkZYRXJLenN3SGtKZ3NCb0YyN2RqaHo1Z3htejg0dEFWeTdkbTNZMjl2RFlERGdxNisrQXBDYmhEMTlPbmZOdllvVks2Sng0OFlQUEg5bVpxYXlyU3JCK3lodHdjSEJXTHg0TVZhdFdvVStmZm9vaWRXeFk4Y3FzNzE5ZlgzeDl0dHZLMzFHakJnQmIyL3ZVby9WWkRKaHg0NGRacjhpeUQrVFB6bzYrb0Y5OHc4MGFMWGFBcVZWNnRhdHE3ei9Cb01CUC8zMDAxUHRYeGdoQk9iTm0xZGdSdnJldlhzeGF0UW85T3ZYVDFsNDlWSDk4Y2NmaUl1TEF3QTBiTml3UUx5VktsVkMzYnAxQWVRdTh2clhYMytadGVjLy92ejU4NmhldlRwYXRteUprSkFRUkVkSFkrZk9uZWpUcHcrQTNKcjJlWEZHUkVRVVdPQTNJT0IvWlo0MmJOaGcxbVl5bVpDZW5xNjhIamx5Skc3Y3VJR21UWnNxKzJKalk3RjI3VnFzWGJzV0Z5NWNBSkE3cUpHM0w2L3N6Nk9zUFVBUEpra1NJbHMwaDYrM055REwxbXBKMHdPb3pZZExSRVJFUkVSRVJNK2s1eWFoN2gwUTdBNkJEa0pBVlQ4MEJMVnIxaWpSNitVbDFQTVNuM2t6ZjMvLy9YY2NQWG9VS3BVS0lTRWhBSUR0Mjdmajd0Mjd1SGp4b2pLRHZVZVBIZzlkM0RHdjFBV0FBclhGeTdyQXdFQlVxMVlOUC96d0F3Q2daczJhcUYrL3ZwS29iTk9tRGU3Y3VhTWNmMzl5dHJRY1AzNGNycTZ1WmpQMlc3VnFwV3lmT0hGQ3FRTi9QNDFHVStUNVEwTkRsZTM4TTZTZlJ2OEhjWEZ4d2ZMbHl6RnMyTEFDaWVpNHVEZ01HVElFaXhZdEt0YTU4dnZ0dDkrVTdmd0o3Znp5NzErL2ZyMVpXLzc3emM3T3hpdXZ2S0s4MW1xMVpvdWtybHUzVHRuT1cxQTB2L3lsZy9JUzRsZXVYTUhFaVJQUnRtMWJmUHZ0dDByN0o1OThnZ0VEQmlpTG1EbzVPV0h3NE1FWU0yWU14b3daZzZDZ0lBQ0FzN096c3UvbGwxOUdSRVJFZ1dROVBiN3EvdFhRSUxRZWhCQVNCRnI3K0VzK2xvNkppSWlJaUlpSWlLZ3d6MDBOZFVsR0NHUTBVS2trRE96WDk2SEo2cWNoYndaNVhrTGQyOXNienM3TzBPdjErTzY3N3hBU0VvS0FnQURzMmJNSEJvTUJwMDZkd3ZYcjF3SGt6amp2MGFOSHNjNFA1Q1lJODlmVXZuMzd0dGwyL2piQXZGek1zeW8rUGg2N2R1MkNKRW1ZT0hFaXRtN2RxaVJDTzNic2FMWUlwcVVTNnZuTHZlU3BYcjA2Zkh4OGNQbnlaUUM1aTYvMjc5Ky9RTi9pbE9uSm42aFBUazZHTE10S1l2ZEoreitNV3EzRzBLRkQwYnQzYjZ4WnN3WS8vZlFUMHRMU2xQYmx5NWZEeGNYRkxLbGRsUHp2Vi82eVFQbmxyemVmbCtndWpKZVhsOWtpdWZmTFg5N20vUG56WnNsNWc4Rmc5anB2WU1ySnlRazdkdXd3UzdiblhRdklYVXRnd1lJRmNIQndnQ1JKU3FtWXZPZVNuWjJOMk5oWTZQVjZmUHp4eDBoSlNjRnZ2LzJtbEplaEo2TldxOUczVDAvOHN2NDNHSTNHRUFncEhNQzVJanNTRVJFUkVSRVJFWld5NXlXaExra3FNVmtJU0MwaW1pR2tYdDBTdjJEZURIVTNOemRsWDYxYXRiQjM3MTdzM2JzWFJxTlJTZFlCdVlzcW5qaHhBa0R1TE9mOC9RcHo5KzVkQUxsbE92SVdnOHlUdnliNzNyMTdsVVI5bnZ3TFBENExidDY4aWMyYk4rUFFvVU1JREF6RWl5KytpRmwrNzBsTEFBQWdBRWxFUVZTelpzRmtNbUhreUpFSUNnckNuRGx6QU9TV3pxbGF0U3FPSFR1bTlIZHljckpJM051M2I0ZVBqdyttVHAxcXR0OW9OQ3JiMGRIUmhTYlVpeU92WEZEZU9lL2V2ZnRJdjBaNDB2NHVMaTRZUG53NEJnd1lnTldyVjJQcDBxVkt3bm41OHVWNDZhV1hpbDF1S0g5ZDhmeHhQU2plaDlVaEwyb3dJWC9mbXpkdktvTWJlY0xDd2hBV0ZnYmdmelBZN2UzdEVSb2Fpc3VYTDhQZjN4OTc5dXd4NjNQdjNqM0V4OGNEQUhidTNLa01wTlNwVTBjcGtiTi8vMzdzMmJOSCtYNHRXclFJUGo0K1pyOWFvTWRYTHpnSXJWbzB3N1lkdXlXVkdxTUJyQUZnc25SY1JFUkVSRVJFUkVUNVBSY0pkZCtBdXEwQWhLdlZhcnd4YkhDeFp1aytDVm1XY2V2V0xRQ0FuNStmc3QvRHd3TkE3dXp5dExRMHVMaTRBTWhONXRXcVZRc0xGaXdBQUF3Y09MRElhK1NWRXZIejg4Tzc3NzVyMXJaMjdWb2NPSEFBUUc0Q3VudjM3bWJ0TVRFeFNFMU5mWnhiZXlvU0V4Tng4dVJKNWZYU3BVdFJxVklsVEo4K0hlSGg0Y3Bpa1YyNmRNSGd3WU94Wjg4ZXhNWEZRYVZTWWRpd1lRRE1Cd1h5bm1OcHlpcy9NM3o0OEFKdGpSbzF3dlRwMHdIazF0dE9URXg4ckJydmVZTW1RTzRNWFZ0YjIxTHRuOGZhMmhxREJnMkN0N2MzSmsyYUJDQjNadmFWSzFmZzYrdGJySE00T2pwQ3I5Y0RlUEF2SlBJR29ZQW5HeVJ4Y0hCUTZxQTNhTkFBZmZ2MkxWYS9QbjM2b0c3ZHVsaS9mbjJCaExxbnA2Znl2WlJsR1Y1ZVhtamZ2cjNaTVhxOUhpdFdyQUNRTzlBVkZSV2xKTzdweVFraE1QYXRON0J6OTE4d0dJejFmYXNIdHI1MDVtVEJsWCtKaUlpSWlJaUlpQ3pvZWFpaHJoYVNHQzBFVlBWRGdsR3RpcTdFTDVpYW1xck01QTBPRGxiMjV5VTBoUkN3czdORGl4WXRzSGp4WXF4WXNRS1NKT0gwNmRObzFxd1phdGFzV2VRMWtwS1NBT1FtREMxTnI5ZERyOWNqTXpNVEdSa1p5djc3Qnk3aTR1TFF0bTFiZE8zYUZXdldyRkgyOStyVkN6LysrQ1BDdzhPeGRldFdSRVZGb1hmdjNwZzJiUnF5c3JLVWdZWlJvMFpCcDh0OS8vTHVIL2hmcVpDY25CekV4Y1VWS050UkVyWnYzNDRXTFZvZ0pDU2t3Si9PblR1YmxWdlpzdVh4Y240M2J0eFF0cjI4dkI1NUlPaFIrMCtkT3ZXaGd6bnQyclV6Szh1U1B3R2V0M2pzZy9qNC9LL2s5WU5tbitmZmYvOEFSUDd6eTdMODBHdmwvK1hIMmJObkgzcHNmcTFhdFhwZ09acjgrdlRwZzRVTEYyTDM3dDFtK3ovOTlGT2wzTkpycjczR1pIb0pxT0xuaDBiaERTQUVWSkpLTlE3UHlhQXZFUkVSRVJFUkVUMC95bnhDM1NlZ2JtTUJVVityMWFKTnF4YWxVbTg3ci82ekVBS05HalZTOXVmTlVHL1hycDFTV3owOFBCdzZuUTRuVHB5QXlXVENrQ0ZEaWp6L2pSczNsQm5ha1pHUlR6djhSM2JyMWkxOC9mWFhhTmFzR2FLam81WDkrWk92UU83aW92bG5IdnY3KzJQNTh1V1lOR2tTN096czhOZGZmK0dqano3Q3RHblRNSEhpUkVpU2hFV0xGdUhpeFl1SWlJZ3dLNTF5OGVKRkFMbUxRZWE5cDBJSXJGNjlHcEdSa1pnMGFSS09IejllWXZlOGJkczJSRVJFUExBOS8vdVMvNWs4aWlOSGppamJqMU0yNUZINzM3cDFDekV4TWNyczdzTGsvUnBBcFZLaGN1WEt4WTZsVFpzMnluYitHdWY1NVM5VjFLNWRPN08yL0dWMGlrcmU1My8yTzNmdVZCYjZmVnJzN2UzeDVwdHZZdXpZc1lpS2lrSm1aaVlXTDE2TWpSczNBZ0NhTjIrT0VTTkdQTlZyVWk0ckt5MDZ0RzBOYTJzclFLQytYNDI2RC80U0VoRVJFUkVSRVJGWlFGbFBxR3Nrb0FNQWQzZTNpb2hvM3JSWWl6aytxYnh5Sm8wYU5ZSzd1N3V5djErL2Z0aXdZUU0rK09DREFuME9IanlJVnExYUlTZ29DRUR1NG9sNVpXUHVkL1RvVVFCQWxTcFZFQjRlL3JURGYyUyt2cjRZTTJZTXVuWHJwdXh6Y1hFeG01VU01Q2E4QncwYUJGdGJXN3p6emp0WXZYbzFnb09ESWNzeWxpOWZqclZyMStLNzc3NVR6dlBiYjcvaHUrKytROU9tVFRGNzlteGxoclhCWU1EcDA2Y0JtSmZVVWF2Vm1ERmpCc0xDd2hBZEhZMUJnd1poMXF4WlpqT3BuNGI0K0hqbzlmcUgvam9nZjFMMzlPblR5Z0JBY2Yzenp6L1l1M2N2Z055U0s3MTY5U3J4L2xsWldaQmxHWWNQSHk2MFBUMDlYYm1QL0lOQ1FPN0FScDQ3ZCs0VTZOdWxTeGZsdTNEZ3dJRUM3NGxlcjFmcTR2djUrYUZ0MjdabTdmbG5wUmVWVU8vYXRhc1NqMTZ2eDV3NWN3cnRzM256WnZ6ODg4OFBQZGVEZE9yVUNkMjdkOGZYWDMrTkYxOThFVjk5OVpXeWY5NjhlU1crNkhGNUpZUkE0NFpoOEs3c0JjakNTUUF2QXZVMWxvNkxpSWlJaUlpSWlDaFBtVTZvZXdjRXV3dEp0QllDcW9aaERWQzlXdFZTdVc1ZS9mSzhldC81ZVhsNUZicVE0NUVqUnpCNjlHamw5V2VmZllZQkF3WWdNVEd4d0xIYnRtMERBTHo5OXR2RktnTnk5KzVkN05tekIwZVBIa1ZjWEp4WmFZMEhEVERZMnRvaUtDZ0lmZnYyeFd1dnZWYmtOUUFnTkRRVUxpNHVpSXlNeEpJbFM2RFJGTXh6dFcvZkhsRlJVWGpsbFZlVTU1Q2Vubzd3OEhETW16Y1BucDZlQUlEZmYvOGRNMmZPUkpjdVhUQi8vbnhZVzFzcjU5aTllemN5TXpNQm1KZlV5YnVmOTk5L1g1a2QvOHN2dnlqMXpKOEdnOEdBalJzM29sNjllZzk5OXJWcTFUS2JqYjlwMDZZSEhudjc5bTNNbURFRGUvZnVSWHg4UFA3NzMvL2l6VGZmVk5ySGp4OXZWc2JrYWZmUGs1V1ZCU0IzY2MzN1hidDJEWk1tVFVKMmRqWjhmWDN4emp2dm1MVUhCZ1lxMnp0MjdFQk1UQXd1WGJxRUJRc1c0UGJ0MjNCMGRNVHMyYk5oWjJjSHZWNlBMNy84MHF6LzU1OS9qdXpzYkRnN08yUE9uRGxtN3pkZ1BrTTkvM1poWEYxZE1XdldMT1VjR3pac3dPdXZ2NDZOR3pmaTJMRmoyTGx6SjZaTm00WWZmdmdCWGJ0MkJaRDdERStmUG8ya3BDU3pVamtQZTQrSER4OE9aMmZuQWlWc3RtL2Yvc0RCTUhweVZhdm8wREFzdCt3TGhHanU0NTlWdkVMK1JFUkVSRVJFUkVTbG9FeFBzNVJrVXkwQnFaNWFyY0x3SVFOSzVab3BLU2s0ZE9nUWV2VG9BWjFPcHl6RStERHA2ZW1vWHIwNjdPM3RvZGZyY2Zqd1lheGV2UnBBYmkzbWhRc1hLalBYMDlQVHNXdlhMblR0MmhYTm16Y3ZWa3kydHJidzhmSEJzbVhMbExJVUFHQmpZMU5vMGhzQWdvS0M4TTAzM3hUci9IazZkZXFFVHAwNlBmUVlsVXBWSUFudTdPeXN6Q2cyR0F6NDhzc3Y4ZE5QUDJINjlPbDQ0WVVYY1B2MmJYei8vZmM0Y3VRSWpFWWovdm5uSDZWdllXVlhIQndjTUdMRUNPV1hBTkhSMGVqZnZ6OXExNjc5U1BkenYrblRwMlBqeG8zS2JPZEdqUnFoZXZYcStQNzc3NVZqVWxOVDhkSkxMeUV0TGMyczc1ZGZmb21WSzFlaVo4K2VCWkxSSGg0ZWFOcTBLYVpPbldyMmVhbFVxUkxlZWVlZElzdjZQR24vUEJNblRzU3laY3V3ZnYxNkhEbHlCUDcrL3RCcXRVaE9Uc2F4WThlZ1ZxdlJxMWN2akJ3NXNzQ2lvZTNhdGNQV3JWdXhmZnQyNlBWNkRCZ3dBR3ExR20rODhRWWNIQndBQVBYcTFjT3FWYXN3ZCs1Y2ZQMzExNGlMaTBOQVFBQk9uRGlCRXlkT0lESXlFdVBHalRQN1ZZZGVyOGZ3NGNQTkJwWlNVbExRckZremVIdDdZOG1TSldhejQvTTBhdFFJSzFldXhMeDU4M0Rnd0FFY08zWk1tUUd2MVdyUnBVc1hMRjY4V0psSnJ0Rm9jT2JNR2N5Wk04ZHNobjFoTmRVTkJnUFdyMStQUllzV1FhL1hJenc4SFAvODh3L3UzTG1EalJzM1l1UEdqUkJDb0hMbHlnZ0lDTURBZ1FPZitMTkg1Z2IwNjRzZi92c0xEQVpESGFpa09nRE9GZG1KaUlpSWlJaUlpS2dVbE8yRXVrcnFEU0dzR29TR29Hb3BMRVlLQUd2V3JFRndjRERHangrUG4zLysyYXd1ZEZFV0xWcWtiUGZvMFVQWlBuejRzSkpRWDc1OE9SbzFhb1RKa3ljL1VsdzZuUTR6Wjg1RVRFd01MbCsrRE1DOHJ2V3pJRDQrSHA5Ly9qbHExcXlKWDMvOVZVbkVPamc0WU9qUW9VaElTRUR2M3IyVmhIWllXQmhDUWtJS1BWZm56cDJ4Yk5reVpmSFNwS1NrSjA1cXpwZ3hBek5tekhqb01hNnVydGk2ZGVzam43dE5telpvMXF3WmpoNDlpclMwTkhoNmVpSW9LS2pZcFVPZXREK1FXK1ArazA4K3dkMjdkeEVmSDQvTGx5L2p6cDA3cUYrL1BnWU5Hb1RnNE9BQ004ZnpDQ0h3eVNlZjRNeVpNN2h3NFFJMEdnM3ExYXVuMUZ6UDQrdnJpNmlvS0Z5L2ZoMW56NTZGWHE5SFdGZ1lhdFNvZ1FvVktoUTRyN096TTM3NDRZZGkzME4rMWFwVncrTEZpM0h0MmpXY08zY09lcjBlcnE2dUJXcjVBN2xsY1Y1NDRRVmtaR1JnN3R5NUFBQjNkM2V6WkgxYVdocCsvLzEzL1BERER6QVlET2pZc1NONjllcWxESno5NXovL3djOC8vd3lEd1FCWmxwR1VsSVIzMzMyWHlmUVNVRVhuaC9BR29kaTcvNkMxU2taWEFPc3RIUk1SRVJFUkVSRVJFVkNXRStvNm5UV0F2Z0RRN2NWT3hTcU44cVN1WDcrTzY5ZXZJeW9xQ2hxTkJpKy8vUEpUUFg5S1NnbzBHZzArL2ZUVFFzdkc1SEZ5Y2tLdFdyVlFxMVl0czFuc1FnaTBhdFVLNTgrZlI5T21UYzJTOW8vRDN0NGVOV3ZXZktKejVQbnJyNytRbUppSU9YUG1LSW4wKytsME9sU3RXaFhYcjE5SHk1WXRNWGJzMkFlZVQ2MVdZOXEwYVpnM2J4NWNYRnpNRm9kOUZ1U3ZDWjYzYlcxdGpjYU5HNWRLLzRleHRiVkZhR2dvUWtOREg3bHY5ZXJWVWIxNjlTS1BjM2QzTjV1SlhwSThQRHlVQllHTFVxOWVQUUM1SlhzbVRKaUFyS3dzYk5pd0FlZk9uVU5xYWlvQ0F3TXhaODRjMUs1ZDIremZGR2RuWjR3ZlB4NkRCZzFDZEhRME5tL2VqS3BWcXhiN1Z5VDBhQ1JKUXUrZTNiQjMvMEVJQ1QzZzd6OFNaODltV1RvdUlpSWlJaUlpSXFLU3owS1hFTitBNFA0cWxWanA1VmtKM3k1YmdpbzZ2Nkk3UFNHRHdRQ1ZTbFVxeVh0TFNrMU54ZTNidDFHNWN1VUhsb3dwS1ZsWldiQ3lzaXJWYTVhRXc0Y1BZK2pRb1FBQVQwOVAvUGJiYjZYYW53cG5OQnFSbloydExMaHFNcG1RazVQeldKODVvOUg0MElFdmVqTFhybDlINzM4TlJPS1ZKQmlOcGdHWFRwOVlZZW1ZaUlpSWlJaUlpSWpLNnFLa1FwTFFEd0JDUTRKUnNaQTZ5Q1ZCclZZLzk4bDBJTGVzaVU2bksvVmtPb0RuSXBrTzVBNis1TWsvMjd5MCtsUGhWQ3FWa2t3SGNtZENQKzVuanNuMGt1WGc0SUJHWVEwQUFKSVFnMUdHQjRDSmlJaUlpSWlJNlBsUkpoUHEzalVDZ3lCRURZMUdqWkM2UWJDM3Q3TjBTRVJtakVhanNwMC9PVjVhL1luS09odHJhelJvRUFJckt5MkVFRFg5L0lQcldUb21JaUlpSWlJaUlxS3lPTVZTdUxoNTloWVEzVHpjM1RYRFh4OElkemMzUzhkRUJBQzRjK2NPb3FLaXNHWExGbHk5ZWhVQWtKT1RnL1BuenlNK1BoN2g0ZUVsMnAvb2VTR0VnRnFsd3U2LzlrS3YxNnRsSVY5TVQ3MjIxOUp4RVJFUkVSRVJFVkg1VnVZV0phM2c3KzhnSUpvQXNyV3ZUMlVFK0ZlemRFaEVDcTFXaTFhdFdxRlZxMVlGMmlTcDZCK0VQR2wvb3VkSjFhcFZVSzJLRHVjdkpHZ0ZSQk52N3pvdWlZbi8zTFIwWEVSRVJFUkVSRVJVZnBXNWhMcXRTZU1CeUkyRkVLSkgxeGN0VXVlYjZFRTBHZzFDUWtJczFwL29lYUpScTlHK2JXdHMzYkZMQUFqVjJNSUhBQlBxUkVSRVJFUkVSR1F4Wlc3S3EwcWxEUUxnNStUb2lBN3RXbHM2SENJaUtrR3RXMGJBd2NFZU1tUWZvMUFIV1RvZUlpSWlJaUlpSWlyZnlseENIWkxjVVFnaElwbzFob085dmFXaklTS2lFdVRzN0lSV0VjMGhoQkNTQUVkUmlZaUlpSWlJaU1paXlscENYUktTYUE4QUxTT2FXem9XSWlJcUJlM2JSZ0lBQkVRa3l0Ny9XMFJFUkVSRVJFVDBIQ2xUaVluS0FYV0NCSVNQYXdVWEJOV3BaZWx3aUlpb0ZBUUhCY0sxUWdWQXdOZkxQempZMHZFUUVSRVJFUkVSVWZsVnBoTHFhcUh1QWdBMUFxckQyZG5KMHVFUUVWRXBzTGV6UStEL0Q2SnFWT2h1NFhDSWlJaUlpSWlJcUJ3clN3bDFsUkNpQXdEVURLZ09Sd2RIUzhkRFJFU2x3TWJXQm9HMWN4UHFRcUF6QUpWbEl5SWlJaUlpSWlLaThxck1KTlQ5cWdjR0FMS25yYTBOYXRVTWdGYXJzWFJJUkVSVUNqUnFOV3JXcUE1N2V6c0lBUytmV25WWjg0dUlpSWlJaUlpSUxLTE1KTlNGVU5XRkVDNU9qazZvV1NQQTB1RVFFVkVwOHE5YUJXNFZLMElHN0lXTStwYU9oNGlJaUlpSWlJaktwN0tTVUpka2dVRElzcU5yQlJmNFY2dHE2WGlJaUtnVVZkSHA0T0h1QnNpd2xXU0VvT3o4LzBWRVJFUkVSRVJFejVFeWtaQ29YTE9taXlSUVR3Z2hOVy9hR0ZaYXJhVkRJaUtpVXFUVmF0QXdyRDZFRUVJSXFiWk9WOXZkMGpFUkVSRVJFUkVSVWZsVEpoTHFJa2ZsSWdOQkFCRFpzcm1sd3lFaUlndG8zcVJ4N29hUWF3cXQ4TEJzTkVSRVJFUkVSRVJVSHBXTmhMcEs1U21FOExPeHRrYjlrSHFXRG9lSWlDd2dOQ1FZR3JVYWdQQXh5UnB2UzhkRFJFUkVSRVJFUk9WUDJVaW9DNmt4QU5RTERySjBLRVJFWkVHTndoc0FBSVFLRFN3Y0NoRVJFUkVSRVJHVlEyVWlvUzRKdVJFQWhBVFh0WFFvUkVSa1FRM3Fod0FBQkdRbTFJbUlpSWlJaUlpbzFKV0ZoTG9BUkVPQU05U0ppTXE3dkxKZk1oQnE0VkNJaUlpSWlJaUlxQng2NWhQcWxXclc5Qk1DWGs2T2p0RDUrbGc2SENJaXNxQXFmcjV3ZG5hQ0VNTExzMG90UDB2SFEwUkVSRVJFUkVUbHl6T2ZVTGVDcGdrQStQbDZ3ODdPenRMaEVCR1JCVmxiVzZPcUxqZVBydEZvSXl3Y0RoRVJFUkVSRVJHVk04OThRbDNJVWtNQThQWHhnWjJkcmFYRElTSWlDN0t5dGtJVm5RNEFJQ1M1dVlYRElTSWlJaUlpSXFKeTVsbFBxS3NoMEVBSUFWOGZiOWpaTXFGT1JGU2VXVmxab1ZwVkhZUVFFSkFhQWxCWk9pWWlJaUlpSWlJaUtqK2U2WVI2cFpvMXZZVVE3dGJXMXZEMTlZWktWVGJ5SmxldlhzWHUzYnNSRXhPREsxZXVJQ2NucDhTditkdHZ2Mkg1OHVWbSt5NWN1SUJwMDZiaDd0Mjd4VDVQUWtJQzR1UGpJY3Z5MHc2eHhDVW5KeU11THE1WXh5WWxKV0gzN3QxRkhoY2ZILy9JY1dSbVprS3YxejlTbjN2MzdwbTl6c3JLZXVDeEJ3OGVSSFoyOWdQYjkrM2JoNEVEQjJMczJMRklUazRHQUtTbnAyUHk1TWw0N2JYWHNIbno1a2VLN1dGU1VsSncrZkxsSW8vYnNtVUxqaDgvRHFQUitOU3VYWlNVbEpRaWp6RVlERWhNVEVSR1JrYWg3Wm1abVVoSlNYbHEzNGUwdERSczM3NGRzYkd4cGZvc25pY3FTWUozWmEvY0FWWUJONzhhZFgwdEhSTVJFUkVSRVJFUjBUUEJONkJ1YTEydDRPVHc1cTNsZlFjT3lXWEZIMy84SVllR2hzcWhvYUh5c0dIRDVMUzBOTFAyNjlldnl6azVPVS90ZWg5ODhJRThlUEJnT1NrcFNkbTNmLzkrdVczYnR2S1dMVnNlNlZ6ang0K1hRME5ENWRhdFc4dVRKMCtXbzZPam4xcWNzaXpMVTZkT2xkdTFheWUvOHNvcjh0aXhZK1ViTjI0ODhUbE5KcE84ZHUxYU9TSWlRbTdjdVBGRDcvbk9uVHZ5a2lWTDVNYU5HOHVob2FIeXlwVXJIM2hzVEV5TUhCb2FLZzhmUGx5T2o0K1haVm1XcjE2OUtvOFlNVUxldkhtem5KV1ZWYUNQMFdpVTMzbm5IYmxqeDQ3eWlSTW5pb3c5SnlkSGpvcUtrbHUxYWlVZlBIaFEyVDl4NGtUNTdiZmZsbzhkTzJaMmZHcHFxaHdhR2lvM2JkcFVIamR1bkZtZlBLMWJ0MVkrZjVNbVRaSmxXWmFqb3FLVWZRMGJOcFQxZW4yUnNSWEhuVHQzNUQ1OStzaWRPM2VXVjYxYVZlam4ybWcweWkxYnRwUkRRMFBsaUlnSWVmTGt5UVcrRTAvYjk5OS9MMGRFUk1pN2QrOSs2SEhKeWNuS2MzbnBwWmZrNU9Sa3MvWVRKMDRvejJ6WXNHRnlZbUtpL05GSEg4bno1OCtYdDJ6WlV1aG40R0ZNSnBNOGR1eFlPVFEwVkk2TWpKUi8vZlhYUjc0M2t1WERSNC9KelZwM2xIVzE2cVY1MTZqYndkTC9WeEVSRVJFUkVSRlIrYUcyZEFBUG81S2txakxnWUdkbkIxOGZiMHVIODFnaUlpTGc3T3lzdk03SXlNQ3dZY1BnNU9TRWp6LytHQjRlSGs5MC9uWHIxdUhZc1dOWXRXb1ZySzJ0QVFCNnZSNlRKazNDQng5OGdDWk5taFQ3WEttcHFjcXM3YlMwTkJ3OWVoUXZ2L3p5RThWM3Y2eXNMS1NrcENBbEpRV3RXN2RHeFlvVkgva2NodzRkZ28rUER6dzhQQkFURTRONTgrYmg1TW1UU3Z2a3laTng5ZXBWVks1Y0dRa0pDWWlNaklTN3V6dCsvUEZIZlB2dHQyYXp4eGN1WElpVWxCU01IajBhUWdobHY5Rm94TWNmZnd3QU9IRGdBQ1pNbUlBUFB2Z0FycTZ1Mkw5L1AvYnYzdzl2YjI4RUJBU1l4WGJuemgzczM3OGZBREJzMkRCOCtlV1hxRk9uVHFIM2NlVElFY3lkT3hkbnpwd0JBTHp4eGh1WU1tVUt1blRwZ2hFalJxQm56NTdZczJjUFJvOGVqZjc5K3dQSW5YME81TTVvOS9iMlJsQlFVSUh6V2xsWktkdm56NThIQUdpMVdtVmZUazRPcmx5NUFpY25wNkllZFpGc2JXM3h3UWNmb0YrL2ZwZy9mejYyYk5tQ2YvLzczN0ROVjU3cCtQSGp1SFhyRmdEQTBkRVJZOGVPTmZ0TzVERWFqUStkbVY5Y3AwNmR3b0lGQzJBd0dEQjY5R2lNR0RFQ1E0WU1LYkpmcDA2ZDRPSGhnZDI3ZDhOZ01DQXlNbEw1VE9UazVLQlRwMDZvWExreVdyUm9nVEZqeG1EVnFsWHc5L2ZIOHVYTGk3MWdzaEFDNDhhTnc2NWR1NkRYNnpGejVrelVxVk1IL3Y3K1QzVFA1WTJYWnlVNE9Ucml5cFVrYXpWUUE4QWZsbzZKaUlpSWlJaUlpTXFIWnpxaExzUGtCVmxZMjFoYm8ySkZWMHVIWStiUFAvL0V6WnMzQzIzTG45dzllZklrMXE5ZnI3emV2SGt6TGw2OENBRG8zNzgvNXMrZmo4REF3TWVPWS9ueTVmalh2LzZsSk5NQllPM2F0WEJ6YzBQanhvMGY2VnlyVjY5V1NvbDRlbnBpM3J4NVdMSmtDVDc5OU5PblZtNG5mNW1MQnoyL29xeFpzd2JidDIrSFRxZERTa29LcWxTcGdtN2R1cUZHalJxb1c3Y3UvUDM5a1pXVmhaOS8vaG1MRmkzQ29rV0xZR1ZsQlRzN08zaDVlYUZCZ3didzgvT0R2NzgvL1AzOWtacWFpcHljSExPazg0b1ZLNVR5TWZYcTFjT0NCUXZnNk9pSXBLUWs1WmpXclZ2anJiZmVNb3N0SVNFQlBYdjJCQUJFUmtZV21reS9jT0VDbGk1ZGlpMWJ0aWo3bkp5Y0VCNGVqaU5IanFCdTNiclE2WFNJaUlqQXpwMDc4ZGxubnlFaUlnSitmbjdZczJjUEFLQlZxMVlZTldvVUpLbGcxYWFQUC80WWt5Wk53dFdyVjVYRTliLys5UytjTzNkT3VXWmhDZTNIRlJBUWdNNmRPMlBkdW5XSWlZbkJxbFdyTUhUb1VLVTlPam9hQU9EbTVvYkZpeGZEMWJYdzczSmFXaG9XTGx6NDBHdkpzb3cvL3ZoZjdyUmp4NDZGSHRlMmJWdGwrOUtsUzBoSVNJQk9wNFBKWk1LVksxZVV0dnhsWWRMVDAzSHExQ25NbURFRDZlbnBtRFp0bWxtaU8rOVpOMm5TQk9QR2pjUHMyYk54OXV4WkhEeDRFQzFidGpTNy90V3JWeEVURTROMjdkb1ZpSzFTcFVxb1U2ZU84dTlFWVlNSVJxTVJDeGN1Uk0rZVBhSDcvd1U0Nlg4cXVyckN6czRXTXFDVmdiSTUya3BFUkVSRVJFUkVaZEl6bTFEWDZYVFdFS0tTZ0pCOGZiMmhVVDlib1RvNU9TRXpNN1BRdHZ3emhMVmFyZGxzM2U3ZHU2Tjc5KzdLNnlkSmJDWW5KeU14TVJGejU4NUZURXdNcGt5WkFtdHJheHc2ZEFobnpweEJ0MjdkTUd2V3JHSWw3Ry9jdUlFZmZ2aEJlVDE1OG1UVXJGa1RWbFpXbURoeElqNzY2Q05vTkpySGpqV1B3V0JRdGxOVFU1L29YQWtKQ1RoOCtIQ2hiZXI3UGkrelo4OUdpeFl0Q2oyMmF0V3FacTlQbno2TnBVdVhBZ0I2OU9pQjhlUEhQNVY3djNidEdyNzY2aXZFeHNiQzA5TVRsU3BWVW1xY1IwZEhGNGk1ZGV2VzJMbHpKMlJaUmxKU0V0emQzYkY3OTI2MGJOa1NzMmJOZW1CZDc2Q2dJR3pZc0FGOSsvWkZlSGc0Z055WjVCOS8vREZDUTBPeGF0VXFlSGw1UGZIOTVQZnl5eTlqM2JwMUFHQldVejBuSndmUjBkSHc5ZlhGRjE5OEFXL3YzTnpuNTU5L0RrOVBUL1R1M1ZzNXRtTEZpdmp3d3c4ZmVoMkR3YUFrMUNWSkt2TDQrd2toOFBQUFB5dWZ3L3pyQ3h3L2ZoeFpXVmxLa3Y3cTFhdW9VYU9HMHA1LzhLSlhyMTZJaVlsQmRuWTJHalJvVU9BNjY5ZXZ4OUdqUndzZDhBQUFuVTZIZi83NUI2R2hvYmg2OVNxdVhyMXExcjV0MnpaRVIwZGo0OGFOK1BlLy8yMFdCK1Yrdnl0N2VVSUlJVUVJZHk4dkw5dWtwS1RpTHhaQlJFUkVSRVJFUlBTWW5xMHNkVDRHZzUydEdzSVRBUHp2UzNnK0N3d0dBOXEwYVZOb1cvNVoyQUVCQVE4ODd2dnZ2MzlnT1pEaXlDdGRJc3N5Tm03Y0NKMU9oOEdEQnl2N0V4TVRNVzdjT0d6YXRLbkljMzMyMldmS0FFSGZ2bjJWVWpHdnYvNDYrdmJ0aXpmZmZCT3paOCtHaTR2TFk4Y0xtRCtiR3pkdVBORzVDanQzYkd4c29XVlFIcFRZdk4vZHUzY3hlZkprMk5qWTRMMzMzb09kblIyU2s1UGg0K05UNE5nLy8veXp3S0RBZ3hhM0JBQVBEdzlNbVRKRmVmMzIyMjhyQ2ZYOFZxOWVqWnMzYjZKRml4Ym8wS0VESEIwZEVSWVdoblhyMXVIRkYxL0UrUEhqc1dmUEhpeGN1QkR6NTg5SGxTcFZDcHhqMzc1OXVISGpCbnIwNktIc3k4ek14Sm8xYXpCbzBLQmlQWXRIRVJBUWdGYXRXaUVoSVFGOSsvWlY5bS9kdWhVK1BqNVl1SENoTW5qMCsrKy9ZOFdLRlFDQTJOaFlUSm8weWV6WEFTVkpDSUhSbzBjcnI2OWR1NllNQkVSRVJPRFZWMTgxTy83U3BVdktkdjdCSUFES0x3bnM3ZTNOOW0vZXZCbkxsaTJEbTV0YmdjVmpiOTY4Q1RzN096UnMyQkFOR3pZRWdFSVhtTTFiREZldjEyUGl4SW40NXB0dm5rcUpudWVKenM4dmQwT1czUTFXRlJ3QUp0U0ppSWlJaUlpSXFPUTlzd2wxMktwdElNdVZJQVNxVm5uMlNoNHNYNzRjdlh2M0xyUUdlUDZTRXNuSnlZaU5qUzF3eks1ZHUvRFZWMTloNWNxVldMeDQ4V09WZGFoY3VUSzBXcTJTa010TGlGZXRXbFZKeUJXbkp2V2VQWHVVcEh0WVdKaFp3dEhmM3grdnYvNDZsaTVkaXBkZmZoa3paODVVRW9HUEkzL0NPZjl6ZWx6NVMzWXNYcndZdi83Nkt3WU5Hb1RodzRjWDJkZG9ORUtTSktWT3RzbGt3dnZ2djQ5YXRXcmhyYmZlZ3B1YkczcjI3SW5MbHkralM1Y3VCZXB3TjJyVXFNQjFMbDY4aUowN2R6N1d2Zno0NDQvbzJyVXJVbEpTc0dMRkNuejk5ZGRvMHFRSk1qSXk4TTQ3NytEMjdkdHdjSERBbURGanNHL2ZQaGdNQmd3WU1BQlJVVkZtZ3dpN2R1M0NSeDk5aE5telp5dEo3R3ZYcm1IYXRHa0lDUWxCdDI3ZEhpcytJUGZ6OU41Nzc4RmtNaW43c3JPejhmZmZmd1BJL1hYRzExOS9yYlRKc295TWpBeWxCRXUxYXRXVU91UkFicG1Wdi83NkM2MWF0WHJzbUVwUy9sSktPVGs1eW5ac2JDem16cDBMQUpnK2ZUbzZkZW9FQVBqcXE2K3dlUEZpQUxrREtIbjc4N3o3N3J2NDg4OC9FUmdZaU5EUVVMenl5aXNGZnFXU2xaV2x6THgvNFlVWE1HM2F0S2Z5QzRubmpjN1BOMi9UelVvRmV3RFhMQmdPRVJFUkVSRVJFWlVUejI1QzNXaXdnYVN1QkFEVm5yR0Urc0dEQi9IMzMzK2pZc1dLOFBYMU5XdVRaUm0vL1BJTHFsZXZqdmJ0MndPQXNraGxmdHUyL1I5Nzl4MWYwLzAvY1B4MTdzZ1NJUkV5aENUSXNFWE5JbFpSTlZxcVJvemFWS2txcXRvYVJZeFNKZVhicjFIMUkvcjlVck8xVjZuMnE4UnNqWWdWT3lJaWU5MXhmbi9jNWpTMzJXUmMrbmsrSGg2OTk4elBHZjF3MytkOTNwOURBRVJIUnpOOCtIQysrKzQ3S2xXcVZLaDJsQzFibHBrelo3Smh3d1lxVjY1TS8vNzlBUmc3ZGl6SnljbkV4c2FhMWJMT1NVeE1ETE5uendhZ1pzMmFMRnEwU0FsU096bzZZbTF0emJCaHd6aDU4aVJuejU1bHpKZ3hkT3pZa2ZmZmYvK3BCbFJOVEV4VVBydTR1UERreVpObnluci81cHR2bE0rWlFkMDFhOWFnMSt2ejNaNVhlNjRBQUNBQVNVUkJWTzZ5WmN1NGMrY09jK2JNd2NiR2h1dlhyek5reUJCcTFxd0ptRExRSXlNakFkaXpady9WcWxVenE1V3QwV2pNeXZrQTJOcmFQdFZ4N042OW13VUxGckIvLzM2cVY2K3VURiswYUpGWkNhRk1qUnMzQmt6WExMTzlZSHFvY3VEQUFmNzk3MytiWmE3djJyV0w3dDI3MDdWcjE2ZHFYeVpyYTJzV0xGaGdOdTNodzRkSzROamUzcDZGQ3hlYXpWK3hZZ1VyVjY0RW9GT25UZ3daTXVTWjJ2QzBVbE5UbVRwMXFsbXBuTlRVVkR6L3pIUStjdVJJdGhKQ1dkK28rTzkvLzJzMmFHL2x5cFVCMC8zbTYrdUxsNWNYLy83M3Y1WGxNOHZ0WklxTGkrUFlzV1BvOVhyT25UdkhzR0hEY3N3Ni8vWFhYOUZxdFV5ZE9wVnUzYm85NDFHL3VMdzgvM3hyUkpJcUdsV3lmZDVMV3pBUEQ5dktzcjBkdGxhMnNwb3lrbEZ2cTVVMU52bXZLQWhDYVpLUjBuVnFPUVc5TVVWSzA2ZmNrNUpTdUhzM0RjaTVIcHRRdWtSZkt3alBKZEhYQ29JZ0NKYktZZ1Bxc3BveUVyZ0FGcFdodm5IalJrSkNRZ0I0OWRWWHpiSzE3OTI3eDV3NWM1UjZ5SzZ1cmt5ZlBoMG5KeWQwT3AxWmxtbG1tUWxmWDErKy9QTExRZ2ZUTTNYcTFFa0ozR2R5Y1hGaDhlTEYrYTZyMSt2NTZLT1BlUHo0TVRWcjFtVDU4dVZLUUhUbnpwMEErUG41c1dUSkVvS0RneGt5WkFnUEh6NWsvLzc5SEQ1OG1LNWR1ekpnd0lBY1M0N2tKak5ZTDBrU3RXclZJanc4dk5DRHAyWTFaY29VNWZQTm16ZUpqbzdHeWNtSjhlUEhzMjdkT21WZVJFU0VXVm1SMjdkdksvTkhqQmpCMHFWTDhmSHhNZHQyMW1EOTFLbFQ2ZHExcTltZ3BCRVJFV3pldk5sc25id0dXazFOVFdYR2pCbklzb3pSYU9UVXFWUEt2RTJiTmxHdFdqWGk0K001ZlBod1FROGZPenM3czlyck5qWTJPZFlWTDQ0eUw2WE5hRFF5ZlBodzNOemNhTml3SWUzYXRjdXpMSXF0cmEzWm9LZXBxYWwwN2RvVkh4OGYyclp0eTZ1dnZwcmorczJhTlVPbjA5R2hRd2ZsQVZWMGREUmx5NWJOOWdDbGZmdjJIRHg0a05xMWF6Tmd3QUN6ZVZ1M2JsWEt4clJ0MnpiWCs3NXMyYkxzMkxGRGVaZ2o1TXdyODJHbVRFVzFwSDF1QXVxVmE5VHowR2lrSmhMR3hzaXFCcEpFV1pDc1pBa3RZQ1dwckt4azJYTC9iaFlFd1VRbG9iZEN5a0NyMGtsYVRZWTMxaG15ZjRWRVpNN0xNaWQwQnNPcCs5Y3YzTWwvUzBKeEVIMnRJTHdZUkY4ckNJSWdXQ3FML1lla1dxV3VpaVRaVktwVUVYdjdNcVhkSE1BMENHWm1tUWNyS3l0bG9NRGs1R1JDUTBOWnUzWXRHUmtaVksxYWxXN2R1dkhLSzY5Z1oyZEhhR2dvcTFhdFl2RGd3UXdjT0pEWTJGanUzNzlQVUZBUVk4ZU96VEVEdWJqSnNzeU1HVE00ZS9Zc2dZR0J6SnMzejZ5OFJhYXVYYnNxd2Y1dnZ2bUcwYU5IYy9mdVhmUjZQZHUzYjJmNzl1M1VxbFdManovKzJDeFRPaWNKQ1FsS3lSY1BEdys4dkx3NGZ2ejRNd1hVODVJMUV6a3FLZ3BiVzF0aVkyT1ZraVIrZm41S3huWlNVaEpPVGs3Szh2djM3K2YzMzM4SFlNQ0FBVGxtZHBjclZ5NWJiZlhNb0wxYXJWWUc0TXhrYTJ1cjNEOS8vUEdIV1dtWXRXdlhLb0h4a0pBUXBjYTRrRHVWU3NYOCtmUDU0SU1QMkwxN04vUG56NmQxNjlhTUhEbVNHalZxNUx2K3JsMjdpSXVMSXl3c2pIYnQyaW4vSHg0OGVKQ3JWNjh5YXRRb1ZDb1ZUazVPUEh6NDBLem0vN2ZmZnN2dTNidDUvZlhYNmQyN3QzS3RGeXhZUUd4c0xJNk9qa29wSVRBOXZQcisrKytWNzM4dkg1UlY0OGFOMmIxN045T21UYU4zNzk1TW5EZ3gyNEMxQXBRdGEwOUZaMmVpSHoyeVVjbDQ1TDlHeWZQdzhMRE4wSlozc0xKU0JhZ2xhWUFLV2lOSmY3WlZEWkxwNGFKYXBVS2xWaXYvVmFta3ZEY3NDRUtwTXhwbGpBWURCcU5SK1MreURCS3ZTb0MxV29PWGYvMzdzc3hoMmFEZnBOTExZWkFTRnhrWm1mT0k5c0pURTMydElMeTRSRjhyQ0lJZ1dDcUxqZEpJU0w1Z1dlVmVuSjJkcVZPbkRnOGVQT0M5OTk0ak9qcWFwVXVYY3Zqd1laS1NrdkR5OHFKNTgrWjRlSGlRa1pIQjNyMTdPWHIwcUZMUGZObXlaZXpmdjU5eDQ4YXhZY09HYkJuUkpVV1daZWJObThmQmd3ZDU3NzMzR0RSb2tGbndMemR1Ym02c1hyMmFNV1BHY09QR0RXVjZxMWF0OFBYMXpYZjlyT3Y0K2ZuaDdlM054bzBiK2VDRER3cmQvb0xJV2orK1M1Y3VOR2pRZ01qSVNDV2c3dW5wU1ZCUVVMYjFNakl5K09xcnI1VHZseTlmSmlNakF5c3JLOHFXTGN2SWtTTnhjM09qZmZ2MmxDbGovckRIWUREUXVuVnJwa3lad3M2ZE8ybmZ2bjJPMS9uczJiTm0zMU5TVW5Cd2NDalFjYjBvdG16WlFyZHUzWjVwUUZKbloyZFdyVnJGdEduVE9IVG9FSWNPSGVMdzRjUDA3OStmY2VQR1pRdEVoNFdGS1c4UmhJYUdBdURnNEVDNWN1VTRldlFvcWFtcExGeTRrTFMwTkM1ZHVzUzhlZk53ZG5iT0ZsQS9jZUlFU1VsSmJOaXdnY1RFUktaTW1ZS05qUTJiTjI4Mkt4T1Q2ZmJ0MjBSSFJ3T21OMWZPblR2SHVYUG5jandtZzhIQXYvNzFMOEQwNXNLZE8zZFl0R2hSamcrOC9za2tTYUpHZFc4ZXhjUklSaFhWODEranhHaThmT3ZXa0NYMVM1SWt0OUpJdEpPUWxFNmdmTGx5dUxtNjRPSlNDWmRLRlNubjRFRFpzdmFVc2JQRDN0NGUrekpsc0xVVjExb1FMRjFxV2hwSlNja2tKU2VUbkp4TVltSVM4UW1KUkQrSzVrRlVOQThmUnZNa0xzNWRraGlBU2p0QVZuTWR0QWVxK3RYL1ZUSWFUdCs2ZXVFcW9NOTNSMEp1UkY4ckNQOEFvcThWQkVFUUxKWGxCdFJsWXkwa05kVUxVVTZrdU5uYjI1dGxEbCs5ZXBVZmZ2aEIrUjRaR1VsS1NncVNKUEh3b2ZuNGVQWHIxNmR2Mzc2MGI5OGV0VnBkWW0zK081MU94NnhaczdoMzd4N3IxNjh2VUNBOHE0b1ZLN0orL1hwV3JGaEJhR2dvVFpvMHliZE9lNmJNakcrQWdJQUFxbGV2VG1Sa0pCY3VYS0JPblRxRk9nWWczL09ZT1Zncm1NcG9GRlJvYUtoWmFaZVdMVnRpWldWRmJHd3NPM2Z1eE5iV2xyaTRPTFpzMlpMait0ZXZYeWNzTEF3d2xWb0pDUWtoSUNEQWJKbno1OCtiZmUvWHJ4OXQyclJoekpneFp0T3pEb1Q1SWxtelpnM0xseTlueDQ0ZGZQSEZGMVNzV1BHcHQyVnRiYzI4ZWZQNDVKTlBPSERnQUxJc0V4b2FxZ1NpVlNxVnNxeEdvOEZnTVBEYmI3OXg1NDdwN2RBK2ZmcHcrdlJwS2xTb1FNV0tGZm5razA4QWxQV3FWcTNLeFlzWGxZQjRWRlFVdDI3ZEFreHZXa3lmUGwxNUlGV2pSbzBjQndKZXYzNjk4dm1kZDk0eE85N0hqeDh6YmRvMDVmdmN1WFA1NG9zdmxPOVdWbGFsOGhiTDg4RFBwd2JIVDRRaFFlRTZzbUxpNFZ1L3Nsb2x6VUNpcFVxV1BXU3dsNUNrQ2s1TzlIaTlLMDBhTmFTU2N3VWMvZ3pzbExXM2Y2WUhTb0lnV0phTURCMkpTVWtrSkNhU21KaElUTXhqZmp0NWloOTM3K1ZoOUtQcXNrdzFOZlNYMWVwN1h2NzFqNmFSUGo4cVBGelU5eW9rMGRjS3dqK2I2R3NGUVJBRVMyQ3hBWFZacGZLVmdHclZMQ2REL2U5OGZId1lNV0lFN3U3dWVIdDc4K2pSSTdadTNjcng0OGNCVTdDdFk4ZU9kT25TQlRjM043Nzk5bHZTMDlOcDBhS0ZXWG1Sa2hJVEU4UHExYXNKREF6a2xWZGVLVkJXZWs1c2JHd1lQMzQ4SFRwMHlERWJOemRaQjN3TURBekV5Y2tKRHc4UDFxMWJwNVJDS1lqTU90VDVCUm1mUEhtaWZDNW9RUDNtelp1c1dyV0tsMTU2S2RzQWxRNE9EalJxMUNqWGRkZXRXOGVCQXdjQW1EeDVNdlhxMVVPU3BHeGxZZlI2ZmJZTTlkZGZmNTBWSzFadzVzd1pzK0I3NjlhdEFhaFRwdzZQSHo5VzZ2Tm55bHFYdjdqcDlYbysrK3l6Ykc4SXBLWDk5VVpsWW1JaW4zNzZxZG44cTFldktwLzM3OTlQUkVTRWNwNHVYcnpJd0lFRENRME54ZG5aK2FuYnBsYXJDUTRPQmxDMmZmVG9VVFp2M2t6djNyMlY1UUlDQW1qUW9JRlNQOS9QejQ5Um8wYlJwazBia3BLUzZObXpKNTk4OGdrSkNRbktHd05lWHFZKzZPYk5tMHFwbzB4OSsvWTErLytvUVlNRzJkcDI3dHc1NWJxMWFkTW1XL21nelBFVUFMUEJqSVg4K1ZTdkJvQ01uSCtObitLanFsTEZ6MVZsWnpOVVVqRlZBanV0VmtOWis3TFVxVjJUZnIzZjVKVzJyVXYxUWFvZ0NDWER5a3BMQlNkSEtqajlOU2g2dXphQlRKazRuaVBIZm1YOWh2OUtGeTlmS1p1UW1PaXYwK244YldUcmdWNys5UmJLcWJvVnQyNWRmZ2dZUzYvMUZrLzB0WUlnQUtLdkZRUkJFQ3lEeFFiVVZUSmVTT0RoN2w3YVRjbFRyMTY5Mkw5L1AzUG16Q0V5TXBMYXRXc3pldlJvMnJScGs2M1VSMkJnSU8rODh3NnpaczJpUTRjT1RKdzRrUW9WS3BSWVc4dVhMODlISDMxVVpOdXJWYXRXZ1pkTlNFamd0OTkrQTZCMjdkcTQvM2xkbXpScHd2YnQyd2tQRDhmZjM3OUEyOHJNMnRicjlVeWVQRm1aZnUzYU5iUGxNa3Q3YURTYUFqM0FTRXRMSXpnNG1Ka3paMUsyYk5sc0FYV05ScFBuTVRzNi92V1B1cXBWcXhJYkc4dkJnd2V6QlpoUG5qeEpmSHk4MmJUTWdIcEVSQVRseXBXalc3ZHVBUHo0NDQ4QXZQZmVlK3phdFlzZE8zYWdVcWw0OTkxM3FWU3BFbTNhdE1uM3VJcUtScVBoNDQ4L3poWlF2MzM3TmovOTlCTmdLbWZ5OGNjZm04MWZzMmFOY20zYXRtM0xnQUVEekRLeTFXcDFrV1JncTlWcVpzK2VUWFIwdFBJR3dMNTkrOHdDNmdCNzl1eFJndnp2dlBPT1dVQzhUNTgrbkRsemhna1RKakJqeGd6YXRXdW5qQTJRa1pIQnhZc1gyYnAxS3dBVktsU2dSNDhlK2JacjdkcTFnS2xFeVR2dnZKTnRmdVlBd0VDT3RmcUYzRldwWWlxUkswbFNsWHdXTFJZVks5YXlMMU5CM1I5Sk5ScFpxcXRXcWRUMTY5YmhsWGF0YWZseU0ycjYrWXI2OTRJZ29GYXJhZDhta05ZdFh5Ymk2aldPL2ZvYit3NGU1bytMbCt6MGV2MDB5ZGFxbTZkdjNUV0p4dFQxc2RldUpaUjJleTJONkdzRlFTZ0kwZGNLZ2lBSUpjbFMvL1VwQVJVbFNhS2ljOGtGbkFzcVBUMmRrSkFRenA0OXk1VXJWN0MzdHljZ0lJRE9uVHRqYlcyTlhxL25sMTkrNGFlZmZrS24wNkhUNmNqSXlFQ24wK0hwNmNtbFM1Zll0MjhmZi96eEJ4czJiQ2l4MnRtbCtXTmozNzU5U21iNXdJRURsZW1CZ1lGczNicVZhZE9tRVJvYVdxREFhbVpBdldiTm1peGN1RkNaUG5yMGFNTEN3cFR6bVZuU3c5dmJ1MERIZnVYS0ZlYk1tWU9ycXl2Lys5Ly96T1lsSnljckFmcmNaQTY0Q3FieVA5OTg4dzF4Y1hGRVJVV3hlUEZpN096c0FOTzVBRk5KRWFQUmxDQlJvVUlGS2xldXpMMTc5eGc0Y0NBdFdyUlFhbndEVks1YzJXeGZnd2NQenZkNGlvT3RyVzIyYVNrcEtjcG5GeGNYNVRnelpjMmkxMnExMmVZWEphMVd5L3o1ODNucnJiZElTa3JLVmtybTZ0V3JTaWE3V3ExbTM3NTk3TnUzVDhteVg3WnNHUmN1WENBcEtZbkpreWN6Yjk0OFdyUm9vVnlyK2ZQbjgvanhZd0RlZmZmZGZPdWFYNzE2bFdQSGpnSFF2WHYzYklPbFJrUkVjT2JNR2NCMGJsOS8vZlZuUHduL0lDNlYvcnkrc2x5cHBQZnQ3bGZQVHl0SndVaFNad25zSEIzTE1YTG9ZTHAwN29pN202dFpxU0ZCRUFUNDg4RjhUWC84L1h6cDBya2ordzRjNGwrcnZsVTllZktrSVdxMXY0T3FUQ2U3bWcwbTNyMTg3bXIrVy90bkVIMnRJQWlGSmZwYVFSQUVvU1JZWkVDOWJHVi9KeVRKMnNiRzJpSUhETEsydHVieTVjdGN1WElGTUFWU2p4MDdwZ1RPckt5c2xQcmR6WnMzcDBXTEZuaDRlRkNsU2hVOFBEellzR0VESVNFaDNMOS9uejE3OXRDblQ1OVNPNWFTb05mcmxkcnozdDdldEcvZlhwblh2SGx6bkp5Y3VISGpCdlBteldQR2pCbjVscUpKU0VoUXRwWFZpQkVqR0RObURMVnExU0k5UFYycGM1MVhtWmFzNnRldm4rdTgyTmhZdG0zYkJxQU1VUHAzV1FkZC9mMzMzNVhncUNSSlBIandnT3JWcTVPZW5zNVBQLzFFUUVBQU5qWTJTbmtnTUdWeVAzandnTHAxNndJb1pVTEtsU3VIaTR0TGdZNmhOR1E5N3RJYWFEZXJTcFVxc1c3ZE9pNWZ2a3lyVnEzTTV2bjQrUEROTjk4d2E5WXN4bzhmVDkyNmRUbDI3Qmg3OXV3QlRQZFExdnZLMXRZV1NaS29WNjhlNTg2ZEl5SWlBakNWanVuZXZYdStiZm42NjY4QnNMT3o0OTEzMzgwMmYrblNwY3JuUVlNR0Zhcld2d0JsN095d3NiRW1OVFhOMnN2THEzeGtaR1Jjc2UrMFZpMHJENk82dVFacHJTUkpYbmEydHJ6MmFnY21UeGhIeFdjb1d5UUl3aitIU3FYQ283STd3d1lQNU0wM3VoSDgrV0wySGpoa2w1eWMwazBEdGFyNk5Iam50cHowTTlldVpSK1U0NTlDOUxXQ0lEd2owZGNLZ2lBSXhja2lBK3FPdG1vWGdMTDI5aGI3Q21mUG5qMHhHbzAwYWRLRTlQUjBHamR1akp1YkcrN3U3dXpkdTVjNWMrWUEwTDU5KzJ4bElRWU1HTUMyYmR1NGMrZU9SUWRLaThxT0hUdDQ4T0FCS3BXS21UTm5aaHNrc2tlUEhuenp6VGRLZVpQcDA2Zm5tWEdVbUpnSVpBK292L1RTUzhyblAvNzRROG4rRGd3TWZPWmpxRktsQ3UrOTl4NWdxbzhlRVJGQnUzYnRlUHZ0dHlsZnZqd0FDeFlzSUR3OEhEQmxJNy84OHN2WnRyTmp4dzYwV2kzejVzMVQ3cEZNenM3T1puWEVMMTI2QkVEVHBrM3pmTWp3Nk5Halp4clU4MWxsSFd5MldiTm1wZGFPckR3OVBmSDA5TXh4bnIrL1A5OTk5NTN5UGV2REVXdHJhK3pzN0VoUFR5YzJOcGFVbEJTY25aM3AwcVVMNTg2ZEEweTE5T2ZNbWFOY2svdjM3K1BnNElDOXZiM1pmcEtTa2pBYWpkalkyRkN1WERsQ1EwUHg4UENnYXRXcVZLOWVuU05IamlobGtEdzhQTXplM0JBS1JxMVI0MUMyTEdscDZWSzZWVmxYb0ZnRDZxNytEYnlzRGNiaGtrcDZYMElxNCtkVGd5R0Rnbmk5V3hlc3hZQjNnaUE4aGZMbHl6Tm41cWMwYTl5SU5lczJjUGxLUkhXMVd0N3FKWmRabnU1ZDgrc0hOeS9mS3UwMmxqVFIxd3FDVU5SRVh5c0lnaUFVTll1TVZrdHF0U3VZQnBJc3lVRVhDNk5qeDQ2ODhzb3JSRVZGMGI5L2Y4NmZQOC83NzcrZlkwbU1NMmZPRUJJU1Fwa3laYWhmdno2QmdZR3NYNytlNk9ob3FsZXZYZ3F0THpsUlVWR0VoSVFBcHV6Zk9uWHFaRnRtMEtCQmJObXloYmk0T0g3ODhVY2VQMzdNWjU5OWxtUGQ4L1QwZEtYa1J1M2F0WFBkYjJaTmJ5OHZMeG8zYmx3VWg2TDQ1Sk5QNk5HakIrdldyZVBRb1VOczNMZ3h4K3YrZDJscGFXemJ0bzFseTVibEd3Q1BqNDlYQXVvZE8zYk1jOWt0VzdZd2V2VG9naDlBRVVwTlRlWElrU01BdUxtNTBhUkprMUpwUjBHRmhZWHg1TWtUa3BLU1NFaElJRDQrWHNrNkIxTVpsNVNVRkx5OHZPalFvUU9kTzNjR29GcTFhc295NWN1WHAxeTVjc3IzalJzM01uYnMyR3o3c3JlM1o4bVNKYVNucDNQcTFDa09IVHJFdG0zYmxBZENXUTBmUHJ4QTk1QmdUcTFXVTY2Y0E5R1BZdEFnVlFiQ2kydGYzdDUxWEpEazFTQzFraVNWVmNmMmJYbHZ6Q2o4L1h5ZWVvQm5RUkFFQUdzckszcSswWTI2ZFd2enhaSmxIRHJ5czczUmFKeG9iVzBWNE9aZGMrUS9LZEFqK2xwQkVJcUw2R3NGUVJDRW9tU1poUWNsMlJSUXR5K0RWbXVSTVgrc3JLeElUVTNsL2ZmZkp5MHRqVC8rK0lQbHk1Y3JneDFtMWJCaFErYlBuMDlDUWdJclZxeWdmLy8rVEpndzRZV3YrMmcwR3BrNWN5WkpTVW4wNnRXTGtTTkg1cmljdmIwOTQ4ZVBWNzcvNzMvLzQ4MDMzMlRUcGsxS3ZmUk05Ky9mQjB4QnpYcjE2dVc2MzhPSER3T21JSDVSL3dBclg3NDgvZnYzQitEZXZYdEtWbnAramg0OXl2VHAwNVZCTHZPU1dYUGV4OGNuejRGSDlYbzlKMDZjS0ZqRGk4RzJiZHRJVGs0R1lNS0VDYWpWNmxKclMwRnMyN2FOcVZPbkVod2N6RmRmZmNXNmRldVVMSEV3dlhteWVmTm0xcTlmejZCQmc2aFlzU0lKQ1FuTW1ERkRXZWIyN2R2TW5Ea1R2VjVQVWxJU3YvenlTNTRQL3F5dHJXblJvZ1hUcDAvbndJRUQ5T3paTTlzeU0yZk9wRXVYTGl4ZHVwVGJ0MjhYN1VHL3dOUnFOUTVsL3h5RFFqSzZGZGQrUER4cU84bFc2cjBndGRkb3RWYTkzM3lETHorZlMwMS9YeEhnRVFTaFNFaVNoRytONml4Wk5JK2dQbStpMFdnMGtpUjF0TGEyK3JGcTFhcU8rVy9oK1NmNldrRVFpcHZvYXdWQkVJU2lZcEVSWFVuQ0JVeUJWcTNHTWpQVW56eDV3dWpSbzdsejV3NHFsWXJodzRlellzV0tYR3RJdTdxNnNtclZLcVVNeU5telp4azhlRERYcjE4dnlXYVhxSG56NWhFV0ZzWWJiN3pCUng5OWxPZXkzYnQzTjZ0Sm5aQ1F3SUlGQytqZXZUdmZmdnN0Y1hHbVNnNlhMMThHb0VlUEhya0diL2ZzMmNPREJ3OElEQXprMVZkZkxhS2pNZGV0V3pjYU5XcEV4NDRkYzh5NnorbUhYNmRPblFvVVRFOUtTbUwxNnRWWVcxdno2YWVmNXZrak1pd3NqUGo0K01JMXZvamN2WHVYNWN1WEE2YTNETExXeHJkVVdRZjk5UER3b0hmdjNnd2FORWlaMXI1OWU3TXlUR2xwYVl3ZlA1NlltQmptekptai9QOTk4T0JCeG8wYng5S2xTd3RjOXp3dExZMGxTNWF3ZGV0V3dEU29idi8rL1pWU01WRlJVYXhidDQ2ZVBYc3lmZnAwWW1KaW52bDRYM1JxdFJvSEI5UDVWNk1xbG9DNlo0MTZEVFgybXQyU1NtcFEwYmtDVXlkTllPNW4wN0N4eVg4QVpVRVFoTUt5dGJIaHMwK25NdlBUS1RoWHFJQWtTWFZWZG82SFBHdlVEeWp0dGhVbjBkY0tnbENTL3FsOXJTQUlnbEIwTERQOTI2aHlSV1c1SlYraW82TVpOMjRjMTY1ZG8zbno1b3diTjQ2cVZhdnkvZmZmYyszYU5XV3dVakJscDJheXNiSGh5eSsvNUpOUFB1SGd3WU1rSlNYeHpUZmZNSGZ1M05JNGpHSVZFaExDRHovOHdBY2ZmS0JrYytkbjZ0U3BKQ1ltS3VWYXdQVGdRcWZUS2ZYUXo1MDdoNzI5UGYzNjljdHhHM3E5bnBVclYxSzllbld6ck9LaTV1TGl3b29WS3dnUEQrZmYvLzQzOSsvZjU4eVpNOHI4ekxycWhXVTBHZ2tPRGlZK1BwNzU4K2ViQmVzejMyZ3dHbzJNR2pVS3JWYkx6WnMzaVltSjRlalJvN1J1M2ZyWkRxb1E0dUxpbURoeEloa1pHWXdaTTRhaFE0ZVcyTDZmUlpNbVRlamJ0eS85Ky9mSDNkMGR3T3greXlveE1aR0pFeWVTbkp6TTJyVnI4Zkh4b1ZhdFdyejk5dHNrSmlaeTh1UkpUcDQ4bWVNRGxhelMwOVBac21VTDMzNzdMYkd4c1ZTcVZJbGh3NGJSczJkUFZDb1ZvMGFOWXNPR0RheGZ2NTZVbEJSa1dXYlhybDJjT0hHQ2xTdFg1bG9MWGdDTldrMDVCMU9HdWdIY2kzcjc3dFZxVlpXMDByK1FwVVoyZHJaTWVuOHNyM2Q5VFdSS0NvSlFyQ1JKNHEyZWI2QldxWm0vYUFseDhmSDFKWTIwM0tONjdVRjNyMSs4VnRydEsycWlyeFVFb1RUODAvcGFRUkFFb1doWlpJWTZrdlRub0tSbDBGaFl5WmRmZi8yVmdRTUg0dWJteHVyVnExbTJiQmwrZm43WTJ0clNwMDhmdkwyOXVYanhvckw4M3pPU05Sb05jK2JNb1c3ZHVnQVdYeUtqc0hRNkhaOTk5aG1uVHAxaS9mcjFCUTZtZzZtTXp1ZWZmMjRXTEo4N2R5NGpSNDdFeWNrSm85SElzV1BIbURScEVoVXFWTWh4RzRzWEw4YlcxcFlWSzFZOGRWQzdNUHo5L1JrelpneXBxYWxLUnJHMXRUVmVYbDZGM3BaZXJ5YzRPSmpMbHkrellzVUsyclp0YXpiZjBmR3Z0eEJQblRyRjhlUEhpWXFLUXEvWG05VUJMMjQzYjk1a3lKQWhxTlZxVnE1Y3liQmh3NTZiSDcyU0pERjU4bVFsbUo2YmE5ZXVNVzdjT0pvMWEwWm9hS2lTbWU3cDZjbWFOV3VvVkttU3N1eUZDeGNJQ3d2THRvMExGeTR3Zi81OFhuMzFWWll2WDA3OSt2VlpzbVFKTzNmdXBGZXZYc29Ea2pKbHlqQnk1RWkyYjk5dTlrWkZURXdNWDMvOWRWRWM5Z3NyYTRhNkNxbElNOVJkWEZ6S1dGdHBkMGxJVGEydHJkU3pwMy9DV3ozZk1CdkVWaEFFb2Job05ScjY5T3JCck9sVHNiRzJWa2tTelRWYTlSWjNkM2U3MG01YlVSSjlyU0FJcGVtZjB0Y0tnaUFJUmMreW90VUsyUldrUDB1K1dFNFRIejkrek1PSEQ5bTBhWlBab0lSWmRldldqUysrK0FJUER3K0dEaDJLdDdkM3RtVzBXaTFMbGl6aDdObXpORzNhdExpYi9kUXFWNjVjb0JJbG1kTFMwZ2dPRHFacDA2Wk1uejc5cVlLc0twV0tTWk1tMGFaTkcwSkRRMm5YcnAweTc4U0pFM1R2M3AxdTNicmx1TzdodzRmUmFyV3NXN2N1MXg5aWFyV2FDaFVxVUxseTVWeTNrNVdycTZ2eThDTTNhcldhamgwN2N1ellNZHpkM2ZuZ2d3OEtOY0JrUUVBQThmSHhMRm15aExwMTZ6Smx5cFFjMjkrM2IxL2k0dUo0K1BBaFJxTVJsVXBGMmJKbHFWV3JGcjE3OXk3dy9wNldYcTluOCtiTlhMeDRrUTgvL0pEbXpac1hhbjBYRjVkOHM3a0xTcVBSS0FPR0ZoVWZIeCtjbkp5NGZ2MDZKMDZjSUNRa0JJYy9zNSt6cWxhdEd2LzV6My80K3V1ditmSEhIekVZREVpU2hFNm40OUNoUTV3L2Y1Nzc5KzlqYjIrUG41OGZpeGN2cGs2ZE92bStiVk9oUWdXQ2c0TnAzNzQ5Q3hjdUpEWTJsb1lOR3hicE1iNW9URFhVbFpJN1JaYWg3dVZWeXhVYjdiK1FwRHB1cnE1TW56cUpUaDBzdjZTUklBZ3ZubTZ2dllxdGpRM1Q1OHduS3VwaFBTdUhpdit0Wk8wMEl2cm1oWWVsM2JablZSeDk3ZmJ0MjBsUFQ4OTFmc3VXTGFsY3VYSysyOUhyOWFoVXFpSWI3K2pLbFN0VXIxNGRUUzYvYXpJeU1yaDc5NjdaSU9pNXVYZnZIci84OGt1dTg3VmFiWTdqdGJ5SW52WjZuejkvbnFwVnE1b2xxeFNudUxpNEVrbjB5VTEwZERRM2J0eWdXYk5tVDcyTmMrZk9jZjc4ZWR6YzNHamF0R211djRYLzdubTVYMS9rdmxZUUJFRW9IcGFZVnFyMnFsay9UQ1dwQXNhL081cHg3eFQ5b0pMRkxUVTF0VkFCVlVzVEZSVUZtQUtnaFQzM2VyMCsxeDhMenlvdExRMGJHNXRjNSt0MHVpSXJFWlNhbWtwaVlxSlpKbkpla3BPVFNVMU54ZG5adWNEN2lJNk9ScXZWNHVqb2lNRmdzUGkzRlhRNkhYcTl2dEQzZGxKU0VnYURvY0QvOE01UFRFd001Y3FWSzdKcmJUQVlrR1g1cWU3YnJPZkVZREFRSHgrUGs1TlRrYlhMMHUrSjBpYkxNdC84WHloelAxOE1zaHh4TS95OFB5QS8yMVpyV1huVzFFeVhaR21TdGJXMTlaU0o3ekdnYjIrTExEOG1DTUkvZzE2dlovMS9OdkhGMG1Xa3BLVHFqRVo1L3EzMCtMbEVScWFWZHR1ZVh2SDB0ZTNhdGN0eGJCazdPenRHakJoQnYzNzk4dDNIMmJObitmenp6M0Z6Y3lNNE9CZ2JHeHRhdEdpQnM3T3pVcmF0YWRPbUJRNjJHNDFHbWpWcmhsYXJwVjY5ZWdRR0JtWXJYWGoyN0ZtR0R4K09tNXNiclZxMTRyWFhYc3Mxb1VPbjAvR2YvL3lIVmF0V2taS1NrbTIrdmIwOVI0OGVMVkRibm5kUGU3MjdkKy9PL2Z2M3FWdTNMcTFidDZadjM3NTUvc1k0ZS9Zc1gzLzlOUjA3ZHFSWHIxNkZhdVBKa3llWk1HRUNVNlpNd2RmWGx5ZFBudVI2LzF5NGNJRXZ2L3lTMmJObjUvczJaVjVpWTJNNWYvNDhaODZjNGVUSmsxeTdacXBlOHQ1NzcvSDIyMjgvMVRaVFVsSUlDZ3JpenAwNzJOdmI4L1hYWDFPclZxMTgxM3VlN3RjWHM2OFZCRUVRaW92bHBILy95Y1dsbm8wa28xV3JWZGphMmp4M3dYVGd1UTZtZ3lrcisya1ZWekFkeVBNZnVrQ1JCcnhzYlcwTGRSM0xsQ2xEbVRKbENyV1ByTUg2NXlGd3F0VnFuK29jWnc2NldWUUs4OUNpSUo3bDNHYzlKMnExdXNpQzZabmJFL0ltU1JKMnRyWm9OR3IwZW9NTjd1NjIzTCtmL2RkYUlYajRhZHFwWkdtU3BGSlp2OUt1RFFPRCtxSVIxMElRaEZLazBXZ1lHTlNIaTVjdXMzWEhUcTBrU1pPOHJNcWVpWVR0cGQyMnAxV1NmVzJWS2xWWXRtd1pIaDRlZVM3MysrKy9zM0xsU280ZlB3NUFSRVFFdzRZTlk4bVNKYVNucDNQdjNqMGNIUjFwM3J3NUgzMzBFZkh4OGZUcTFTdmZRZG1mUEhtQ3dXREFZRENnMCtubzFLbFR0bVhPbno4UHdJTUhEN2g1ODJhZVdmUmFyWlpCL09KeTZBQUFJQUJKUkVGVWd3YlJybDA3eG80ZHk1MDdkL0k3QmY4bytWM3ZSNDhlY2UvZVBjQjB6WWNPSFpyamJ3eWRUc2VCQXdmWXRHa1RmL3p4QndDblQ1OG1JU0hCYk95ZysvZnY4K09QUCtiYW5vMGJONUtXbHNabm4zMkdqNDhQVjY5ZXhkWFZsVTZkT21YTFdsKzNiaDFQbmp3aEtDaUlPWFBtMExKbHkzeVA5OUdqUjF5OWVwV3JWNjhTSGg3T2hRc1h1SC8vZm83TGhvU0VJRWtTZ3dZTnluSCtqaDA3YU5hc0dTNHVMdG5tMmRuWk1XblNKTWFQSDA5U1VoS25UcDB5QzZqcjlYb1dMVnBFcjE2OXFGR2poakw5ZWJwZlg4UytWaEFFUVNnK0ZoZFF0N1ZWYVdVSmxhUlNXVlM1RjBFUUJNSHlhRFFhVkNvMW9KZktXMWxaeGNGVEI5UTkvT3UwMFVqU2Q1S2tzdTdjOFJVK0Q1NHBndW1DSUZnRWpWck5aOU9ta3BHZXdhNTlCMnlOcUw2cDZsc3Y4WGJFNzRkS3UyMkZWWko5YmRXcVZmbjIyMjl6TGJlaDErdjU2YWVmMkxoeEkyZlBubFdtMjlqWVVLOWVQZXJXcmN1ZVBYdlFhRFRvOVhwbC9wUXBVK2pSb3djZmZ2Z2gzYnAxWStiTW1ibTI0ZUZEVThVSVIwZEg1czJiUjdseTVVaFBUOGZhMmxwWjV0eTVjOHJub1VPSG1qMmd2M1BuRGk0dUx0bktBWHA0ZUxCMjdWb0dEeDVzMFVIS2twVGY5UWI0My8vK3AzeHUyTEFoclZxMU1wc2ZIaDdPN3QyNzJiVnJGM0Z4Y2RuV1g3dDJMWW1KaVl3ZlB4NHdKWHEwYWRPR0RSczJzR3ZYTHB5ZG5Ra0pDUUZnOXV6WnhNZkhVNmRPSFQ3KytHTisvZlZYcmw2OVNsUlVGTmJXMWpScTFNaHMyMTk5OVJWZ1NoajQrM2hSTjI3YzRNYU5HOXk5ZTVlN2QrOXkrL1p0cmwrL3JyUlJxOVZTb1VJRnlwY3ZUOVdxVlNsZnZqeE9UazVVcWxRSm5VNUhvMGFOY0hGeDRlN2R1OGl5bkdQUzJzcVZLNWsxYXhZTkd6YWtlZlBtMlJLbFpGbkczdDRlZzhGQWFtb3E2OWF0VSthZFBYdVduMy8rbVI5KytJRkpreVpsSytQeXZOeXZMMUpmS3dpQ0lCUXZpNHRZcDZxTlZyYXlwRktwSklzYmtGUVFCRUd3TEJxTjJ2VGF0SXhrbzlFODlXc3FIcjcxSzJ0Z25vVGsyTHhwWTZaTUhJL2RjLzYya1NBSUw1WXlkblpNL2ZBREhqMSt6SW13MDA0cWxmU0ZaODJhblc5ZHZ2eWd0TnRXVUNYWjExcFpXYkZnd1lJY2c2dVhMMTltNzk2OTdOMjdGNzFlajVlWEYvYjI5aVFsSmFGU3FUaDY5S2haTUhIbHlwVm1BWFZIUjBmNjlldkh5cFVyK2ZISEgrblJvd2YxNjljMzIvN1dyVnZwMDZjUER4NDhRSzFXczJEQkFpcFdyS2dNUUw5bzBTSmNYVjB4R0F4S2hucmR1blZwMHFTSnNwMGJOMjR3WXNRSXFsV3J4dUxGaXluNzE3Z2hBSlF2WDU0RkN4WXdlUEJnTWpJeWl1emNQWS95dXQ1WkhUbHlSUG5jcjE4L1pGbm0wcVZML1BMTEwremZ2NS9JeUVpejVWOTU1UlZxMXF5Smo0OFB0V3ZYcG56NThtYm4yc3JLQ2o4L1A2VWV1MGFqd2MvUEQvanJyV1ZiVzF2OC9QeTRmdjI2c3A2Ym0xdXVKVlBzN095eWpXTmxOQnB4Y1hIQnhjV0ZzTEF3T25ic1NLdFdyYkN6czhQVzFwYmc0R0JTVTFNWlBYbzBYbDVlWnV1KytlYWJyRisvbmpadDJ0Q2hRd2NNQmtPZWJ4VmZ1M2FOTVdQRzVEaHZ5WklsT1U1LzhNRFVEYVducDNQczJERTZkdXlZN1MzVjUrVitmUkg2V2tFUUJLSDRXVnpFMmlvalhTTnBiVlNTcEVLanRyam1DWUlnQ0JaRXJWYWpVa25JU0NxTlNwWHphTVQ1VTJtUWgwdVNxbEZaZTN0R0RCbEVGWS84QjYwVEJFRW9hVzZ1TG93WStqWlhyMTBuOWtsY2JkbG9OUXlZQnhoS3UyMEZVS0o5N1lBQkEvRDE5YzAyUFMwdGpmajRlTHAxNjhidzRjT1ZJSFhmdm4yNWV2VXFrTDJFb1oyZEhXbHBhUmdNZjUzbWR1M2FzWExsU2lCN1djSzB0RFMyYnQzSzFxMWI4ZkR3d05YVmxYWHIxckY2OVdwT25qd0pRUC8rL1ZtMGFCRjZ2WjZFaEFUQWxBR2NtZmtNcG9CNlhGd2NaODZjWWNpUUlheFlzU0piNXJLZm54OERCZ3hnelpvMVQzV2VYaFM1WGUrc0VoTVRPWEhpQkFBMWF0VGc1WmRmWnRPbVRlaDBPdHpjM0pnNGNTTE96czdNbkRtVEsxZXVBUERCQng5a0s0SHk5N2NGU2tMV01pbzFhdFJnM3J4NUhEbHloUG56NTZQUmFPamF0U3NqUjQ3azU1OS9KaVFrUk1sK2o0aUlVQjRTN04rL0gzOS8vMnlaOFgrbjBXZ0lDQWdvVlBzeXkrS0FxVVo5YmlVZm41Zjc5VG52YXdWQkVJUVNZSEVSYTQyOVNndVNwSktrWXEzSExRaUNJRHovTkdxTktVTmRRdEtvVkUrVm9WNjFSdjJhcUtUQmdPYjFicS9Sb25uVEltNmxJQWhDMFduMWNqTmU3L29hMzY3L1RpTkpEUFh3cmIvL2JzVDVrNlhkcnZ5VVpGOXJiVzFOVUZCUWp2TnNiR3hvMXF4Wm9iYm40T0JBYkd3c1NVbEp5alFmSHg5V3JGaEJSRVJFbm9IY01XUEdtTlZOZittbGw1VDFhOVNvd2ZMbHl3Rm8yN1l0aXhZdE1sdDM5ZXJWZlAzMTF3RDA2TkZEeVlMK3U2Q2dJRFpzMkVCNmVucWhqdXRGa2RmMXptclhybDNLT1hyMzNYZXhzYkdoVDU4KzJaYXo5SUhJZS9ic1NXaG9LTWVQSDJmWnNtVjg5TkZITkdqUUFEczdPMUpTVWxpMmJCbHIxNjRGWVB0MlUvbHZaMmRubGl4WmtpM3pQU2NaR1JrY1BIaXdVRzNLSFBpMElKNlgrL1Y1N1dzRlFSQ0VrbEd3NGVsTGtDNURwWlV4MVZBWEFYVkJFQVFoTCtyTWtpL0lrajdENW1sK0FXdFVHcFpKRWw0TjZ0Vmg4dnRqeGQ4OWdpQllOSzFXeS9peG8ybFF2eTZTSkhtckpSWURsajdnUTRuMnRhMWF0Y28xK1B3MHlwVXJCMkFXVUFkVFJ2bVNKVXNZTzNZc3NiR3hoZHFtaTRzTFpjcVU0YWVmZnNMQndZRVBQL3d3MnpKWnkyTFVxRkhqejcvdnNuTjBkTXhXQy95ZnBLRFhlK3ZXclFDb1ZDckN3OFBOM2pnb0tuRnhjVXllUEpuSmt5ZHo0OGFOSXQzMjNyMTdTVXhNeE5QVFV6bmVtSmdZd1BUR1h1Wmd0bVhLbEFGTTkrdVBQLzVJbzBhTjJMQmhBelZyMXVUczJiUHMyTEVqei8zSXNreEtTZ29wS1NuODl0dHYzTDU5Vy9tZWtwSkNSRVFFRHg4K05KdW0wK2tBMDhPTi9LN0Y4M0svUHFkOXJTQUlnbEJDTEM1cVlGQkpXbzBzcTB3WjZ1THZLMEVRQkNGM3BwSXZLaVNRVktxTXdyNkRMWG42TlpnaVNiUXBVOGFPVDZkTXlsYWZWaEFFd1JJNWxDM0x2TSttMGF2L0VKS1RrMXQ0K1RlWUZobCs3ak5BTHUyMjVhREUrOXJHalJ2bk9pOG1Kb1lWSzFaa214NGRIUTJZYWxVSEJ3ZWJ6WXVLaWdJZ0lTSEJiTjdCZ3djeEdBejg5dHR2QkFVRnNYYnRXbHhkWFF2Y3p1UEhqeE1URThPWFgzNUpwVXFWc3MzUFdyYzl2NnpwSmsyYUZEcXIrRVdSMS9YT2RPN2NPYVdHdWRGb3hON2VIblV4RElaYnZueDVGaTVjQ01DSUVTTTRjK1pNa1czNzRzV0xoSWVIODlKTEw5R2hRd2RPbmp4SjA2Wk5PWGJzR0dBcXRSSVdGa2E3ZHUwNGR1d1lKMDZjb0ZxMWFnUUZCWEg1OG1XZVBIbkNnZ1VMU0V0TEl6azVPZGVzZmx0Ylc3cDM3dzdBLy8zZi83RnQyelpxMWFyRkcyKzh3WnR2dnNsWFgzM0Y0c1dMcVYrL1ByTm16Y0xEdzRPQWdBQjY5ZXBGclZxMWxOcnhlWGxlN3RmbnJLOFZCRUVRU3BERkJkVFZha2tEa2twU2laSXZnaUFJUXQ0MGFqVXFTUVd5Sktra3EwSmxxRmZ4cS9PU1NpV1BVcXZVOU8zVms1citlZGRlRlFSQnNDUmVucDcwN3ZrNjYvK3pFWjNPTUxhcWY5MGZiNGYvY2JxMDIvVjNwZEhYMXExYk45ZDV6czdPdlBmZWU5bW1uejkvbnZqNGVGUXFWYmI1V3EyV2pSczNZakFZQ0FvS3d0blpHWVBCd0xCaHc1UnNZSlZLcFh3dXFJMGJOekp4NGtRQ0F3TnpuSisxSkVaK0FmVjY5ZW9WYXQ4dmtyeXVkNmJ2di8vZTdIdEJncjQ1K2ZYWFgybllzT0ZUci8rMFltSmkyTGx6SjU2ZW5uaDZldUxyNjZ1VUdzck1VcmUxdFNVd01CQzlYazlNVEF6VnExZW5ldlhxeXRzVFo4NmNJUzB0RFlDbFM1Zmk1dVpHMjdadGxYMWtQc0RKZk5EdzRNRURwZjY2WHErbmMrZk9BQXdlUEpoMTY5Wngvdng1L3Z2Zi96SnAwaVNxVktuQyt2WHJpWTJOcFVPSER2a2V6L04wdno0dmZhMGdDSUpRc2l3dVlxM1dTMXBKSzZ0VWtpajVJZ2lDSU9STm85R2dVcXNBVkpKVWlBejFHaldzVlpKNnNDeEw3czdPRlJqVXYyK0ovemdXQkVGNEZ0YldWZ3dNNnNOUFAvL0N6Y2hiamhLcXdlN3U3cGZ2MzcrZlV0cHRVNVJTWCt2azVKVG4vSnd5NUxPV1UvbjdmSDkvZitYem8wZVA4UGIyNXRDaFE4eWFOWXVlUFh2U3IxKy9IRFBNOC9MdzRVTUNBd01KQ0FqZ3d3OC9wRmV2WGpScDBzUnNtYXdsWC9JYkNMTW9TOXc4Yi9LNzNwR1JrZXpmdng5WFYxZmxiWU9uY2VYS0ZTWk9uSWlYbHhjaElTR0Z2dVpQNjlxMWEweVlNSUdFaEFROFBEem8wYU5Ib2RhWFpSbEprcFJzZVQ4L1ArYk9uWXVYbDVmWmNrYWpFVENWYlFIVHc0Tk1iZHUyVlRMOHdSUVF2Mzc5T3I2K3Z2enh4eC84OXR0dmJObXloUzFidG5EcDBpWEdqUnVYYTRraWVMN3UxK2VpcnhVRVFSQktuTVZGckEwU1dwV01KS2trTk1Yd0dwNGdDSUx3NGxEL21hRXVnMlFzUklhNnA5ck9YWUora29SNjhJQWdxbmhVTHM1bUNvSWdGQXN2ejZvTURPckQ3SGtMVlpJczkxWTVWRmpKL2Z0L2xIYTdNcFZXWDV0Wjg3d29SRVZGNGU3dXJueS9kdTBhVFpvMFlldldyU1FsSmJGdTNUcXVYYnZHakJremNIWjJ6cmIra3lkUHVILy9mcmJwTGk0dVNza05LeXNyM25ubkhWNTU1UlZtenB5cFBIVEl6Q2FHdjRLY3VTbGZ2dnhUSGQrTElML3IvZlhYWC9QR0cyOVFwVW9WbGk1ZHFrdy9mUGh3amdIMnpJeHZnQjA3ZG1CdmJ3K1lzdHgxT2gxWHIxNWwwS0JCL1B2Zi84NFdsRFlZRE55NWN3Y2d6MEUzVDUwNlpmYkFCRXlCNzV5TUh6OWVhV2RoTXJ0bFdXYnAwcVhjdW5XTDJiTm5jK2JNR2NhUEgwOVFVRkNPaVd1Wjkxdm1teGE3ZCs4MjI5YXBVNmNBK1AzMzN6bDM3aHdBSjArZTVQSGp4MmcwR3NhT0hRdVlraDFTVWxLVTg1YVQ1KzErdGZTK1ZoQUVRU2g1RmhkUVYwbVNWa2I2czRhNnhUVlBFQVJCc0NBYXRScVZTZ0pKbG93WUNocFFWMG1TTkYyU0pLZWEvcjRNNnQrbldOc29DSUpRblByMjZzbVc3VDl3NmZLVlNscFpOUVVZaUdYVTl5MjF2bGF2MStlYjBaMGJvOUhJbkRsenVIYnRHbnE5bnA0OWU5S2hRd2NrU1VLV1pVNmVQRWxBUUFDLy9mWWJBRldxVkdIeDRzVzVsbVE1ZHV3WXQyN2R5bk9mSTBhTVlNK2VQUnc4ZUpEMDlIU1dMRmtDUUdwcXFySk1mcG45eFRIQTV2TWlyK3NkRmhhR3U3czc3NzMzSHV2WHJ6ZWI1K2ZubDJQTisrM2J0eXVmYTlXcXBXVEFOMmpRUUprdVNWS082NmFrcExCNTgyYkE5RFpEYnNxVks0ZUxpMHNlUi9XWDJyVnJFeFVWUllzV0xYQjJkczVXNHo4M2QrN2NJU3dzRERBRjVkZXNXWlBuUGpNRDZ1WExsK2Z1M2J1Y1AzOWVtUmNVRktTOHViRng0MForL3ZsbkFOcTBhY01ycjd3Q3dOMjdkL0h3OENoUTI1N0grOVdDKzFwQkVBU2hGRmhjeEZxdE5xcGsxSklrU2FqVnViOG1KZ2lDSUFocWpUcnpsV0pKWmFCQUFYVlAzN3FkSkFpeXNiRm04dnRqUmFrWFFSQ2VhN2EyTmt6N2FES0RSNDRoUFMzOUxVK2ZPdis1ZGZYQ3J0SnVWMm4ydGZIeDhkaloyZVU0THkwdGplUEhqM1BuemgxdTNyeXAvRWxLU2xLV3VYMzdOb01IRHlZd01GQXBXK0huNTBkNGVEaGhZV0ZtbWVPVEowL09zNzU1OSs3ZDZkU3BrL0o5MDZaTjJaYng5UFFrSUNDQXMyZlBjdXpZTVNJakkvSHk4aXBVUVAzSmt5ZDV6aThLSVNFaFptMTZWcU5Iank2U3R3bnl1dDUxNnRUSmRkRFN5cFVyVTdseTlyY21zcDVySHgrZkFnZSt3VlF1YU1LRUNRQmN1blJKR2V6MjcrcldyVXVyVnEzTXBrbVNoSTJORFczYXRER2Ivdm5ubnhNZkgwKzVjdVZJUzB0VHN0Uy8vZlpiZXZUb2tXTzJ0MDZuWTlpd1ljcjN1TGc0SWlJaWNqMld0TFEwcGVTTGk0c0xPM2JzS09BUm01dzdkNDVSbzBieDFsdHY4Zjc3NytlYkdGY1M5MnRSczlTK1ZoQUVRU2dkRmhkUU54alZCcFdFTE1zeUJvT3h0SnNqQ0lJZ1dEQ2pVYzU4UlZxV1ZLcjgwNTNjM2Uwa2xXb0drbVRWdWxVTEd0Ui9mZ2JGRWdSQnlFMmRXalZwM2JJRit3LzlaQ1dwMWZOd2QvK0owcXp2VzhwOWJYUjBORzV1YmpuT1U2dlZ6SjQ5bS9qNCtCem5xMVFxVnE1Y21XMTZpeFl0Q0E4UEp5MHRUY242N2Rtekp5MWF0Q2lTTm1jRzFPR3YwaCtKaVluSy9Od0N4cG55eW9ZdUt0dTNiOC8xdkQyTmdRTUhGa2xBUGEvcmJVa1B6V3ZYcnMybm4zN0tyNy8reXBZdFcwaE9UcVo5Ky9ha3BLUnc5KzVkamh3NWdwMmRIWklrWlZzMzh6eloyTmhnWTJNRHdCdHZ2TUd5WmN2NDRvc3ZsSUZFTTYxY3VaS0hEeDhDcGhyeksxYXN5TEVrVWFiSGp4OHJueXRWcXNUMzMzK1B0N2MzTjIvZUJPQ1RUejVSZ3VSWlN4ajkzLy85SDd0MzcrYldyVnM0T0Rpd2I5OCtiR3hzbFBJdnVTbUorN1U0V0Z4Zkt3aUNJSlFhaXd1b0crVU1uVnJTR28yeXJJdzBMZ2lDSUFnNTBldjFwb3dxV1pLTnNxekxiM2xQQitmT1NQamEydGpRdFhNbnlqazRsRVF6QlVFUWlwV2RuUzFkWCt2RThaTmhKQ1ltZW52YU8zVzZ4ZjF0cGRXZTB1NXJ6NXc1US8zNjlYT2NwOVZxNmR5NU0vLzk3MzhCYU5pd0lXKzg4UVpyMXF3aE1qSXkxMjIrOXRwcmZQUE5OOHAzZjM5L0prK2VySHpYNi9YUFZLN3l6VGZmNU1tVEovajQrT0R0N1EzOEZWQzNzYkhKZDl1blQ1OSs2bjBYMUs1ZHUzS3Q4LzAwaWlyWW5kZjF0Z1NQSGoxaStmTGxPRG82RWhRVVJHaG9LSkdSa1p3NmRZcVRKMDh5YytaTVB2dnNNeXBWcXNUVXFWT1ZnSGwrZkh4OEtGdTJMTk9tVFdQbXpKbEsyWnMvL3ZpRE5XdldLTXZObmowN3oyQTZRR3hzclBMNTJyVnJ6Sm8xaTJQSGppa0I5ZURnWUxPU0w1OS8vamtBYjcvOXRsTHlwVEJLNG40dERwYlcxd3FDSUFpbHgrSnFxcWlOV2gyU1pKU05JcUF1Q0lJZzVNMWdNR0EwR3BGQVZzdGs1TFdzbDVlWGpVcVNPaU5Ucm9wSFpWcTkzRHpITERCQkVJVG5qU1JKdEdyUkhHOHZUMlNaTWtpYTExeGM2cFVwamJaWVFsOTc0c1NKUE9kMzc5NmRkdTNhc1dQSERsYXRXa1dYTGwzeUxOc0NwcklzV2JPZ3UzVHBZbGEzZTlPbVRjOVVGOXJWMVpWUFAvMlVQbjMrcWpXZm1UVmNrQUVjTTJ1NkZ5ZGJXMXZzN095SzdFOVIzUmY1WGUrU2xKcWF5dkxseTNuMzNYZTVlUEVpWUtxcjNxUkpFNEtDZ29pTWpGUWUzUGo3K3hNY0hJeTF0VFhqeDQ5bjU4NmREQjA2MUN5NG5aOEpFeVp3K3ZScGhnNGR5dlhyMTRtTWpHVDgrUEhvZEtZY2d3OC8vSkJtelpybHU1M01nVlN0ckt5WVBYczJMNy84Y3FHTzIyZzA4dkhISHhmNFBpeUorN1U0V0ZKZkt3aUNJSlF1aXd1b0d6Ukd2U3dqRzJVamV2M3pOMWlKSUFpQ1VISk1HZXFta2kreVRKNFo2aGxxKzRveWRKVWtTVFYwOEFBY0hNcVdUQ01GUVJCS1FEa0hCd2IwN1lNa1NaS2trcnRabHpWNGxrWTdMS0d2RFFzTDQ4YU5HN25POS9QelkrSENoUVVlUUJGZzZkS2xQSGp3UVBtK2ZQbHlaUjhaR1JrY1BudzRXOW1OWjVHUWtFQnljaklBRlN0V3pIUFpHemR1S0dWby9vbnl1OTdGNmRLbFN3d1pNb1F0VzdZQXBucnVhOWFzNGJmZmZsTWVzSGg2ZWlwMTNBOGNPS0NzTzJuU0pLVkd2NysvUDAyYk51WEtsU3VNSHorZTlQVDBBdTNmeWNtSkJRc1djT1BHRFlLQ2doZzJiQmp4OGZHb1ZDbysrK3d6c3djMGVjbk1SRy9VcUZHT0dmSUhEaHhnOSs3ZDdONjlXM2xRQUhEMjdGbDI3OTVOY0hBdysvYnRZK3pZc1lTR2h1YTVyK2Y5ZnJXVXZsWVFCRUVvWFpZWFVEZkllcEJGaHJvZ0NJS1FMLzJmR2VvZ3l3Wk4zaVZmdEZyVlFBbkp4Yk5xRlY3djBybUVXaWdJZ2xCeXVyemFBYStxVlpDUVhDUzFwbTlwdE1GUyt0cXM1Vm1lMVpvMWExaS9majAxYTlha1pjdVdnR2tReCtIRGgvUDc3Nyt6ZWZQbVhFdXl4TWZIOC9EaFErVlBRVjI2ZEVuNVhLVktsVHlYTGNwamZWNlYxam53OHZJaUlpSkNHYXhWbzlIUXVYTm5Ra05EbGNGRE0rbjFlclp1M1FyQVcyKzlSVUJBZ05uOHQ5NTZDekJkKzhJY1Q0TUdEWGpqalRmUTYvWEV4Y1VCcG50R3BWS1pEYmFibDRpSUNBQjY5T2lSNDN5MVdtMzJKNU5LcFVLdFZ0T2tTUlBtenAxTGNIQXdQajQrZWU3clJiaGZMYUd2RlFSQkVFcVh4ZFZRVnh0bEhSckphTXBRRndGMVFSQUVJWGVHUDJ1b3l4SkdvMUhLdGVTTFk3VnE1U1NrY1FEREJ3L0UydHE2NUJvcENJSlFRbXh0YlJnMWZBaFRwODlDa2hoWjNxdkI0cmpJYzNFbHRYOUw2bXYzN3QxTDI3WnRjNjN2SEI4Zmo5Rm94TjdlSHBWS1JWcGFHb0NTTVF5bVY1Lys5YTkvc1diTkd2cjA2Y1A3Nzc5UFJrWUdRVUZCM0x0M2ovajRlRWFNR0FHWWFxem41Tml4WTl5K2ZUdlB0dXAwT2k1ZHVrVDU4dVd4dDdkSGxtVTJiTmlnelBmMzk4OTEzWU1IRDdKMzc5NDh0LzlQa04vMUxncGhZV0ZjdTNhTmZ2MzZLZFBzN094bzM3NDkvL3ZmLzNqenpUZDU2NjIzY3ExWGZ2andZYUtqbzZsUm93WVRKa3pJTmo4d01CQm5aMmRpWW1MWXVIRWp3NGNQTnlzcmxKUG82R2ptelp2SHp6Ly9ESmpLQThYRnhYSHIxaTJtVFp1R1NxWEMxOWVYZXZYcTRlM3RqWWVIQng0ZUhyaTV1U2xsamd3R0EyZlBucVZ5NWNxMGJ0MDZ4LzIwYTlkT3FhRWVGeGZIRHovOEFFRDkrdldWY3k3TE1wczNiNlpkdTNhNXR2ZEZ1VjlMdTY4VkJFRVFTcC9GQmRTMVZrWWRJTXRHR2IxQkJOUUZRUkNFM1AyVm9TN0pXdVJjQStybHRQWkRKRWx5clZITm04Q1doYXNMS2dpQzhEeHAzN1kxM2w2ZTNJeTg1VkxlMWpBcURoYVUxTDR0cmErZFBYczJibTV1MUs1ZE85dTgxTlJVZnY3NVoxYXZYcTNVS29lLzZwVW5KeWN6WThZTTd0Mjd4K3JWcTVWc1lpc3JLNzc2Nml2ZWVlY2RIajU4cUNRQWhZV0ZvZFBwc3RWaTc5cTFLNTA2ZFZLKy8rYy8vd0hBSWN0QXJScU5CcVBSeUpZdFc5aTBhWk5TL3pwVGJ2V3NMMTY4eUt4WnN3cDhQbDUwZVYzdlp4VWJHOHVubjM1S1RFd005Ky9mWjhLRUNjckRsNEVEQnpKMjdGZ3FWYXFVNXphKysrNDduSjJkK2ZMTEwzTjgyS1JXcTNuNTVaZjU0WWNmU0VwSzR2cjE2OVNzV1RQSGJUMTU4b1MxYTlmeS9mZmZrNTZlVHBzMmJSZzFhaFJWcTFabHpabzFyRnUzRHAxT2g5Rm9KRHc4blBEd2NMUDEvZjM5bVRWckZ0V3JWK2ZpeFlza0p5Y1RIQno4VEdXTFZxMWF4WW9WSzlpeFl3ZUxGaTNDMWRYVmJQNkxkcitXWmw4ckNJSWdsRDZMQzZqckVnMTZyYjBzTXRRRlFSQ0VmT24xQmd4R0k4aklla05LamlWZlhGenFsVUZTOVFabzFyUXhGWjBybEd3akJVRVFTcEJEV1h1YU4yM016Y2hiU0xJNnlOMzlwYS91M3orZFV0ejd0Y1MrTmlrcGlaRWpSekpuemh6YXRtMXJOcy9WMVpYZXZYdno4c3N2MDZOSGp6OGZ6cHF5aEgvOTlWZDI3dHhKeDQ0ZDZkQ2hRN2JCTXowOVBWbXpaZzBUSmt4UVNtVThlUENBVTZkTzBieDVjMlU1ZTN0N3FsYXRhcmJ1aHg5K2lKK2ZIdzBhTkZDbVNaSkVRRUFBQVFFQitQcjZNbVBHREdWZXg0NGQ4ZmIyem5ac1AvMzBFNTkrK3FtU1dTL2tmYjF6Y3ZQbVRWYXVYSmx0ZXVZQW5RRHo1OC9IeHNhR0d6ZHVFQk1UQTVnQzR6cWRqbzgrK2dnZzN4SW5BTC8rK2l0Mzd0eGg1Y3FWdUx1NzU3cGNyVnExbE96dm5MTFR6NXc1dzdadDJ6aDA2QkN1cnE0TUdUS0UxMTU3amNxVkt5dkxqQmt6aGo1OSt2RDk5OSt6ZGV0V3N3ZEdZS3FUdm16Wk11WGh6NDgvL2tqWHJsMXAxYXBWcnUyYVBuMjZVdFlvSlNWRkNmVHYyTEdEZmZ2MkFmRHc0VU5sK3ZMbHk1azllN2F5L290NHY1WldYeXNJZ2lCWUJzc0xxRnZiNkRSZ05CcGxkR0pRVWtFUUJDRVBCb05lcWFHdU05amtHRkMzY3BCZkFyeHNiS3hwMUxDQktQY2lDTUlMVGF2VjBxaGhBMzdZdVlmRTVLUXFHbnQ5UStDWDR0NnZwZmExYVdscFRKbzBpZGF0Vy9QeHh4OW5LOGZoNGVGQjllclZpWTZPcGxPblRvd2ZQNTZZbUJqbXpadVg1M1pkWFYxWnYzNDltemR2NXVEQmd6ZzRPQ2lsV1h4OGZGaTdkaTArUGo3WkJuak1iNURJekd4MFoyZG5ldlRvd2ZEaHc4M214OFRFTUhmdVhJNGVQVnFnNC8rbnllOTZBM2g3ZTFPelprMjh2THlZT1hQbVUrM243MjhpNUVhbFV1SHY3ODhQUC96QXVuWHJ6QUxmT1duWnNpV05HemVtU3BVcVZLOWVIWURqeDQ4VEZoYkduVHQzc0xlM3AzSGp4b3daTXdZM043ZGN0MU9oUWdWR2p4N055SkVqT1hmdUhFZU9IT0hVcVZOY3ZYcVY5OTkvWDJsL1Nrb0tpWW1Kekpreko5ZHR2Znp5eXl4Y3VERFhjUUx5OGlMZnI2WFYxd3FDSUFpV1FjcC9rWkpWdFdwZFIxVVo5UzlXV20ydGp5YTl6NUNCUWFYZEpFRVFCTUZDYmRxeW5lbXo1NUdSbm41WGw2U3ZmL2Z1eGRpL0xTSjUrdFgvUkpLa21hNHVGZFhiTjRiaTRwTDNLOW1DSUFqUHUvc1BvaGc0YkRRM2JrWWFaZVJwdDhKL253Zkl4YmhMaStocnIxMjdoc0dRZTBKTzVjcVZzYmUzenpZOU5UVVZXMXZiNG14YW9TUWxKZVhZenN4NTkrN2R5M1ZkbFVwVm9JenBGMEZocjNkaVlpSUdnMEVwNjFQY0hqMTZoSzJ0TGZiMjlxU25wei8xUTZhNHVMZ2lhM055Y2pKbHlwUlJ2dXYxZWd3R1E0NXRTMDVPUnExV1ozc29WQmd2K3YxYUNuMnRJQWlDWUNFc0xrTTlOZFdnc3krak1ocU5SdlE2VWZKRkVBUkJ5SjFlcjhkb05JQWtHWFc2bVBTL3ozZXFVYU9zSk5GS2tsQTNhOUs0VklQcDI3ZHZKejA5V3hNVkxWdTJ6REZ6TFQ0K25rZVBIbEd0V2pXendmS3lNaHFObkQ1OW1ycDE2ejdURDkvQ1NFdEw0L1RwMDdSbzBVS1pkdS9lUFg3NUpmZmtMSzFXUzgrZVBVdWllVS90YWEvVDMrM2V2WnVLRlN0U3NXSkZuSjJkY3cyT1dZb25UNTZRbnA2T2s1TlR2b1BnWmZVaVhQTVhrWnVyQzQwYkJuQXo4cFlLbVZidXZyNHI3MGRFeEJUWC9peWxyNjFSbzhaVHJXZEp3WFFnei83QzN0NGVQeisvRW15TjVTcnM5YzRjVkxPa1ZLeFlVZm44TEc5c0ZPVURnS3pCZEREVjc4OHQ4L3p2eXo2TkYvMStMZW0rVmhBRVFiQWNGaGRRZi9Ub1Vtb1o1L29aQm9PQjFMUlVaRm5PVnJkUUVBUkJFR1JaSmlVMUZiM2VBTWpwRHg4K3pGYTMwbDZ5ZFFhcEtjQ2dvTHhmc3k5dUlTRWh4TWZIWjV0dVoyZkhpQkVqY2gzTXpNN09qcWxUcHhJZkgwL2Z2bjBaTkdoUXRoKy9WNjVjWWZUbzBXZzBHdno5L1hudHRkZnlMU3Z3ck9iTW1jT2VQWHNZT0hBZzQ4YU5RNjFXVTZsU0pkTFQwMW0xYWhVcEtkbkxpTnJiMnhkYmNEVXp5ODdLeXVxWi90M3d0TmNwSzZQUnlMUnAwNVR2STBlT1pOU29VVS9kcHBLd2ZmdDJsaTFiQmtCQVFBQmZmdmxsZ1lKUHBYbk5oZHhKa3NSYmI3N09wcTNiUWFLcEpHczhnR0lMOGxoU1h5c0lnbEJTU3JxdkZRUkJFQ3lIeFFYVUFZTWt5N0ZJRW9tSlNlajFCclJhUzJ6bVh5NWZ2a3hTVWhLT2pvNDRPenRueXlLNGZQa3lScU1SSnljbkhCMGRTeXg3VUJBRTRVVm1NQmhJVEV3Q3dDanppQnhlc1pYVXFoNlNSRGwvUDE4Q0d0UXI2U2JtcTBxVktpeGJ0Z3dQRDQ5Y2w5RnF0WHp3d1FlTUhUdVc1Y3VYYytIQ0JSWXZYbXkyekxGanh3QlRVTGxldlhyMDd0MDcxKzN0MmJPSDI3ZHZQMU83bzZLaTJMTm5Ed0RyMTYvbjJyVnJMRm15QksxV3k2QkJnMmpYcmgxang0NDFHOWl0dUgzMDBVY2NPWEtFQXdjTzRPam9XS1RiTHNoMXlrckFJS3ovQUFBZ0FFbEVRVlNXelcvRi92MzdGMGs3MHRMU2lJdUx3OUhSc1ZqclUzZnYzajNIWUxvc3k1dytmWnBHalJvcDAwcnptZ3Q1ZXltZ0FYNitQbHlKdU9xb2xiU3ZBdWVLYTErVzN0Y0tnaUFVbDVMc2F3VkJFQVRMWVpHUmFxTXNSYWtrU0V4S1FxZlhXVnhBM1dnMG1yMTIvLzMzMzdOanh3NEFQdmpnZzJ3L25KY3ZYODd4NDhjQmVPZWRkN0lOTGlRSWdpQVVuc0ZnSUNFeDhjOXY4b09jbHBHZ0owRG5UcStVV0xzS3FtclZxbno3N2JjRmVwVzdlZlBtK1ByNkVoRVJ3ZEdqUjdsNzk2NVpjUGZnd1lPQStkOHhVVkZSN055NWt5RkRocUJXcTVWbEF3SUNxRmF0V3E3N09uSGlCRXVYTGdXZ1RwMDZmUHp4eHprdTE3ZHZYK1d6dGJXMVdkYThoNGNIYTlldVpmRGd3U1VTWUUxUFQrZjQ4ZVBVcjErL3lJUHBoYmxPbWY0ZVVIK2FnZHl5dW5UcEVpRWhJWnc5ZXhZWEZ4Y2VQMzVNeFlvVkdURmlCRjI2ZEhtbWJSZkd5cFVyV2JseUpZTUhEK2JkZDk4MSs3ZFFTVjl6b1dEZTZOcVpCWXV2Z2tydURzd3ZydjFZY2w4ckNJSlEzRXFxcnhVRVFSQXNoMlZGcWhWU0ZFQlNVcktwanJwbGxUVmsyTEJoMUtsVGgySERobVg3Z2QyalI0ODgxKzNVcVZOeE5rMFFCT0VmdzJBd2tKQ1E4T2MzNmY3ZjUxZXBFdUF1WVd4a3BkWHljdE1tSmR5NnZGbFpXYkZnd1lKQ0JXbmJ0V3RIUkVRRXpzN09WS2hRUVprZUVSSEJ2WHYzK1B6enoybmZ2ajFneW1TZU9IRWk0ZUhobkRwMWlubno1aW1CWmxkWFYxeGRYWFBkejVVclZ3Q3dzYkZoMXF4WmVIcDZQczBoVXI1OGVSWXNXTURnd1lQSnlNaDRxbTBVMU1tVEowbExTNk4xNjlaRnV0Mm51VTVnZXZEKzkrMWtGUk1UdzkyN2QyblFvRUcrMi9yOTk5OFpOV29VVmxaV2hJYUc0dVBqUTF4Y0hLTkdqV0w2OU9ra0pDVFFyMSsvUExleGF0VXFZbVAvUGw2dnVjdVhMeXVmZCsvZWJmWWRJQ01qUTBrZVdMdDJMYmR2MzJiaHdvVm15NVRrTlJjS0pyQlZDNzRJK1JkNm5lNGxUOCthYnJkdVhjN3g0ZU96c09TK1ZoQUVvU1NVUkY4ckNJSWdXQmJMREtoTHhvZWdVakxVTFUyM2J0MElEZzdtOE9IRHJGMjc5cW0ya1phV3hwZ3hZeGc2ZENndFc3WXM0aFlLZ2lDOCtBd0dvNUtoTHVXUW9hNHVZK2lBcExLcTV1MkZheWtPUnBxVEFRTUc0T3ZybTIzNmt5ZFBtRHQzYm83cnlMS01xNnNySGg0ZVRKOCtYWmwrNTg0ZEtsZXV6TjY5ZTltN2R5OEFEeDQ4SUR3OEhJQ3dzREFHRHg3TWQ5OTlsMjJBc1lpSUNMeTl2ZEZxdGNxMDVPUmtBS1pPblpwak1QM0VpUk5VcVZJRmQzZjNmSS9UejgrUEFRTUdzR2JObW55WGZSWkhqaHdCSURBd3NFaTNtOXQxeWsvV2dMcFdxelhMNUg3OCtER2pSbzNpM3IxN3pKNDltdzRkT3VTNXJaQ1FFREl5TXVqYnR5OCtQajdBLzdOMzUrRXhuZTBEeDc5bk10a1RRa0pzSVVRRXNUU1cycWxXcVdxdDlhdmFXa3AxZTRzcWFxZTBsaXJWVWt0cFZVdGZpbGV0clhvdGphWEVVaEdDQ0lrc1JQYklQc3Y1L1RITmFjWk05a2t5K2o2ZjYrclZtYk04NTVrNXg1UGtQdmU1SDBQZ2V0aXdZU3hhdElodDI3WVZHVkFmT25Sb2dST3RMbHEwaU5PblR4c3RhOXEwS1RkdTNHRFdyRmxHMThZYmI3eWh2SFp5Y2pMYlhrV2RjNkY0YXRid29LRjNmY0p1M2JiRHdhNHZZUEVUWTgxanJTQUlRa1dvaUxGV0VBUkJzQzVXR1ZDWEpTa09EQm5xR28yMnNydGo0cW1ubnVMamp6L20vdjM3N055NTAyaGRXbG9hc2JIR2laTDVKK202ZS9jdU9UazVmUHZ0dDF5K2ZKbEpreWJ4M252dk1YcjA2QXJwdXlBSXdqK0ZJVVBkRUZEWHlmTDlSMVpMTWxKL0NXamV6QSszcWxVcnZIOEZzYmUzWi9qdzRXYlhWYXRXelNUcjkxSHA2ZWxLSnJham95UHIxNi9IMzkrL1ZIMzUrdXV2dVhqeEl2MzY5YU5YcjE3WTI5c1RHUmxKdDI3ZDhQWDFWYkxWODBSRlJURm56aHpzN095WVAzOCtQWHYyTFBJWXc0Y1BaK3ZXclFVR2RNdEtsbVVDQXdOcDBLQUIzdDdlRm11M3NQT1VaKzdjdWFTbnA1c3MxMnIvL3QxRmxtWGVmLzk5NVgxcWFpb1JFUkdBb2U1N1ptWW1Bd1lNS1BBWTE2NWRBekM1R1ZLbFNoVUFIaXBsandwV1VJYjk3dDI3VFlMcEFJMGFOVUt0VmpONzltdysrdWdqNnRldlgrUXg4aXZ2Y3k0VW43T1RFLzdObWhGMjZ6WVM4a3ZBdDVpWmI2SU1ySGFzRlFSQnFDZ1ZNTllLZ2lBSVZzWXFBK3BvcGZ1b3Nkb005YnpKUlpPVGsyblFvQUh4OGZIS3V2ajRlSDcvL1hlajdSTVMvcDdvT3pBd0VGZFhWK3JVcWNQWXNXTUJRKzNYN094c01WbXBJQWhDQ1dqekJkVFJxV0x5ci9QeTg2c3RnYitOalExTm16VEIwZEY2YW9kMTY5YXQySFcrWTJKaXFGcTFLaTR1THNxeXZBeHlCd2NIVnE1Y2FSSk0zN1ZyRnoxNzlxUjY5ZXJGT2taS1NncGJ0MjRsT1RtWldyVnE0ZXJxaXF1cnExS1hQYi9vNkdoeWMzUEp6YzFsd1lJRjFLMWJ0OGdNN21yVnF0R3RXemV6N1ZsQ1NFZ0lpWW1KRnE4bFhweno5TkZISDVsZEhoc2J5NHN2dmdnWVN1emtuMFQyMHFWTFNwMzc5dTNiRjFrS1RxMVdrNU9UUTBoSWlOSHl2Q2NRV3JSb1VmZ0hLY0RwMDZkWnRtd1pBSFhyMWlVZ0lJRDkrL2NyNjE5Ly9YVk9uRGpCc0dIREdEQmdBS05HalNyV1V3bFEvdWRjS0Q1N2UzdWErdm1pUHFSR3E5RzA5UFp1N2hrUmNlM1JHNUNsWnMxanJTQUlRa1VwNzdGV0VBUkJzRDVXR1ZEWHE3UnhOcWhKVDA4MzFGQzNRcnQyN1NJK1BwN0dqUnR6L3Z4NVpibVBqdzh0VzdZMDJqWTBOSlNZR0VPc1o4U0lFWGg1ZVZWb1h3VkJFUDZKOGs5S0t0dm9qUDVva1ZSMnpTVndjM1IwcEttZkx5cVZWQ2w5TktkOSsvYkYzdmJFaVJPc1diT0dQbjM2MEw5L2Y5emQzWW1KaWNIT3pvNjVjK2RTcTFZdG93a2dqeDA3eHFwVnE5aXdZUU5MbHk0dFZvM3VQQU1HREtCZHUzYUFJYXRha2t5L3M4REFRQTRmUGd6OFBWRnFjVHo1NUpQbEZsd3RyM0l2SlRsUE9UazUyTm5aS2Q5WlNrcUtzcTVHalJwRzIyWm5aeXV2UFR3OGlyeVozcng1YzRLQ2dqaDU4aVFoSVNHMGFOR0M1T1JrZHUvZWphT2pvMUgyZTNIOThjY2ZUSmt5QlkxR1EvdjI3Vm15WkFuLytjOS9qTFp4ZEhSa3pabzFqQmt6aGgwN2RyQnIxeTZlZmZaWkJnNGNTRUJBUUpFVHJaYm5PUmVLVDVJa21qYnhwWXFySzBuSnlTNnl2Ym81WUxFZ2p6V1B0WUlnQ0JXbHZNZGFRUkFFd2ZwWVpVQmRvMVhkdDdYTHkxQzN6b0I2UWtJQ3YvLytPNHNXTFRKNUpGNFFCRUVvZnpxZGp0Uy9NdFMxdW15akd1b3F2ZVFyUzFJVlIwY0hHdnMwcXBUK0ZlVFJtNjVGeWM3TzV1ZWZmK2J1M2J1MGF0VUtnRmRlZVlVYk4yNlkvUHk1ZE9rU1lQZ1pOWG55Wkw3Ly9udnExYXRYNGo1Ky9mWFhiTjI2bGVyVnErUGo0OE9jT1hPb1dvWlNEbm45TGcvSGp4L0h6YzJOMXExYlc3VGRrcHluUTRjTzRlZm5SN05telFDNGYvL3Z2NkZyMTY1dHRHMVdWcGJ5MnQ3ZW5zT0hEOU90VzdjQ00zdUhEaDFLVUZBUXNpd3phOVlzTm0zYXhLeFpzNmhTcFFxZmZ2b3BqUm8xSWprNW1mLys5NzhtKzdacjE4NmtETTZ1WGJ0WXRtd1pqbzZPVEpzMmpZRURCNXE5ZVFKUXMyWk4xcTlmejZSSms3aHo1NDVTcDkvWjJaa3VYYnJ3L3Z2dm05d3d5Rk9lNTF3b0daOUdEWEYxZFNFcEtjbFJrcVRHd0ZGTHRXM05ZNjBnQ0VKRktzK3hWaEFFUWJBK1ZobFFqd3NQVG1qWXJMVW1NelBMTm44bVYyWFQ2WFFzVzdhTXdNQkE0dUxpQU9qZnZ6L2UzdDdzMjdldlJHM3QzYnVYZS9mdU1XSENoUExvcWlBSXdqOWVkbmEyWVk0S1djNjlmK3RXUXI1Vk5yS2thaVFoTzlUd2NLZUdoM3VsOWRHYzRwWmllVlRIamgyVlVpRUZXYk5tRGNIQndRQzgrZWFicFFxbWcyRlN6ZlQwZE5MVDB4a3laRWlaZ3VsQXNVdmNsTlRkdTNlSmlJamd4UmRmTkpyNDB4SktjcDdPbkRtRFhxOVhBdXAzNzk1VjF1Vk5KSm9ucjJRUEdDYjJmUERnQVVPR0RPR3p6ejVUOXMvdm1XZWVvV3ZYcnB3OGVaTG82R2dHREJqQTY2Ky96dWpSbzVVc2NVbVNTRTlQSnpJeWtyMTc5OUs2ZFd1ZWZQSkprK04rK3VtbkhEMTZsQkVqUmpCcTFLZ0N6MHYrN1BNNmRlcnc5ZGRmczN6NWNtWFNXMG1TR0RseVpJSEJkQ2kvY3k2VW5HZk5HcmhYcjA1RTVGMDdaSHd3L1A1dmlZd1ZxeDVyQlVFUUtsSTVqcldDSUFpQ0ZiTHNYNStXbzVkbE9WR1daUjdFSnhTOWRRV3hzYkdoU3BVcVNqQjk1TWlSekowNzErU1ArT1RrWkJJU0VwVC9OSnEvNjhDbnBLUVFFaExDMHFWTDJiQmhBM1BuempXYXZFd1FCRUVvbm52M0RXT3hqSlJJdm9tZlBEMWJPVWlTN0NOSmt0UzZaUXRzYkd3cXE0dG1sVFU0WFJGME9wM3kyaEx6ZXhRMEtXWlo1WlY3eVp1azFaS0tlNTdDdzhNNWR1eVlVWm1Yc0xBdzVmV2paWEh5VHlMcTZPakljODg5UjF4Y0hPUEhqemZhTDQ5T3A2TmR1M2JLN3hyWjJkbUVob1lhL2U3aDV1YkdhNis5eHVEQmd3R1lNV01HYjc3NXBwS2RmdkRnUWFaT25VcWpSbzA0Y09BQThmSHgvUFRUVDBhWjlFODg4UVNUSjA5bXc0WU45TzNiVjFtK2VQRmlKa3lZd1BqeDQvbjg4OC94OHZMaTlkZGZMM0lpM1BJNjUwTEpxZFZxV3JWb2ppUkpraVRoNCszOWhFdlJleFhOMnNkYVFSQ0VpbFJlWTYwZ0NJSmduYXd5UXgwQVNZb0Vha1ZFM2kxeTA0bzBmdng0amg0OVN0KytmUXZNRlB6NTU1K1ZvRHRBbzBhTmFOVEk4Qmpzd1lNSEFVTm1PeGl5dk83ZXZhdXNGd1JCRUlvbi9FN0VYNi9rNlB6TGJhcG1PeUk3TmthQ0RrKzJxNFNlRlU2cjFXSm5aMWZpL1c3ZXZLbjhEQ2xJZUhoNGFidGxKUCtOWGljbnB6SzNsejlBYjBrblRwekF6czZPamgwN1dyenQ0cHdublU3SDRzV0wwZWwwUmpjZThrcnYyTnZiRXhBUVlMUlAvb0M2aTRzTEhoNGVOR3ZXak5EUVVPYk9uY3UyYmR1VUVpeXhzYkZNbno0ZGUzdDdmdmpoQjk1NDR3M1MwOU01ZXZRb1M1Y3VaY2FNR1VadFg3cDBpWHIxNmhsbHhhZWxwZEd3WVVPKyt1b3JaVmxNVEF3SER4NWt3NFlOZE9yVXlTZzRIeFFVeEpZdFc1VHY0STgvL2dBTVNRU0xGeS9tcDU5K01rb1VLT3k3RWF4SG00RFdiUDdoUjJRazMxeFZiaFVncGNpZGltRHRZNjBnQ0VKRks0K3hWaEFFUWJCTzFodFFsd2xGb2tQNDdUdVYzUk1qZG5aMnJGNjlHazlQejBLMzBXcTF0R25UaGo1OStsajhNWFJCRUFRQmJvYmRBa0NXTUM0a3JyTnp4SVpHQU8zYkJwanVXTWxTVTFOTEZhUldxVlJGWm9CYTZ1ZE4vcUN2cTZ0cm1kdExUazR1Y3h1UFNrbEo0ZkxseTNUcDBxWEErdU5sVWRSNTBtZzB6SjQ5V3dtZSsvajRBQkFSRWFIY1ZIL3l5U2V4dDdjM2FUZFBYaGE4djc4L29hR2gzTHg1ayt2WHI5T3NXVFBpNCtNWk0yWU1LU2twL09jLy82Rk9uVG9zV2JLRTk5NTdENzFlejg2ZE8zRjNkK2VOTjk1UTJydHc0UUlEQmd3d09sNlZLbFdvVXFXSzJjOGd5eklyVjY0c2RJTFI5dTNibzlmcnFWcTFLbTNidHNYVzFoWmJXOXNDdDg5VEh1ZGNLTDIyQVg5TlVDekpQamFTMnZ3RlVWSldQdFlLZ2lCVXRISVphd1ZCRUFTclpMMEJkUXdCa3R0M0lpdTdIeVllbldDc2FkT21BSFRvMEFFbkp5YzZkZXJFWjU5OXh1N2R1M253NEFHdnZ2cXFTUnZwNmVtOCsrNjdUSnc0MFNSN1RSQUVRU2phcmZEYkFFaXlmQ3YvY2xzN3FhV0U1Rnk3bGllMUM3bjVXVmtlUEhoZzhuT2tPQm8zYmt5ZlBuMEszZWJXclZzY08zYXN0RjFUSkNVbEthOXIxYXBWNXZiaTQrUEwzTWFqZnYvOWQyUlpMcGR5TDFEMGVWcTdkaTFIamh3QkRKTjN0bTNiRm9BREJ3NG8yN3owMGtzbSt5VW1KaXF2OHdMcStiL2p2TzkrelpvMUpDUWswSzVkTytyVXFRTkFwMDZkK09DREQxaTJiQmtBNjlldnAwYU5HZ3dhTklqazVHUkNRa0pZdUhCaHFUNXZVZXp0N1V0MEk2Zzh6cmxRZXJWcmVWS3pSZzBleE1jN3E5VTBCMExLMnFhMWo3V0NJQWdWclR6R1drRVFCTUU2V1cxQVhkYnJia2cyYW01SFJDRExzdkw0YzJYTFh5TTFUKy9ldmVuZHU3ZXl2bHExYXJSczJaS3dzREM4dmIzTjdyTmt5Ukt1WExuQ20yKyt5ZXpaczNueHhSZkx2ZStDSUFqL0ZMSXNrL2NFa3l5cmpBTHE2S1VBVk9EWHhOZmNycFh1NHNXTHRHN2R1cks3VWFpYk4yOENob3gzTHkrdk1yZDM0Y0tGTXJmeHFCTW5UZ0RRdlh0M2k3Y05SWituckt3c3dQQWRUWjgrSGJWYWpVYWpZZi8rL1lDaDNGdVhMbDFNOXN0ZkVzN0R3d09BdW5YckFvYUpQRnUxYW9WV3ErWFFvVU1BU2pBOXo4c3Z2MHhFUkFRN2R1d0E0Sk5QUHNIVjFaVWJOMjR3WnN5WUFyUFJDekoxNnRSQ2Y4ZlM2L1VsYWk5UGVaeHpvV3o4bS92eDRFUThlbWdKN0NoemcxWSsxZ3FDSUZRR2k0KzFnaUFJZ2xXeTJvQzZGdm0yblN6bkpDWW0yYWVsUGFScVZldDRZbXJyMXExbUErUmd5TVlLREF4VTNxdFVLdmJ0MjhmSmt5ZU50cnR4NHdaMTY5WlZKZys3ZWZNbUdvMm1XSTlRQzRJZ0NKQ1Nta1ppVWpMSWNvNHNZL1Fva3lTcC9BRjhHaldzbk00VjRlelpzNHdaTTZiRSt3VUhCN050MjdaQ3Q3bDY5V3BwdTZXSWpJemszcjE3Z09ISnE0SW1KYTFYcjE2eDI4eXJ3MjBwT1RrNS9QSEhIL2o3K3l0QmFVc3I2ank5OTk1NytQdjc0K3ZyaTUrZkh3QTdkKzdrd1lNSEFFeWJOczFzb0RvcUtrcDVuWmNCMzd0M2I1bzBhWUtibXh1dXJxNUVSMGNyZGV6TlpYcC84TUVIeE1URWNPclVLZlI2UGJObXpjTGYzNSt2di82NnhKL3owMDgvTFZiSmw1S3k5RGtYeXE2SnJ5L0hUcHdFU1c1cWlmYXNmYXdWQkVHb0RKWWVhd1ZCRUFUclpMVUJkVW1yejVUdGVTQ0IxNTNJU0o1bzFiS3l1d1RBTysrOFkzYjUyYk5ubVRWcmx2SytiZHUyVEpzMmpYWHIxaGt0RHc0TzV0ZGZmeVV4TVpHUFB2cEllVVJjRUFSQktMN0l1NGFncEF3SktsbEtOMW9weVUxQm9wRjNnOHJvV3BHQ2dvSzRmZnQyaVNlanJsNjl1bEtudXlEWHJsMHJVWnQyZG5iVXExZVBIajE2NE8vdkQ4RDI3ZHVOdHBrM2J4N1ZxMWVuYnQyNjFLaFJnK1hMbCtQdjcwL05taldMZFl6YnQyOFRGQlJVb240VjVlelpzMlJuWi9QVVUwOVp0TjM4aWpwUGpvNk92UERDQzhyNzVPUmtObTdjQ0JpeXlOdTNiMit5ejRNSEQ1U2I4aTR1THJpN3V5dnJ2TDI5bGRkdWJtN0s2L1BuejVPUWtHQjA0OERHeG9hbFM1Y3lmdng0UWtORDBXcTFoSWFHY3ZIaVJiUEhyV2psY2M2RnN2UDFNVnpMRXFvbUZtblF5c2RhUVJDRXltRHhzVllRQkVHd1NsWWJVSmRWdGxuSTBuMGt2RzdmanJDYWdQcWpFaElTV0xWcUZRY1BIZ1FNQVk4Wk0yYnc5Tk5QQTRZL21KY3ZYODZVS1ZQNDdiZmZXTEJnQWRuWjJXUm1ackpod3diZWYvOTlKYk10VDBoSUNGdTNidVhldlh2NCtma3hkdXpZUWlkQkZRUkIrRjhUZWZldTRZVkV2RmF2eVI5UXQ1RmtmSkhBdTBIOVN1bGJjV3phdEltUFAvNjRSUHZVcTFlUERoMDZGTHJOK2ZQblM5VG1vMzBJRGc3bXA1OStBZ3lsVkZhc1dNRnZ2LzNHcWxXcnVILy9QZ0RPenM1MDY5YU5ZY09HMGJKbDBUK2JOMjNhVktJK0ZjZng0OGVWUHBhbmtweW4rZlBuazVLU1F1Zk9uWms4ZWJMWmJVNmZQcTI4YnRLazRMK3pYVnhjYU4rK1BVRkJRV2cwR3FaTm04YktsU3VWbXV0Z0NPZ1BHemFNZWZQbUFaQ2JtOHZreVpOWnZYbzFUenp4UkxINkRQRCsrKzlidk9STGVaeHpvZXdhK3hneXlTWGtSaGorQnRDV29ibkhZcXdWQkVHb2FCWWVhd1ZCRUFRclpiVUJkU2xibDRtTDZoNUErSjA3bGQwZEU3R3hzV3pkdXBVOWUvWVlQU3J0NCtPakJOTUJ4bzBieDlDaFEvbnp6ejlKVGs3bW1XZWVvVTJiTm5UdDJ0WHNZK3BuenB4aDVjcVZ2UC8rK3pSczJKQno1ODd4NXB0dnNtN2RPaEZVRndSQitFdEU1RjhCZFptNFhMMzBNRzk1N1liTjZpRkpMcTR1TG5pNFY2K3M3aFhwbDE5K29XZlBudlRxMWF1eXU2SUlDUW5odmZmZVE2L1gwN0ZqUno3NTVCTWtTYUozNzk1MDc5NmRqUnMzOHQxMzM1R1JrY0V2di96Q0w3LzhRdS9ldlprMWF4WXVMaTVtMnp4eTVBaS8vUEtMUmZ1cDErc0pEQXlrVHAwNk5HN2MyS0p0UDZxNDUybkRoZzJjUEhtU0o1OThrdVhMbDJOcmE4dVZLMWU0ZE9rU0xpNHVPRGs1a1pXVnhicDE2NVI5aXNva256WnRHcSsrK2lxWm1abGN2bnlad1lNSDgreXp6MUt2WGoweU1qSTRlL1lzU1VsSmJOaXdnWmt6WjVLUWtFQldWaGIvK3RlLytPcXJyNHAxczhQUjBaSFBQLzhjbFVwVjREWjVKVithTkdtQ0xNdnMyYk9IRjE1NG9jQXlkZVZ4emdYTHFPSGhqb3V6TStrWkdTNzFmVnZXdnh0MjVYWnAyM3BjeGxwQkVJU0tac214VmhBRVFiQmVWaHRRaDlRc2NMOEhFcmNqSW92ZXZBSmtaV1h4MjIrL2NmNzhlVkpTVW1qUm9nWHIxcTNEejgrUFRwMDZtZDJuWHIxNlRKZ3dnUysvL0pJcVZhclF1SEZqZXZYcVZXRHc0WXN2dm1EWnNtWEtvOTh2dnZnaXNpeXplZk5tcGsrZlhtNmZUUkFFNFhFU2VUY2FBRWtpWHNwVUtSbnFhbnM3UHdBUEQzZnNDNmo5YlMwV0xseEk3ZHExbFZJclJTbXZHdW9halliTm16ZXphZE1tMUdvMWt5Wk40cFZYWGpHNldlemc0TUM3Nzc3TDAwOC96Zno1OHdrUER3Zmc4T0hESkNVbHNYNzllck45K2VpamowcmNuNkpjdVhLRnBLUWtoZzhmYnZHMnpTbnFQUDN3d3crc1g3K2VJVU9HTUhYcVZDWFEzTEpsUzd5OHZEaDQ4Q0NmZmZZWjJkblp5ajRxbFlxK2Zmc1dldHhHalJxeGVmTm1GaTFhUkhCd01Da3BLY3JUQS9iMjl2VHYzNTkzMzMwWEZ4Y1hObS9lek96WnMvbnp6ei9Kek16a2pUZmVvR0hEaGl4WXNBQmZYOU1KSXdjTkdzU2dRWVBvMXExYm9jRjBNRXg2NnVQalE2TkdqVml6WmczZmZQTU51M2J0WXVuU3BjcGtxbm5LNjV3TGxtRnJhMHNORDNmU016S1FKSnVtUUttRFBJL1RXQ3NJZ2xDUkxEbldDb0lnQ05iTGFnUHEwZEhSV2Q1TlBlN0xzaXpmallxUnRGcHRvWk5tVlFSWmx1bmN1VFA5Ky9jM1duNDNyL1RBWHhJVEU0bVBqeWN1TG83WTJGamF0R25EZ0FFRCtQbm5uMW0xYWhYcjFxMmpSNDhldEcvZm5pZWVlSUtHRFJzcWoxdW5wS1FZMVZFRmFOZXVIZnYzN3kvZkR5Y0lndkNZMEdwMXhNVGVRNVpsV1lJSGNYSEJHWG5yVkhxNU1UWVNIdTdWY2JDM3E4eHVGaWs5UFowMzNuaURSWXNXMGJObnp5SzN0M1FOOWZUMGRQYnYzODhQUC95QXJhMHRiNy85TmdNSERxUktsWUluQVcvZXZEbGJ0MjdsaXkrK1VJTDc1OCtmSnlRa2hCWXRXaWpiSFR0MmpObXpaeHNGa1MybG9zcTk1Q25vUE9uMWV0YXVYY3ZCZ3dmNS9QUFA2ZGF0bThtK2JtNXVEQjgrbkxTME5LTUpReWRNbUlDWGwxZVJ4L2J4OGVIYmI3OGxLaXFLOFBCd01qTXpjWGQzeDkvZjMrakdmTzNhdGRtMGFSUGg0ZUZFUkVRZ1NSSmVYbDQwYXRTSTJOaFlsaTVkYXJiOUkwZU9GUHQ3ME92MUJBY0g0K0xpUWxSVUZPKzg4dzdmZnZzdDFhcFZBOHIzbkF1V1lhdTJ4ZDNkblR1UmQ1SFErUUVIUzl2VzR6VFdDb0lnVkNSTGpyV0NJQWlDOWJMYWdEcUFCREd5SkdWbFpXWTVQWWhQb0U3dFdwWGFIeWNuSjV5Y25JeVdCUWNIODk1Nzd5bnZnNEtDNk4yN055cVZpcDQ5ZXpKcTFDaGF0bXlKdjc4L1ZhdFdaY3VXTGVUazVIRDQ4R0VPSHo0TVFPUEdqVm0rZkRsZVhsNDRPRGlRbUpob05GRlpXRmdZZGVyVXFaZ1BLUWlDWU9VU0VoTU1XVCtRSzh0eVZQNTFLaFYxQWFwV3FZS3RyZlVIZWJLenMvbmdndy9vMGFNSE0yZk9ORnNLVEsxVzA2cFZLMGFOR2xWa1FQM3ExYXMwYU5DQXRtM2JtZzA0NStibWN2andZYTVldlVwYVdocisvdjZzV3JXcXlIYnpzN1cxWmNxVUtmajcrek52M2p5Y25aMlZrbVFKQ1FsODhza25uRGh4b3RqdGxkVHZ2LytPcTZzckFRRUI1WGFNUnoxNm5weWRuVm04ZURFTkd6Wms5KzdkMk52YkY3cC8yN1p0T1gzNk5BMGFOS0IvLy80bG5qalV5OHVyMkFINFI4OWxuVHAxV0xWcVZZbU9WeElWY2M0RnkxQ3JiYWhhMVhERFRGYXA2cFdscmNkdHJCVUVRYWdvbGh4ckJVRVFCT3RsMVFGMW5VNGJZV05qazU2Um1la1VIUk5iNlFGMWM1bzBhWUtUa3hNUEh4cEsrTHE2dWpKdzRFQmVmdmxsYXRldXJXeG5ZMlBEeElrVGFkdTJMWjk5OXBtUzFkNmdRUU0yYk5pZ1REVDI2cXV2TW5QbVRENzU1QlBjM2QyNWZ2MDZxMWF0WXNtU0pSWC80UVJCRUt6UXZmdHhwS1dsZ1NSbHlaSXVMUDg2dmF5cXFaSU1renJhVnZKVFRZL2FzR0VET3AydXdQVU9ac29tdlBUU1M3ejg4c3ZZMk5nVTZ4aGp4NDVsN05peEJhNVhxOVYwNnRTSkYxNTRvVmp0RmVhNTU1NmpRNGNPT0RvNktuMTNjSEJnd29RSlRKZ3d3ZXcrUlpVWEtVcGtaQ1FSRVJIMDdkdTMzSjVhSzg1NXNyZTNaOGFNR1RnNk9oYXJ6ZmJ0MjdObHl4WkxkZEdxbFBjNUZ5ekh4c1lHRjJkbkFGUlFwb2w1ckhtc0ZRUkJxRXlXSEdzRlFSQUU2MlhsdndGTDRiSWtQY3pJeUtoNU55cUtKOXUxcWV3T21YQndjR0RTcEVsczJyU0pVYU5HOGV5enp4YWFxZGExYTFjNmR1ekl3WU1IMmI1OU8yUEdqRkdDNlFBREJ3NUVwVkx4eGh0dmtKR1JRYTFhdFpnN2R5NU5talNwaUk4akNJSmc5V0pqNzVPYWxvYU1uSzNMbFcva1h5ZWhyd0VxbkoyZFVOdGExNCs0MGt5Z2FXZG4yY3hQbFVwbDlBUlVXZVdWKzhqajR1S0NuNStmeGRwL1ZGNFdkSG1XZXludWVTcHVNUDJmcnJ6UHVXQTVOalkydUxnWWdqeDY1RElGZVNwenJMMS8vejczN3QyamRldlc1WGJENXZUcDB6UnIxc3hrakxPa216ZHZrcGlZaUllSEJ4NGVIcmk1dVNrbElFdnE4dVhMMUs5ZnYxejdtMTlLU2dwdWJtNFdhMCtXNVdKOTl0allXS3BVcVZMZ1hGUUZDUWtKd2N2THkraHZyanpYcmwyamFkT21aYnFXYnR5NGdZK1BUNEUzZW5OemM0bU9qcVpSbzBhbFBrWnBCUWNIMDZwVnF4THRZNG5yUHlFaEFYZDM5d0xQYTF4Y25QSjAyNk1pSWlMdzhQQW84anhydFZvQ0F3UHg4UENnUm8wYWVIaDRGSGdPUWtORGNYRnhvWHIxNmpqL0Zld3VMNVljYXdWQkVBVHJWYnlVdDBxU211U1Y3dWFoSDZyVDZieDhmWHpvMEw2dFZXWTYrZmo0MEw5L2Y1bzNiMTZzakRtVlNvV2ZueDlEaGd3eHFwK2V4OC9QajVkZmZwbVJJMGN5Y09CQWF0V3l2c3g4UVJDRXlxRFQ2Zm52OFJNYy8vMFV5Tkx0dTJGWGxnSnkzbnEzR3A0VEpVbXExNlZqQjdwMjdtaVZQek9FMHJPenM2Tjc5KzUwN3R5NTB1ZFZFWVRIalNSSlhMajRKK2N2L2duSTZTa0pjZXRLMjFabGpyVTdkKzVrOXV6WjdONjltK2pvYU9yVnEyZlJRSEpLU2dyRGhnMWp5NVl0SER0MmpNaklTTnEwYVdQeE1XZnIxcTBzWHJ5WW5UdDNFaDRlVHMrZVBaVkpqVXZxalRmZTRLdXZ2dUxNbVRPa3BLVFF0R25UUXZ0NzZkSWw1czJiUjA1T0RzMmJOeS9Sc2M2ZE84Zm8wYU9wVWFNR3Npd1RGaFpHM2JwMXpRWk9RMEpDbURGakJ1M2J0OGZWMWJYQU5tL2V2TW03Nzc3TDNidDNhZENnUVlIYnpwMDdsMlhMbHBHWW1FaURCZzBLbmZNanYvSGp4L1BWVjE5eC92eDUwdFBUcVYrL3Z2SmsxY2FORzFtNGNDRjZ2UjUvZi85aVB4R1dSNi9YMDY5ZlA3WnMyY0w1OCtkNStQQWhMVnUyTk5vbU9EaVlVYU5Hc1cvZlBxS2lvcWhhdFdxQndXUkwrdWFiYjVnMWF4WTVPVG0wYTlldVdQOU9MWFg5Ly9ycnI3ejk5dHZFeHNiaTYrdHJFaHovK2d5NW5FVUFBQ0FBU1VSQlZPdXZXYmx5SlI0ZUhqUnMyTkJvM2FKRmkxaTBhQkhYcjE5SHBWSlJ0MjVkczhmUHpzN21sVmRlWWMrZVBadzVjNGFPSFRzV2VLUG50ZGRlWStQR2pXemZ2cDFtelpvcFpkU2lvNk54Y1hFcDljMHNjeXc1MWdxQ0lBald5OHIvR3IyZ2tlVW5Mc3V5M0RrcU9vYk16Q3hjWFV1V2tWQlJpcXFmV2hCTC92QVdCRUg0cDh2TnpTRWk4cSt5NmJKOEFWQnFjM2g3ZXp0SVNNNlNKT0hpNGx6aVA0b0Y2OWVzV2JQSzdvSWdQTFpVS2tOR3VlRjNUMVZWYUdzTEZ6UWxiYWV5eDlvLy92Z0RnTVRFUkNSSktqVHhKRFkyRmhjWGwySUhYc0V3SDFLZXNMQXc1czJiWjdZa2x5WDE2OWV2MUUrOXhNZkhFeE1UQXhnQ3QyUEhqalhiWDQxR3cyKy8vY2FPSFR1NGN1VUtBQmN1WENBdExjMm9WRmhzYkN6Nzl1MHI4SGpidDI4bk96dWJCUXNXNE92clMxaFlHTFZxMWFKUG56NG13Y3d0VzdhUW5Kek04T0hEV2JSb0VWMjdkalhicHArZkgvMzc5K2V6eno3anA1OStZdWJNbWJ6NDRvdEcyMFJIUnhNWUdJZ3N5K3pZc1lPY25Cd21UNTVjWkxaeGZIdzgwZEhSZ0dFUzdZQ0FBS1B2WjhLRUNlemZ2NTh2di95U0V5ZE9zSGJ0MmhLZDcrVGtaSFE2SFRxZERvMUdRNTgrZlV5MnVYejVNZ0QzN3QzanpwMDcxSzFidDhEMlVsSlNPSHYyYkxHUFg1RDQrSGkrK3VvckFMNzc3anR1M0xqQmtpVkxDcjJ4QVphNy9nY05Hc1NKRXlmWXRXc1hodzRkWXMyYU5VYVo4cU5Iaithbm4zN2lndzgrWVBUbzBVeWNPQkV3M0tDNGNPRUNHbzJHMzMvL25TZWVlQUtOUmxQazM5cnQyN2ZIMjl1N3lIN1ZxRkdEVHAwNkFZWXMrckZqeCtMbjU4Zml4WXRML09SRFFTdzExZ3FDSUFqV3pjb0Q2aURMOGhtUTNyb2JGVVZHUm9iVkJ0UUZRUkNFOHBlZGs4UHRpSWk4dDRGRzY5UnFWd2V3VmF0VU9EdVY3K084Z2lBSWp5TVhaMmRzMVdweWMzTnQ2dFhMZG8yT0pxbWtiVlRtV1B2dzRVTXVYYm9FR0pKU1JvNGNXV0FnT2lzcmk0a1RKNUtWbGNWbm4zMVc3TkpFdi8vK3UvSzZVNmRPaGQ3SXUzNzlPZ0JObXpZdDdrY29sdXpzYkZhdFdzWDQ4ZU9wWHIxNm9kdWVQbjFhZWQybVRSdTZkZXRtMHNlREJ3OXk0TUFCVWxKU1RQYmZ2SGt6RHg4K1ZBS2FIaDRlUFBYVVUyemR1cFVEQnc3ZzRlSEJGMTk4QWNEQ2hRdEpUVTJsUllzV3pKdzVrMU9uVGhFV0ZzYjkrL2V4dDdlblhidDJSbTEvK2VXWGdPRmNGVlZ1Yk5pd1llemZ2NThiTjI2d1lNRUNtalZyWmxTQzY5Ly8vamV5TE9QZzRNQ1NKVXRNUG1kQkFnUC8vbFhCdzhPRGNlUEdHV1U3VjY5ZW5XZWZmWlo5Ky9ZUkhCek10bTNiQ3AyTDVGRnhjWEdBb1FUYTRzV0xxVnExS2prNU9VWUI0RC8vL0ZONVBYYnNXS056R2hVVmhhZW5wMUxpemM3T3J0QjVQSXFTbUpqSTU1OS9Eb0N2cnkralI0OEdERUhlNGlSeVdmTDZmLy85OXpsOStqU1ptWm1zV0xHQ3paczNLK3ZjM2QxNTVwbG5PSGp3SUZ1MmJLRjM3OTQwYTlhTTY5ZXZrNWFXaGlSSkxGaXdnTDU5K3hiOW9mT0ppNHZqKysrL04xbWVscFlHUUZKU0VzdVhMd2NNVDJva0ppWnkrdlJwWG52dE5UWnYzbXl4b0xvbHhscEJFQVRCdWxsOVFCMVpmd3BzaUlpTUlqMGpvN0o3SXdpQ0lGU2lyS3hzYnQ4MkJOU3pjM0tPNVYvbm9GWTdTNUtrVnRuWTRPUWs2bHNMZ2lBOHl0SFJFUnUxR2xtanNkSGJTODVROGlCUFJZeTFVVkZSUlB4OTgxUVJIQnlNVnFzRndOdmJtenQzN25EbnpoMnpiZno4ODgvY3ZuMGJNQVF4NTgrZno3UFBQbHZvY1hOeWNqaCsvTGp5L3VXWFh5NXcyNVNVRktaTW1VSlNVaEl6WnN5Z2YvLytSWDZ1NHZya2swODRjT0FBeDQ4ZjU5TlBQNlZGaXhZRmJwdS92Nis4OGdxeUxIUHQyalZPbmp6SjRjT0hUYjdIWHIxNjBheFpNM3g5ZmZIMzk4Zk56WTNjM0Z4bHZaMmRIWDUrZmtvWkhiVmFyZHlNeUx0NTRlam9pSitmSCtIaDRjcCt0V3ZYTHJCOGpKT1RVNUZQR0tsVUtzYVBIODhISDN5QUxNdGN2SGhSQ2FnbkppYnluLy84aDVvMWE3SjgrWEw4L2YxTmd0WUZPWGJzNzE4Vi91Ly8vczlzNlpBZVBYb29XZm41djYra3BDU3VYcjFxRXJ3UERRMWw5KzdkdlB6eXk5eTdkdzhiR3h1V0xsMUtqUm8xK1Bqamp3a05EV1g1OHVYVXFsVUxuVTZuWktpM2JObVNKNTk4VW1ubjl1M2JqQjgvbmthTkdyRml4UXBjWFYxeGNuTGkrZWVmTC9KekZTUXFLa29KcUh0NGVKU29MVXRmLy9YcjE2ZExseTc4L3Z2dlpvUDVuVHAxNHVEQmc0QWhFTjZzV1ROT256Nk5XcTFtd1lJRmRPL2VuWmt6WnpKcDBpUnExcXhwdEs5R1k1endmZWZPSFc3ZXZJbVBqdy9EaHc4M09kYVJJMGZJek15a1NwVXF5dm9YWDN5UnExZXYwckZqUjJ4dGJTMFdUQWZMakxXQ0lBaUNkYlA2Z1ByZHNDc1IzczFheDZXbXBYbmVqWXFtc1UvRlQrWWlDSUlnV0lmSXUzZEpTVTFGbHVYNzl5T3VSK1pmcDhIZXpsYVdWU3BKd3M2dWRIVm9CVUVRL3NuczdHeFJxU1FrWkpXTlJLbG1QYTZJc1ZhbjB5bVp2L2tkT0hCQWVmMzg4OCtiM1NaUHg0NGQ2ZGl4by9JK2Y5bUtYMy85bGFpb0tKTjk3dDI3UjJabUptQ1lXREEwTkpRYk4yNlliQWR3OHVSSjd0Ky9EOENDQlFzSUR3OW44dVRKeW5xdFZzdWNPWE9VR3dDUHloK00zclp0RzBlT0hGSDJ1M256cGxMS1pzR0NCYXhkdXhZUER3K1ROaDQrZktpVUIybmN1REdkTzNkbXg0NGRhRFFhYXRldXpaUXBVL0R3OEdEKy9Qbks1M2ovL2ZkTjZuZGJlZ0xzNHJwNDhTTGJ0MjluMEtCQmRPalFnUzVkdXVEdjcwOTZlanBkdW5SUnRsdS9majA5ZXZSZ3hvd1p1THE2Y3VIQ0JhWk5tOGEwYWRQTWxsakprNXFheXJsejV3QndjM01yTUVEY3NtVkw2dGV2VDBwS0NvTUhEd1lNMStETW1UTUpDZ3BpL1BqeFRKZ3dRUWtLWjJkbnMzdjNibmJ2M2syOWV2V29WYXNXVzdac1llUEdqY3J4Um93WXdmTGx5OUZxdFVwMnRDekx5cE1BWUFpb3A2U2tjUEhpUmNhTUdjUDY5ZXN0T25GNFFTcmkrczh6ZmZwMDJyVnJ4elBQUEdPeXJuUG56dlR2M3g5YlcxdmxmQWNGQmJGaXhRcTZkT25DN05teitmWFhYemwvL2p3clY2N0UzOTlmMmZmenp6L25uWGZlVWQ3WHFGR0RNV1BHOFBiYmJ6Tml4QWlUWStXVnBsS3IxZFNwVXdlOVhzK1NKVXM0ZmZvMGI3Lzlkb21lU2lnT1M0eTFnaUFJZ25XeitvQTZvSmRsZ2lTSkZ5NWZDZUhwcDdwWGRuOEVRUkNFU21LWTRBbVE1SXZrbTR3VXdFYXJWYU5XcTVBa1VUOWRFQVRCREJzYk5TcEpCVEtTMmtaVnFyOERLbUtzOWZiMk5xbUhmT2ZPSFJZdlhnekFVMDg5VldRQUxEYzNGNTFPWjdZa1RLdFdyWlJKQ2ZPYk0yZU84bnJ5NU1tMGJ0MjZ3UFk3ZCs1czlQN1JPdTFxdFZycHJ6bGZmUEVGMzMzM0hRRERodzh2TkRCY2tBTUhEcENUa3dQQU8rKzhnNE9EZzltZ2NXa25PeTF2R28yR0kwZU9jT1RJRWJ5OXZXblVxQkdlbnA1NGVucXllUEZpSmJnYkd4dEx5NVl0K2Vpamp3QkRJRDRsSllXWk0yZHk4ZUpGUHZ6d1E3TVowSWNPSFZKdWFFeVlNSUdRa0JCT25qeHB0aTlkdW5SQmxtV2xQekV4TVVvOThhKy8vcHE0dURqbXpadG5zdC9iYjc5dGRPN2F0bTBMR01xdE5HN2NtRFZyMWdEUXMyZFBwZFJJbm8wYk43SjI3VnJBVUhQODBjbDFEeDgrakN6TFBQMzAweWJuOE9iTm15eFpzb1E1YythWVRPcFpsSXE0L3NGd0EySFRwazFFUlVVcE5mRi8vUEZIb3pydFlMZ084bTUrVmE5ZW5WMjdkckZyMXk3QThQUUF3SjQ5ZTJqZXZMbHluaTljdUVCUzB0OUozeTR1TGdRRUJMQml4UXFxVjYvT0w3LzhZblNNNU9Sa3dKQUpQM0hpUkhRNm5US0I3OUdqUjJuUm9vWFIwd05sWllteFZoQUVRYkJ1ajhYZ0xzRXA0QVVsa0NJSWdpRDhUem9iZE1Id1FsYWRlM1NkVG9XdFNwSWtsU1JocTdiTzRJRWdDRUpsVXF0dGtGUVNJRWxhclZ5cWdiS3l4dHF0VzdjQ2hrRDF2LzcxcjBLM3pjM05aZXJVcWFTbnAvUEZGMStZVEZ4WnUzWnRhdGV1YmJUc3lwVXJTcm1QMXExYjg4b3JyeWpyTm16WVFGeGNITldyVjZkaHc0WmxLc2xoU2J0Mzd3WU01Vkt1WDc5T2x5NWRMSDZUSXlVbGhhbFRwd0lvSlhUS1E5ZXVYWTB5blBNSG02ZE5tMlowbzJEMjdOa2NPblFJTUp5cmdtcUQ3OW16UjNtZGtwTEM4ODgvYjFTWHZTaXpaczFTWGpzNU9SVjdQd0JQVDArY25aMDVkdXdZVmFwVVlkcTBhU2JiNUMrMTA3aHhZMVFxbGRINnNMQXd2dm5tRzZwVnEyWnliaytlUEVsaVlpSWpSNDVreG93WnZQRENDOFh1VzNsZS85ZXZYMWZPVzFwYUdzSEJ3WUJoRXRLTkd6Znl5aXV2R0xVTmhuT1RsOEhldkhselZxeFlVV2ovVTFOVENROFA1OTY5ZTBiTGZYMTlPWFBtREptWm1heGF0Y3BvWGI5Ky9iaC8vejZlbnA1RzZ5NWR1c1QxNjljdEdrd0h5NHkxZ2lBSWduVjdMQUxxc3N4WlNZS0xmMTZ1N0s0SWdpQUlsZWpDWHpkVzljZ1hIbDFubzFLcEpXU1ZKRW1vYlIrTEgyK0NJQWdWeWxiOVY5WWtTQ3BKS2xXUXB6TEcybnYzN3JGLy8zNEF4bzhmajUyZEhUTm16Q2h3Kzd0Mzd5b1RKcjcxMWx1c1diTUdWMWZYUW8rUmx5MnVVcW1VQUhLZTRPQmd6cHc1QThDbVRadEsvVGxLS2pnNG1LQ2dJTWFPSFdzU05QN3p6eitWc2pGNnZSNFhGNWR5ZVdMQXpjMk5Uei85RkRCODl4Y3ZYclQ0TWNyaTBTY1o4Z1FGQlJFV0ZxYTh0N096dzhYRkJSY1hGeTVjdUtCa2twdXpZc1VLWW1OakNRZ0lJQ0FnZ0NaTm1waXR2VjZVTTJmT2tKQ1F3TXFWSzAxcWdBTkc1WUFLZTRvZ09UbVpJVU9HR0dXaVAzandnRE5uenBDZG5XMlJKeEFzZGYwM2JkcFVDVmlmUFh1V3Q5OStHNEFCQXdhWUxWdFVHa2VPSEVHdjE1dlVVZS9Ycng5NnZaN2V2WHNYcTUyRWhBU21UNTlPWW1JaTRlSGhmUGpoaDZVNnorWllZcXdWQkVFUXJOdGpFWEhRYWFSb3lWNk95c25KOWJyNFp6QnRubWhWMlYwU0JFRVFLdGpsS3lIazVPWWl5M0tNU2lkRlA3cGVwWlZzWlRXR0lJOG8rU0lJZ21EQ1JxMUdraVJra1BRcWJhbitEcWlNc1hiMTZ0Vm9OQnI4L1B4NDdiWFhDaTJua3BtWnlaQWhRNVQzUGo0KzNMdDNyOUNBZW5Cd3NESjU1VnR2dlZYb0JKcHVibTZsL0JRbGs1aVl5TlNwVTBsSVNPRHk1Y3NzV3JUSXFLekdUei85WkxTOXVkSTJ4WEhxMUNuYXRHbFQ2djJ0MWZmZmYyLzBQditFazRjT0hTSXVMcTdBVE92cjE2OXo0Y0lGamgwN1J2djI3Wmt6Wnc1MTY5WXRjUisyYjkvT2xDbFQ2TjdkZk1uU3ZISTlVSFJaSGljbko2TnJPUC9OazZlZWVxckVmY3V2SXE3LzB1ejMyV2VmNGVucHljaVJJNVZsYVdscHJGdTNEb0I2OWVvWmJkKzRjV1AwZXIxU0dpaS81czJiSzVQbTV0MHdrR1ZaS1d1VGxwYkc1Y3VYQzczUlVoS1dHR3NGUVJBRTYvWllETzZ5WFhhU0xOdGZsaVM4amh3N0xnTHFnaUFJLzROT0JKNEdRRUlLMWVmbW1NeEVwMWRKYWhXU0pFbVN4VEtNQkVFUS9rblVObitWSVpCa1NhVXFYVjNmaWg1cnIxNjlxdFJEam95TUpEUTBsSll0V3hhNC9aZGZmc21EQncvdzlmVmwyclJwdEduVHB0RDI5WG85eTVZdEE2QlRwMDZNR1RPbVRQM1Y2L1hNbnovZkpIczJqMDZuSXpNems4akl2K2ZWL3U2Nzd6aCsvTGpSZGxGUlVXUm5aK1BpNHNMbHk1ZjU0SU1QV0xkdUhTcVZpb2lJQ0E0ZlBreXRXcldVaVNGTDQ4YU5HMHlaTWdWdmIyKysrT0lMczFuVUZlWDMzMzhuTmpaV2VaOVhmZ1FNcFZ2T256K3Z2TDkyN1ZxaGJZV0VoSERxMUNrOFBUM05UbHpidDI5ZjNucnJMV3JYcmsxQVFJREordno5bURoeFlxbUM2WEZ4Y1hUdjNwMkFnQUNtVFp2R1N5KzlaRkpXSkgvSmw4cWFHTmJTMTM5eHBLU2tHTDFQVFUxVlhtdTFXbVdpMW0zYnRnR0dKMDZtVDUrT2pZME5KMCtlSkNrcGlmYnQyNXZOZUo4eVpRb0F5NWN2NTlsbm55MndEbnhhV2hwdnYvMDJyN3p5Q3YzNjliUFVSMU5ZWXF3VkJFRVFyTnRqTWJqSFhMK2UwcUJwcTJCWjV2blRmNXhUNWVibVZ0b3ZIWUlnQ0VMRjAyZzBCRjI0aUN6THNnelhJeU5ENHgvZFJxVlMyU0RwRFZtVGFwR2hMZ2lDOENpMVVSa0NTbFdHb0NMSDJ1enNiS09KSU4zYzNNd0cweE1URXpsLy9qekp5Y25zMjdlUG1UTm5NbWpRSUpPYTFPYnMzTG1UME5CUXdCRFl5OHpNTkttNWJzN2V2WHU1Y3VVSzA2Wk5NOG91VnFsVVpqTms4Mnpac3NXa3ZyT0Rnd05EaHc0dE12aWZaKzNhdFF3Y09CQXZMeStqdG80ZVBXbzJ3SjZRa0tDOC92bm5uNVZzN1o5KytnbU5Sa05ZV0JpalI0OW0zYnAxSmlWVWREb2RVVkZSZ0hGRzlhUE9uejl2RkNBR1F3WndjWFh2M3IzQUd1b0RCdzRzc0lhNk9hdFhyMmJBZ0FFMGFkSkVLVmVUWDVzMmJYQnhjV0hPbkRuOCs5Ly9Oc3BlMTJnMHluZFlyMTY5UXJPMXdWQ09KWDhBUG8rbnB5ZkRodzhIRE1IeXQ5NTZpMTY5ZWpGLy9uemxhWURzN0d4bGUzdDcrMEtQVTE0c2ZmMFh4N1p0MjVSSlFzSDR4a0pFUklReWtldmd3WU1CdzcrcDJOaFl2THk4Nk4yN040Nk9qclJ2Mzc3UVkvejY2Ni84K09PUCtQcjY0dWZuWjdMKzVzMmIzTHg1azdsejV4SVVGTVNISDM2SWc0TkRpVDVIWVN3eDFncUNJQWpXN2JFSXFBTTZTYzhWU1NVOVRFaElyQnArSjRKbWZrMHF1MCtDSUFoQ0JZbThHOFg5KzNFZ1Nabm81VXVBOXRGdDlIS3VWb1d0WGkvTGFEUW1xd1ZCRVA3bjZYUzZ2Q0NuckpmbFVnMlVGVG5XcmxxMWlnY1BIcUJXcTQzcVRUL3E3dDI3ekp3NUV6Q1VkdWpSb3djcWxZb3paODVRczJaTmZIeDh6TzUzNDhZTlZxNWNxYnp2MkxFamRuWjJSZ0Zvd0NqYlBEazVtY1RFUkJZdlhreHViaTYzYnQzaTAwOC9MVlo5Nkp5Y0hHVnkxZng2OWVyRm9rV0wyTEpsaTFGdzE1eWdvQ0RxMUtuRGUrKzlaMUxXeE0vUGoxcTFhcG5zazM5eXp1Yk5tMU85ZW5VQW5uamlDV1c1SkVsbTk4M016R1RuenAwQXhNZWIzTXRXVksxYUZVOVB6MEw3WGhHT0hEbENpeFl0ZU9lZGQ5aXhZNGZaYlNSSm9ubno1cHc1YzRaTm16WXhjZUpFWlYxVVZKUnlJNkE0bWN1QmdZRkdUeHVZTTM3OGVBNGRPc1NSSTBmSXljbmg4ODgvQnlBckswdlpwakpLN2xUMDlaOG5yNjU2bnBTVUZHV09oTWFOR3h0TkJ2c290VnBOejU0OUFjTzFXUnh6NXN3eFdmYlRUeit4ZlBseUFKeWRuWXQxODYwa0xESFdDb0lnQ05idGNRbW9BL0tmTW5KU1NtcGExV3VoTjBSQVhSQUU0WDlJMksxd0hpUWtJTWx5aGs0bG56TzNqVXB2bzVWc1pEMnlqRTZucStndUNvSWdXRDJ0Vm90ZTFnT1NyTlBibENySVUxRmo3WUVEQndnTURPU2JiNzdoOWRkZkp6MDl2Vmo3K2ZyNjR1SGhvWlNKME9sMHpKNDltNzU5K3hwdGw1NmV6clJwMDFDcjFVWVpzZzhmUGpTWmVERTYrdTlwTzNidDJvV3JxeXNEQnc1VWxsMjVja1VKOGhYbXUrKytNd2xXQXJpN3UrUG41OGZFaVJOWnMyWk5vWm15TFZxMEtEQTd0MjdkdW1iTGsrUVAxdnI2K3BZbzhPM3E2cXBramwrN2RvMEhEeDZZM2E1bHk1WjA2OWJOYUpra1NUZzRPQlNyeHJkZXJ6ZktnTTkvYmVsME9xTjFlcjIrd0hhZWVPSUpldlhxVmVUeC9QMzlPWFBtRER0MjdPRFZWMTlWYW56ZnVuVUxNR1JGdi9qaWkwVzIwNzkvZi9yMDZhTzhOeGZFYjlDZ0FRRUJBVnk2ZEluQXdFQWlJaUx3OXZhdTFJQjZaVnovcFpHZG5WM216SEZ6cGFueUI5RGJ0V3RuOGFmZkxUSFdDb0lnQ05idHNRbW9SOXk4Y3F1aFgrdm96TXpNaGpmQ3d0Qm9OQmFaMFZ3UUJFR3dibHF0bHB1M2JwT2Vub0dNZEQ4cTlQSjFjOXZKYWpRU3lMSXNGNXJKS0FpQzhMOUtxOU1oNjJVa0dkbEdqZmtpMzBXb2lMSDI2TkdqQkFZRzh2MzMzMU90V2pXamRSY3VYRERKOGs1TFMxTmVuejE3bHZmZmY1L0l5RWdsS1B2eHh4L2o0T0NnQlAzUzA5TjU3NzMzNk55NU03Nit2bno4OGNmSy90V3JWMmY2OU9sRzdVZEZSU2xsUU1hTkcyZFNGcVU0WW1KaTJMeDVNMkFvWGRPdVhUdU9IRG1pckI4elpnekRody9uWC8vNkY4dVhMNmRxMWFwbTI3R215VVA5L2YyWlBYczJwMDZkWXRldVhXUmtaUERNTTgrUW1abEpkSFEweDQ4Zng4bkpDVW1TaW16cjFLbFRSamNiYnQrK3JidytjT0FBVjY1Y1VkNEhCd2NycjIwZW1SaTN1Sm5TZWVjd096dWJvMGVQS3VWRjhnTHEzYnAxbzNidDJzVnFxemp5QXVyd2R5bWNodzhmS3V1ZG5Kd0szWC9mdm4yNHU3c3I3L01IdVV1cU1xNy8wcG81Y3laVnExWmw1c3lacGZyYlB6WTIxdWdKaFB6THk1TWx4bHBCRUFUQnVqMDJBWFZBSzBzY2thRGJqWnUzU0h2NEVQZS9IbGNVQkVFUS9ybXlzcklKdVJhS0xNdklldjErekpSN0FkRHA5VnFWU3EyWFpSbXR5RkFYQkVFdzhYZldKTEkrUnk1VmtLZTh4MXFkVG9ldHJTMUxsaXd4dTc1dDI3YTBiZHZXYU5tbFM1Y1lOMjRjQUIwNmRHRHUzTGtGdHArV2xzYVNKVXNZTjI0Y25UdDNadS9ldlpicmZBSHlzdVJ6Y25Ld3M3Tmo1Y3FWSnBPUU5tblNoSDc5K3JGLy8zNUdqeDdONHNXTGFkNjhlYm4zclRUaTQrTlpzMllOMWFwVlkvanc0Znp3d3c5RVJFUncvdng1enAwN3gvejU4MW13WUFFMWE5Wmt4b3daaFdZWTI5cmEwcUpGQ3laTm1rU0xGaTJVNVJzM2JsU0MyLzM3OXplcW9iNXo1MDVpWW1MbzBLRUREeDQ4TUZzanV5ajVKMkFOQ2dwU0F1cmg0ZUVBL04vLy9WK0oyeXpNa0NGRFNFNU94dGZYbDRZTkd3Si9COVFkSEJ5S25PRFgzOStmZXZYcUtlOVBuRGhScW41VXh2V2ZSNi9YRXhZV1pySTgvNDJGakl3TWJ0eTRBUmh1anVWOXpwaVlHRmFzV0ZGa1NhUkgxYWxUeDJUT0FvRHQyN2NyazdHV0IwdU10WUlnQ0lKMWU1d0M2bWowMnAvdGJHd1hoRjYvUVVwS3FnaW9DNElnL0E5SXo4Z2crRW9JQUZwWisxTkIyOW5vMGNpU3JKZGxHWjFXQk5RRlFSQWVwZFZxa2ZVeUlNczJOcVdyNjF2ZVk2Mk5qWTFKNlJCTDB1djF6SjgvMytJbEhncnoxVmRmRVJ3Y2pJT0RBOHVXTGFOVnExWW1BWFdBeVpNbmMrYk1HYUtqbzNuMTFWY1pPWElrcjcvK2VvbURpSmFVbFpYRm1qVnJ1SGJ0R2xldlhnVU10YXVmZlBKSjJyZHZUMFJFQkJFUkVRQTBiZHFVanovK0dKVkt4Y1NKRXhreFlnUmhZV0dzWHIxYXFkdWVYL3YyN1RsOStuU0o2MWUvOU5KTEFDeGN1SkE5ZS9Zd2VQQmdwazZkV3FKem1qK2dubjhpMS9Ed2NCbzBhRUNIRGgxSzFLZWkxS3BWaTltelp4c3RTMHhNQkZES3pSU21VYU5HTkc3Y1dIbWZkMDAwYWRMRUpFdS9NSlZ4L2VkUnFWVDg4Y2NmUmpYWndYaHkxcVNrSkFJREE1WDNiNzMxRm1Bb0g1U1FrRkRpZnd0YXJaYTR1RGlUNWZtRCtPWEJFbU90SUFpQ1lOMGVxNEI2ek0ycklRMmJ0WTVLU0V6eXVoRVdoaytqaHBYZEpVRVFCS0djWGJ0K2cvaUVSR1RrcUppd2ExY0syazZuVm12VnNpekx5R2gxNG04WFFSQ0VSeWtUNVVuSU9uMHBNOVFmODdHMk9NRkxTOXE3ZHkrYk4yK21ldlhxckZxMXF0Q3NjemMzTno3NTVCUGVlZWNkdEZvdFc3WnNZZmZ1M1F3ZlBwd0JBd2FZblRUVTBxNWR1OGFubjM2cVpCS25wcWJ5elRmZkFIL1hvbTdRb0lGU3gvMjMzMzVUOXYzZ2d3K1U0SGpUcGszcDBLRURaOCtlWmVMRWlXemN1QkY3ZTN0aVltSTRkT2hRa2YyNGNPR0M4dnJNbVRNbUFkQjc5KzRwazYzdTNyMmIwTkJRVnE5ZVhlenptejh3Nit6c0RCaXlvNk9pb3BnMWExYXh5dFNVUlZwYUdoa1pHUURVcUZHajBHMWJ0R2hoVXNwbTZ0U3B6Smt6cDBTVGdVTEZYLzk1WkZubXpKa3ozTHAxaTZGRGg5S3FWU3RsWFVwS0N0OSsreTBBWGw1ZXl0TW1scENVbE1UR2pSdE5sdWN2S1ZRZUxESFdDb0lnQ05idHNRcW9BenE5WGo2c1VrbXZud2c4emZOOWVsZDJmd1JCRUlSeWR1VG9YNDgxeTlKUm9NQjBTQjA1dWJhU3ZWN1d5MmcwajErUVJ4QUVvYnhwTkJyMGVqMHlrbDRuazF2MEhxYkVXR3RNcjljWG1HRjk5T2hSUHY3NFk5cTJiY3RISDMxVXJJQjR1M2J0bURkdkh2UG16VU92MTVPZW5zNkdEUnM0ZVBBZ0sxZXVwRkdqUnBiK0NFYTh2YjI1ZWZPbWtqV3NWcXQ1OXRsbkdURmlCQ3RXck9EaXhZdkt0bHF0bHQyN2R3TXdkT2hRQWdJQ2pOb2FPblFvWjgrZTVkcTFhMnphdEltMzMzNGJkM2QzT25mdVhHUS80dVBqT1hmT01BZDV3NFlOemU0elpNZ1E1YldOalEydXJxN0YvcHo1TTdRN2R1d0l3STBiTjZoVHB3NzkrL2RYMXFXbHBWR2xTcFVDMjBsTlRUV2JBVjJVYTlldUthKzl2THpNYmpOaXhBaEdqaHhwdHA1Ky92SXZsYW13Ni8veTVjdks2NlZMbHlyL3p4OU1MMjgxYTlaazFxeFpKc3UzYjkvT24zLytXVzdIdGNSWUt3aUNJRmkzeHkyZ2pxempaMVM4ZWp6d2xEb25KeGQ3KzRwL1hFMFFCRUdvR05uWk9mejMrQWxrR1Izb2Z5MXNXMG1ueTVCVnNsYW4xNU9abFZWUlhSUUVRWGhzWkdabW9kWHBrR1JacDhxUk0wclRoaldNdFhtQlptZG5aMnhzYkl4S1NKUjNabkYrWVdGaHpKZ3hnNFVMRjlLc1dUT2pkUWNPSEdEcDBxVk1talNKWWNPR2xhaGZ6ei8vUEk2T2pzeVpNNGVzckN5YU5tM0toZzBibEV4cVN3a0tDdUxXclZ1ODhzb3J5akluSnllZWVlWVpUcDgrelpBaFF4ZzZkR2lCV2RCSGp4N2x3WU1ITkc3Y21NbVRKNXVzNzk2OU94NGVIaVFrSkxCOSszYkdqUnVIZzRORHNXckRuejU5V25sZHExWXRpOWVUZDNaMlp1clVxVVJGUlNuMTBxOWN1Y0s0Y2VPVVRQeUlpQWhlZSswMUprMmF4TUNCQTgyMkV4Z1l5TjI3ZHdzOWxrYWo0ZHExYTdpNXVlSGk0b0lzeTBZVDZ6WnQydFRzZmtWbGs4Zkh4NU9jbkl5TGl3dE9UazQ0T1RrUkh4K3ZyQzlwS1oyU0t1ejZ2M2p4SXV2WHIxZmVTNUxFc21YTDZONjllN24ycVRBNm5RNUprbENwVk9VK1psaGlyQlVFUVJDczIyTVhVSmRzQ0pGbCtWWjhmRUxUMDMrY3BXZVA4cXV4S0FpQ0lGU3VQODRGa1pDUWlDUnhXNmVSZ2d2Yk5sYXZmOWhRaFVhbjA1R1JMdjUyRVFSQmVGUjZSZ1lhalFZWlNSc2RmVFdsTkcxWXcxaXIxK3M1ZCs0YysvYnQ0L3o1ODJpMWYyZktseVhvTE1zeUtTbW1YMHYrOWg4K2ZFaEtTZ3BaV1ZsTW1US0ZtSmdZeG80ZHk0d1pNK2pmdno5YXJaWjE2OWFSa1pIQnJsMjdpaXpuVVpDZVBYdnl3dzgvc0hEaFF2NzFyMzlaUEppZWxKVEU3Tm16U1VoSUlEWTJsc21USnlzQjJGR2pSdkh1dSs4YTFSazNaOXUyYlhoNGVMQnk1VXJzN2UxTjF0dlkyQ2dUWDZhbnB4TWVIbTRTZUswb2VyM2U1TncrOTl4emdLRW1mR1ptSnRIUjBmVHIxNCtVbEJTMFdpM1RwMC9uNGNPSExGeTRrRHQzN2pCcDBpU1Q0T3NMTDd4QW56NTlsUGMvL3ZnamdGRld1MXF0UnEvWHMydlhMbmJzMkdGU1E3dzRHZnZtT0RzN0V4a1p5Zjc5KzltMWE1ZFJMWElBZDNmM0VyVm5pZXMvVDVzMmJlamF0U3NuVDU3RXhjV0Y1Y3VYSzJXQ0tzdkRody9adlhzMzI3WnRJelUxVlZsZTJLUzVwV1dKc1ZZUUJFR3dibzlkUUQwN2hRZU8xVGdqeTdMZjdwLzNTejI2ZFNuM3UrK0NJQWhDeGRQcjlSejQ1VEN5TE12QWhYUXlvZ3JkNGRhdEhKcTJUcE5sbVl6TWpFSWZReFlFUWZoZm85ZnJ5Y2pJTU5UMWhWUkFYNnFHS25Hc3pRdG1xdFZxZXZYcVJhOWV2Wmc3ZHk0SERoeFF0aWxMMEU2bjA3RnExU3IwZXVPdnh0UFRreGRlZUFHQW5UdDNLc3NEQWdLVU1pZkJ3Y0gwNk5HRHpNeE1YbnJwSll2VU8vZjJIalZPa2dBQUlBQkpSRUZVOW1ianhvM0Z6cUM5YytjT0d6WnNNRmtlRmZYM2o4OGxTNWJnNE9EQTdkdTNTVWhJQUF5QmNZMUd3NGNmZmdpQXI2OXZrY2M2ZGVvVVVWRlJiTml3Z1RwMTZoUzRYZlBtemRtN2R5OUFwVXlFbVVlcjFmTDU1NS9uWGY4Rit2TExMNVhYVFpzMlZiTEgwOUxTaUl5TXhOdmJXMW52NHVKQy9mcjFqZmFmTm0wYWZuNStQUEhFRThveVNaS1VhNlZKa3liTW16ZFBXZGU3ZDI4YU5pemR2R0JPVGs2MGE5ZU9kdTNhTVdUSUVFYU1HRUZXdnFkR2V2Y3VXWGxVUzF6LytjdlR6SjQ5bStIRGg3TjY5V3I4L1B4Sy9Qa3N6YzNOamJGangxS2pSZzNtejU4UGdLMnRMVTJhTkxIb2NTdzIxZ3FDSUFoVzdiRUxxTWZGQldkNHU3VU9sRlFNRFE2NTZoSnhONHBHM2cwcXUxdUNJQWlDaGQyTmppRTQ1Qm9nWmN0NmZXRFNyVnRwUmUwank4UkxFcVE5VEVlajBZcXlZSUlnQ0gvUjZYU2tQVXovNjUxYzhxTFArVlRHV092cTZzcUVDUk5NbHZmdTNadURCdy9pNCtQRHl5Ky9UTGR1cFh0Nk5hOU9kMW16YU0zVnV5NU1RRUFBTFZ1MkxIQjljWUxwRFJzMnBGbXpabmg3ZXl1QndwS3l0YlV0MW5ZcWxZcW1UWnV5ZCs5ZXRtelpRdDI2ZFF2ZHZtdlhyclJ2M3g0dkx5OThmSHhLM0s5YXRXcVZPUmpyN2UxTlFFQUF3NGNQTDFNN2VYeDlmZG04ZVRPK3ZyNG0yYzB2di94eW9mdm1aYU43ZUhnd2FOQWdpMDNBMmFCQkF6cDE2c1R4NDhkcDFxd1pvMGFOb2xPblRzWGUzMUxYZjM0MWF0UmcxNjVkaGRhZ045ZVBrbkoyZHFaRml4WW15NnRVcWFMY0NNaXZRNGNPQVBqNCtQRFdXMjlSdlhyMUVoK3pNSlljYXdWQkVBVHJWWEZGQmkyb29WOHJQMW1TRGpvNU9UYWFOM002L3pmRWZFMDdRUkFFNGZHMTk4QWhaczFiUkVabVJweGVxK3NaR1JZU1d0USszazFicjVjazZZMUJBMTVnd2V3UGNiSHdJL0tDSUFpUHErenNiR2JPVzhpZWZRZVJaZjJXaU92QnI1YTJyWW9lYSsvZnYwL05talhOWnNKcnRWcGtXUzUyUVBoUjJkblo2UFY2bkp5Y3l0ck5Fa2xKU1VHdFZ1UGk0bExxTmg0K2ZJaE9weXV5MXJhbHhNZkg0K2pvaUl1TEN6azVPV2JMdkZoS1JrWUdXcTIyeERjbzhrdFBUMGVqMFZDdFdqVUw5cXpzMHRQVHkzVGVDMnZYd2NGQnFRRmZISlYxL2VlbjFXb0pEUTNGMDlPenlESkQrY215VEZ4Y0hEVnExTURHeHNab1hXR1R5Y3F5VEU1T1RybVVlZ0hManJXQ0lBaUM5WHJzTXRRQjd0d0l2dEd3YWV0cldWblpqUzVlK3BNWCt2YkJ5Y214c3JzbENJSWdXRWhPVGc0WExsMG1Jek1UOUhKSWNZTHBBTExNQTBreS9GR1p2K2FuOEw5cno1NDk1T1RrRkxpK2E5ZXVSV1pZNXZueHh4L3g5L2VuUllzV2xWcE9LRFUxRlJzYm0ySUZaSFE2blZHZ0lUdzhuRnExYXBtdHgxemMwaDB4TVRFNE9qcmk1dVpXTHQvRDdkdTN1WGZ2SHU3dTdyaTd1K1BoNFZGdUUwM0tzbXkyN2Z2Mzc1T1Nrb0t2cjY5Sm9PWlJNVEV4bkR4NXNzRDF0cmEyREI0OHVNeDlMU3VkVGtmNlh6WFBaWm15WnFoWDZGaGJXUG1Va2dRUHpTbXZvRnBSTEJFRWQzVjF0VUJQaWk5L1BmanlES1pEMldyaDV5bVBvTFVsbEZlL1N0TnVaVjMvK2FuVjZrS2YwaWlJSkVrRmpnMkZaY1ZMa2xTdW45dVNZNjBnQ0lKZ3ZSN0xnRHFBVnBhL1ZrdlNDK2ZPWHlRaE1aSDZUdlVxdTB1Q0lBaUNoYVNsUFNUdzFCa0FaRmxlWGV3ZEpYMGMySkNXOWhCTnJxYm83WVYvdkMrKytNSm84ckU4VGs1T2pCOC92dGpaY0ptWm1heFlzUUs5WG8rYm14dXZ2dm9xbzBlUExuUC9IZzE0RjBXdjF6Tno1a3p1MzcvUHlwVXJsZnE5d2NIQi9QZS8vMlhRb0VGS2pkL3QyN2R6Nk5BaHZ2amlDeVc0OE1rbm4zRHQyalc2ZE9sQzc5NjllZWFaWjVUajkrN2RHMG1TOFBUMDVKMTMzaW13WE1Dc1diTzRjdVVLa2lReFpzd1kzbm5ubmJKOEJTWk9uRGpCNnRXR2YvYlBQZmNjQ3hZc0tIUFFORHc4bkFNSERqQnc0RURsTzh2S3ltTHk1TWs4OTl4ekRCeG8vTFRqOXUzYjJiSmxDNDZPanJScTFZcTMzbnFyd0lCUHpabzF5Y25KNGV1dnZ5WXpNOU5rdll1TGkxVUUxTFU2SGFscGhzcFpraXpkSzFOallxd1ZCRUV3eTZKanJTQUlnbUMxSHR1QWVwUXU4MWR2bGZQOXU5RXh0WUpEcmxMZjY1OGRVQy9vRCs0SER4NlFtcHFLajQ5UHNiUEVVbE5UeS9UNDVPTWlJU0dCcUtnb2F0YXNTYzJhTlV2OUtIQitzaXh6L3Z4NVBEdzhjSGQzTDFGTlFFdUxpNHZEMDlPelZQdUdob1pTclZvMWkweVlaVzAwR2cxNnZiNVVtVlBuenAxRGtpUmF0bXhaN2hrN3VibTVoSWVIVTZOR0RhcFhyMjdSTE05L3d2bjlNL2dLZCs5R0ljdHlmSVErNjFCeDk5UHJpVmJaUUVKaUV0bUZaQ1VMLzl1OHZMeFl2WG8xOWVvVi8zZUh5NWN2S3hPMWVYaDRtQVRUdFZvdHQyL2ZMdkhrWmt1V0xBRmd3SUFCL1BISEgwVnVIeDRlcm13M2V2Um9WcTVjU1VCQUFPbnA2Znp3d3cvODhNTVB0RzdkR2hjWEYwNmRPZ1hBK1BIaldiTm1EVTVPVG9TRWhLRFZhamwyN0JpOWUvYzIrdDFDcjllVG1wcUtwNmRuc1dydnlyTE1hNis5VnFMUFcxTDkrdlV6Q3FiSHg4Y2JaY21hczJmUEh2cjI3V3YwY3lBek01UHZ2dnVPNzc3N2psYXRXdUhoNFVGa1pDVGg0ZUVFQlFXUmtaSEJpQkVqQU1PNVBIandJR0I0ZEwrbzhkVFcxcGJSbzBmejlOTlA4KzY3N3hwTkFHbE5OQm9OQ1lsSkFNZ3FJc3ZTbGhockJVRVF6TFBrV0NzSWdpQllyOHA3WHJtc2J0M0swZXZsZit2MWV2YnNQVkRrak8wVlpjNmNPZlRwMDRjUkkwWXdaY29VRWhJU1N0ekcwcVZMMmJ0M0x4a1poa2ZGb3FPakdUeDRNRWVQSGpYWmR1Zk9uUXdiTm93ZVBYb3djZUpFN3QwcitpYjQyclZyR1R4NE1KczJiVktPa1NjaElRR2RUbGRrRzk5OTl4MkppWWxtMSszZXZadUlpQWl6NjNRNkhYUG56aVV3TUxEUTlpZE9uRWlmUG4wWU9YSWthOWV1TGJJLzVvU0doakp1M0RqNjkrL1A0TUdEQ1FzTFkvNzgrYno3N3J1c1diT0crL2Z2bDdoTm5VN0htMisreVVzdnZVVFBuajM1K09PUFM5VzNIMzc0Z1Z1M2JwVnFYekFFMDRjUEg4NzgrZlBKemMwMVduZjkrbldHRFJ2R2xDbFQyTGR2bjlsSHNWTlRVeGt3WUFBREJneGc4K2JOaFpaRE1PZnMyYk9FaGhwWDRBZ0pDV0grL1Bsa1pXVUJFQkVSd1gvLysxK2ovc215ekx4NTh6aHc0RUNKamlmTE1sdTJiRkhhTHN6U3BVdDU3YlhYU2hYUXFGbXpKcE1uVDZaWHIxNHNYYnFVOVBUMG9uY3FwWWNQSHpKeTVFajY5T2xEang0OU9IejRNRjkrK1NWcjFxemg2TkdqQlQ1Q1h4SG50N0xKc3N6MlhYdlF5eklTN09EV3JXSi9BSzBzM3dCSVNFZ1VRUjdCclByMTY3TjU4K1lTQmRNQkxsNjhxTHpPbTFRdXY4OC8vNXpSbzBlemI5OCtrM1ZKU1VuczNMblQ1TC9WcTFlemUvZHVkdS9lemZMbHkybmJ0aTJkTzNkVy9nc09EbWJ0MnJXc1hidVdxbFdyMHJselowYU5Hc1gzMzMvUDk5OS96OXExYS9IMTlUVTUzcmh4NDVnOWU3YnlQaVVsaFpNblQzTDI3RmxsekhqdXVlZm8zYnQzaWI2RFBQL1Azbm1IUlhHOWJmaGVRRUhGaUJVTEtNYmVOYkczeEJZVGpScDdvbUxVMkhzc3NSdExMTmpSV0lnL1l5OUJqWXE5eEJJVlk4V0Nnb0lJaWdpS3NzQWliWGZuKzJPL25lektMaXhJUzNMdTYvSzZacWVjT2J1RFoyYWU4NzdQYXpnQmFDNjYvc21USnp4OStqVEZlcFZLeGZ6NTgzbno1azJHenYzTEw3L1FvMGNQUEQwOUNROFBKeUlpd3VqZm1qVnJtRDkvUG9NR0RUTDdUUFRaWjUreGFORWk2dFNwSTY4N2R1eVlmTi93OVBTVW45OTY5dXpKZ0FFREdERmlCR0ZoWWFuMnpjbkppUzFidHVEczdKeWg3NWJWSkNlcmlZelVQYnNwdE5vSDc5T1dHR3NGQW9IQU5KazUxZ29FQW9FZzkvS1BqVkFIVUdna1Q2eWt3UmU5LzdKL0h2WUNwektsYzdwTEpDWW1FaGtaU1dSa0pHM2F0S0ZZc1dMcGJzUEh4d2RQVDA5V3IxNU5qUm8xQ0FrSklUUTBsTW1USnpOa3lCQ0dEeDh1NzZ2MzdIejc5aTBOR3pha1ZLbFNhYlkvZnZ4NGV2ZnV6YnAxNnpoNDhDQWJOMjZVSTYvMjc5L1AvdjM3NmRDaEErM2J0emZweFhmdzRFRzJiTm5DcmwyN1dMeDRNZlhxMVRQYS92dnZ2N05nd1FMcTFxMmJvdUw2a3lkUHVIejVNa2VQSHFWLy8vNk1HaldLME5CUUlpTWpLVnEwS0VXS0ZLRlFvVUpvTkJyNWQ5U25mYWNYdzRpMlR6NzVoRXFWS2pGaXhBajY5Ky9QbFN0WDJMZHZIL3YzNzA5WFpmZDNKMjYrL1Raak5XYU9IRGtpUnhWMjZOQWgzVDZSdTNidFFxbFVjdmp3WVVKQ1FsaXhZb1ZjY0tscTFhcDg4ODAzekpzM2ovUG56M1Bnd0FFOFBEeU1JdlFiTjI3TTFLbFQrZW1ubjFpelpnM256cDNEdzhQRDRxanNpeGN2c252M2JseGNYR2pac2lWMmRuYnMyN2VQTjIvZWNQLytmWll0VzBaWVdCZy8vUEFEOXZiMnRHblRCa2RIUjRLRGd6bDE2aFJIamh6QjE5ZVhpUk1uV3BUR3YzSGpSanc4UERoNjlDZ3RXclFnS0NqSTdMN2UzdDRrSnlmVHQyOWZWcXhZUWYzNjlTMzZUZ0F1TGk2TUhUc1dOemMzUEQwOXVYLy9QcHMzYjA2WEhZT2w1TTJiVjE0dVU2WU1uMzMyR1FVS0ZHRENoQW1vMVdvcVZLakF0bTNiVWx5VDdMaStPVTNvOHpEK3ZIUVprRlFhaGVKUWVvNTlFWkFRNUZLMVFFSk1iS3hkVkpReWkzb28rS2VTTjI5ZTNOemN6SG9YWDdseWhTZFBucGpjWmppcHJWUXEyYlZybC96NTlldlg3TjY5RzRBNWMrYnc0c1VMaGc0ZEttL1BueisvbkZIMDVzMGI1czJiQitnRTJGV3JWZ0YvZThnYWpvbjZJbkZmZmZVVlBYdjJUTmQzTlJ3bnAwNmRTcXRXclpnK2ZicDhyaEVqUnFTclBVUDBrZnI2dHZUcnpwdzVRN3QyN1ZBb0ZOeTdkNCs1YytmU3RHbFRPblhxUkw1OHVsbzNPM2Z1NVByMTYvejExMThzVzdhTWF0V3FwWG0rMDZkUDQram9TTzNhdFFIZHM0U2JteHQrZm40cHhyWHIxNjhEdXNuSFljT0c4ZHR2djhubjFtTmxaWVdOalEwQkFRRUFPRG82c21uVEp1enM3RkFxbFhoNGVBQlFyVm8xeG8wYmg1MmRIY1dMRjZkMzc5NjR1cnJpNnVxYW9rMDlEZzRPOHNUdXV4UGVPYzJicUNoaVZTb2tTVW9NZm5UUC9JM1VBc1JZS3hBSUJLYkp6TEZXSUJBSUJMbVhmN1NnVGg1MU1PUzluWnljM0h6L3djT01HelVzcDN0a0ZOMmQwZWdyUFMxYnRtVDI3Tm44OXR0dkxGbXlCTURJZ3pNNE9KaUhEeDhDMExwMWE3eTl2Zm5paXkvU0ZJanQ3T3lZT0hFaTMzLy9QV0ZoWWF4YXRVcE9PUWVkTUxCOSszYWVQbjFxTXNycXpKa3pnQzZhZmR1MmJTa0VBRDFKU1VuMDZkUEhhTjNseTVmbEZQUTNiOTZRbEpURW1UTm41Q2owYjcvOWxyRmp4NmI1MjFpQ1laLzBncWlqb3lPelo4OW03Tml4eE1URThPelpzL2NTMU4vWFJzYkh4NGZQUC8vY29xd0FRM3IzN2szdjNyMEJuVER3YmtHMUxsMjZjT25TSmM2ZVBjdWRPM2U0Y3VVS0xWdTJOTnFuYTlldVhMaHdnWXNYTCtMcjY4dWhRNGZrTmkwbE9EaVlIMy84RVZ0YlcwNmZQczJiTjI5NC9mbzFMMSsrbFBkUnFWUTRPVG5SckZremZIMTlPWFhxbEh6czY5ZXZaWkVwUER5YzVjdVhBN3BVU1I4ZkgwQW5UcFFwVTRZR0RSb0F1dWpyRlN0V21PMVQ2OWF0aVk2T3BrV0xGaWttZXl5aFc3ZHU3Tnk1azlEUVVPN2Z2OC9kdTNkVHRDTkpFbjUrZmxTdlhqM2Q3ZXN4L052Ui8zMDJhOWFNY2VQR3NYejVjaDQvZm95L3Z6OTE2OVpOY1d4MlhkK2N3dXZvQ2RScURSSThzSklJU04vUmdZbFE1N0VrU1RXZVBudEd3L29mWlUwbkJmOUkrdlhybDZvbGk1T1RrMG43cGZqNGVEbnpLbCsrZkh6KytlZEcyeXRVcUVERGhnM2x6Ky9lVit6czdHalJvZ1dBVVpSendZSUY1ZlVhallZVksxYlFvMGNQeXBjdkQranNSdXJWcThlVUtWUGtZN3k4dkxoMjdSb3pac3d3SytxQ3pob0dvRUdEQnJScTFZcjQrSGd1WExnQXdIZmZmWmRtaFA2dnYvNktrNU9USE1XdVZQNHRtaHBteHVnemVYNysrV2NPSERqQXVYUG5tRE5uanJ6ZDI5dWI0c1dMeTJPWnZwM3c4SERXcmwzTHFsV3JVcDFZall5TVpNV0tGV2cwR3Rhc1dXTzBiZFNvVVNrQ0YrYk5teWRQaXF4ZHU5YnNiNlRSYUdSQmZkS2tTYkl3Nys3dUx0KzNWcXhZSWErZk1XTUd2WHYzeHNQRGczMzc5dEd6WjA4NmRPaGdzcUJ0bFNwVjZOZXZINy8rK3F2Wjc1VVRQQTdTL1M2U2drRGdQZFYrTWRZS0JBS0JLVEozckJVSUJBSkJidVVmTGFpSCtQbTlkS2xhNXl6UXhPdm9jZXMrdmJwVHZIajZJOEl6RThPWFRIT1dLTytEWWNUNDNyMTdBVjNFM2JoeDQ3aDE2eFlUSjA1a3c0WU5hZnBIdDJ6Wmt2TGx5L1BreVJPenduK25UcDFvMWFwVml2VVBIejZVN1ZJR0RScGs5a1U0VDU0OEtUeStEVDNIbXpadEtrZmY2Y2xNd2M5Y3Y1bzFhMGJkdW5XNWZmczJzMmZQWnRteVpTWlQ1azFoR0pVSDd5K29BN1J0Mjlac3RPVDdNSExrU002ZE80ZXRyUzB1TGk1Y3VIQ0JUejc1eEdpZjhlUEh5L1k3aG5ZcUNRa0pUSjA2bFRGanhsQ2hRb1ZVejFPeFlrWHk1ODh2aXc1Rml4YWxRWU1HZUh0N3kvdVVMRm1TS2xXcUdBa3luMzc2cWRIZlI4bVNKVm02ZENtZ3M0L1JSLzkzN3R5WmlSTW5wamp2dEduVGNISnlva3FWS3RTdlh4OEhCd2NrU1NJMk5oYUEwcVZMWnlpeTNNYkdoZzRkT3ZETEw3K1FOMjllazFrZnYvNzZLeHMyYkdETW1ERVpMa3BvR0tGdU9LSFN1M2R2dkwyOThmSHhTVFhqSkx1dWIzYnorazBVcDg2Y1JaTFFTRWgvaHZqZlNiOTNqOFI5Rk5RSWVpSnNLd1YvWTJ0cm0yS1M5MTJjbloxTlRpVC8rZWVmOG5MRGhnMXAxS2hScHZkUGtpVDI3Tm5EbmoxN3FGZXZIbVhMbHNYZjM1K2FOV3ZLazk0YWpZYmp4NCtqMFdqdzkvZG4yYkpsY2dIU2QvSDM5OGZHeG9hcFU2Y0NjUFRvVVJJU0VxaGF0U29EQmd3d0dxUDE2SjloWHI5K3phWk5tMUNyMVJRcFVvVDY5ZXV6YytkT2VRelhXNm5ZMk5pd2R1MWFBTTZmUHcvQXFWT25zTGEyTnBwZ3FGdTNMcDA3ZHdiZ2p6LytNQkt5Yld4c2VQSGloVHorQTBaV01hdFhyNWJ0NlNaT25NaEhIMWt1M0taMkR3Z0lDQ0FoSVlGV3JWclJ1blZyUUpjOTV1WGxoWXVMQyt2WHJ6Y3FXT3ZrNU1Td1ljTndkM2ZuOWV2WGJOaXdnUTBiTmpCdDJqUjY5T2lSb3YwK2ZmcXdjK2ZPWEdXNUZmaFlKL0pZU1pKL3BqUW94bHFCUUNCSVFhYVB0UUtCUUNESWxmeWpCWFZBbzVFMGgyMnNyQWVHUjd4MC91UDhuL1R1MFRWRnRHNzJkdWh2WWV6VnExZFpkcDZZbUJpOHZMd0FHREZpQkU1T1RoUXZYaHdQRHc5R2poekppaFVyMGl3OE9tUEdESTRkTzhiWFgzK2RaZjNNVEpSS3Bad21id2t4LzE5ZEhYUXYrbnB2VkkxR3crM2J0d0dkUC8yZ1FZUFl1blVySDM3NFlacHRKaVFrR0gwMkYvbW1WcXRSS3BVWnN2eXhCSTFHUTJ4c2JLcENmUG55NVRsNThpVFcxdFlrSmlhYTlCUjNjWEZoNHNTSnZIejVrbDY5ZXNuckZ5OWV6TVdMRi9IeDhXSHAwcVZHd2toMllPZ3ZieXJLWEtQUmNQcjBhU1JKNHROUFA1WDdGeHNiSzA5NjZDMXc5TVRIeDNQdTNEbUx6bCtxVkNuYXRtMUwyYkpsalh5VFFaZFpzWDc5ZWlSSnd0M2RuWUNBQUdiUG5wM3V5UlVyS3l1c3JLelFhclZHZjFleHNiR0VoSVNRa0pDQXE2c3JibTV1Sm4rRGYvTDFOWWNrU1Z6eXZzS1RrQkFVRUlXR2ZVRDYwamNBQ1h3VjBFc2ZJU1FRQUxSbzBTTEZ1R0FwK3N3cTBFM0twa1pBUUFCNzkrNWw4dVRKR1o1MHpaTW5ENU1tVFRLNTdlVEprMmcwR3VMajQ0MG01dDdGejgrUGdRTUg0dUxpSW92MUFMVnExVUtsVWhFZUhrNXljckxSTWZwbkdDc3JLemxiVEQ5QlAyclVLSG0vVzdkdW9WUXFLVnk0TURObXpBRGcvdjM3UkVWRlViQmdRZWJQbjIvU1M5NGNwVXFWTXNvODJyeDVzMnozTm0vZVBDUFArb3pXTG5tWHUzZnY4c0VISDhnVERnRUJBU3hhdElnV0xWcncwMDgvcGJDOE8zWHFGQnMzYnFST25UcmN1WE1IZ08rLy85NmttQTY2ZTFDTEZpM2tyTDdjUU1EL1p5MW9KWVZmR3J0YWhCaHJCUUtCSUNXWlBkWUtCQUtCSUhmeVR4ZlVlZmJROTdaTGxUcFg0dVBqbmM5ZnZFeW5qcDlUNEoybzUrekVzSWpoOCtmUHMrdzhXN2R1bFgzVCsvWHJCK2hlZXNlTkc4ZTBhZFA0NXB0dm1ETm5UcXBDMlprelozanc0QUVGQ3hiTXNuNW1KZzRPRHFsYWZieExRRUNBUEZsUXYzNTlaczJhOWQ1OU1JdzBVeWdVWmdWMU56YzN6cDA3eCtMRmk5UGw0VzBwbXpadDR0Q2hRN2k3dTFPeFlrVkFaNFZ5N05neG5KMmQrZmpqajhtWEx4OUZpeFlGZE1YeU5Cb040OGFOTTJvblBEeGM5dG05ZE9tU25McXUwV2hvMHFRSm9QUEVyMWV2WHFaRTQxdUszcW9BTUdsNUVoVVZKZHZ2ZlBUUlIzTG1nMkcyeGJ1VEdiYTJ0dGpZMkpnc1lQemt5Uk0yYnR3bzcvZmpqei9LRVl2dlVyeDRjU05CSjIvZXZDZ1VDdFJxTmRPblR6ZGJUTlFVZWtFOUlpS0NDUk1tQUxyZnZreVpNdksxMkxwMUs1VXJWMGF0VnY5cnJxODVrcE9UT1h2K1QxU3FPQ1MwM3NFQmQyOW1xQ0VGOXdIOEg2WFRMVWJ3cjBadkc1VVI5UFZLSUhWQlBTNHVqaDkrK0lHblQ1OFNGQlRFOHVYTDA1emNOb1cxdFRYNTgrZm44T0hESERseWhCbzFhbEN6WmsyamN4Y3VYSmpTcFUzWGpsR3BWTmpiMnpONDhHQkFKd2JyYlZEMjd0M0xpeGN2V0w1OGVZcE1MZzhQRHhJU0VpaGN1SENxR1dQNlNVQkRheHU5WDdpdHJXMk9CalpZeXExYnQ1ZzllemJGaWhYaitmUG5USmt5aGJGanh4SVFFR0FVTGEvbnpKa3pKQ1FrY09mT0hSbzBhRUIwZEhTYUdROE5HemJNVllMNkE3K0gvNytrelp5b1NUSFdDZ1FDUVFveWZhd1ZDQVFDUWE3a0h5K29BMnBKb1hGSHN1bCt5ZnVLZFhoNEJCVStMSjlqbmRIYlRZRE9yenNxS2lyREVYSFBuei9uNU1tVCtQc2IzNHRmdkhqQm5qMTdjSFoyWnRHaVJVWityNTk5OWhsZVhsNWN1WEtGRVNORzBLcFZLNFlQSDA3RmloVjU4K1lOYytmT0JYUXYvWHFQYWxkWFZ6WnMyQ0I3dHVaMjR1UGplZjc4dVN3azY1RWtpZVBIai9QWlo1OWhZMk5qTkZGZ0dLMnVWcXV4dHJaTzhjSXZTUkloSWFtbkxldlQzRUhuaWF2MzFEWGswcVZML1A3Nzc0RE9sbVA4K1BHcHZuUy9ldlhLWkhSeGFuM1l1SEVqV3EyV1FZTUdzV3paTWhvMmJFaWhRb1dJaVlsaDNMaHhGQ2hRZ0xGang5S2pSdzlVS2hXK3ZyNzg3My8vUzlHV29UOS94NDRkR1Rod29NWDl5RXIwZGdEVnExYzM2WEVmR1JrcEx4Y3ZYbHhlTmhUVTlXS3pIaXNySzlrTCtGMzB2c0tnRTRqYXQyK2ZvWDdyZjB0TDZkYXRHeUVoSVNnVUNvc21pLzR0MTljY2I2S1VuRDEvRVVBdG9YVURMSitkTUVDcjF0eFIyRmduUGd0OWJ2dm1UUlJGaW1Sc0RCYjh1NmhWcTViWmJWcXRsaDkrK0NGRnhEYm9KbEwxTm1lMnRyWXNXclRJYkR0UlVWRzhlZk1HZTN0N0FnSUNtRFp0R3V2V3JjdHduMk5qWTdseDR3WTNidHhneUpBaEptM1lUS0ZXcXlsUW9BQXhNVEVVS0ZDQVgzNzVoWEhqeHVIdTdnN29vdlVmUFhwRTFhcFZUWHJHcDRWZVVEZDh2dEgvZHJsaGNzNFN0Rm90enM3T2hJZUg0K1hseGZyMTYzRjBkQ1F1TGs3T2RGcTBhQkVuVDU0RWRGWTFlZ3VaL1Buem8xYXIwL3p0OUVWVWN3T3ZJbC96TFBRNWtpUWxvc21jcUVreDFnb0VBb0V4V1RIV0NnUUNnU0IzOG04UTFBbng5L1YycVZybjdOdTM4ZTErM2JhVEJYTm01bGhmOUVLZlFxR2dldlhxK1B2N3k1R2c2VVdTSkRRYVRZcUNsWXNXTGNMQndZRjE2OVlaV1g1SWtvUzN0emNMRml6QTFkV1Y1OCtmYys3Y09TNWR1c1Q2OWV1cFY2K2UvREw5NE1FRFhGMWRBVjBSeDdKbHkyYW9qNmtSRWhMQ3RHblRqTlpGUkVTOGQ3c3hNVEgwN3QyYk9uWHEwTEZqUnprdCsrclZxeHc2ZEFoUFQwOFdMVnBrRkJWb09ORng0TUFCTm0vZVRPdldyV25UcGcxMTZ0U1JDM3NlUFhwVWpySXpoV0d4emZqNGVMWnMyV0l5K2xDZk5RQTZrVmNmTFdnS3BWS0pyNit2eVcxYnRteVJzeDZHRGgwcXAvZVBIRG5TNUhjYk9uUW9QajQrWEw5K25VV0xGbEc3ZG0yOHZiMXpqYVhIdTVpYWNOSm9OUGo1Nlo0L08zYnNhUEk0UXpzbFF4LzIxQVQxMUlpT2pzN1FjZTlMaVJJbENBa0pJVEV4TWRXL0VUMy90T3ViWHRaNi9JKzR0MjlCMHA0UDhmZE5hZkJzSVVtU1ZXeCtDQUVxWDcxeGt5OCthNXVKdlJUOFUwbXRBTFdWbFJYTGxpMHp1VzNObWpWY3YzNGRnUDc5K3pOOCtQQXM2WjhwREROZUdqWnNhSEhrdDRPREF6VnExR0RJa0NGOCt1bW5USnc0a1FvVktzalBBQUEzYjk1azd0eTUvUFRUVHhiWEVRSGRHSzBmTXcxL1U3M0lubFlObDR5UWxKVEVyVnUzTXVVWlFvK3JxeXVEQmczQzNkMmRFU05HeU9zTEZDZ2dMeHRPRHRqYjI4c1IvWHYyN0pFOTRWTWpvd0VWV2NHdDIzZjBpMCt3SmlvejJoUmpyVUFnRUJpVEZXT3RRQ0FRQ0hJbi93cEJIVUFEeTIzZzB3TmVSL09NR0R3SUp5ZlRhZEJaU1V4TWpDeCtPams1NGVMaXdwVXJWeklzcURzN085T2hRd2RpWTJNNWV2UW9vSHVKZS9YcUZWdTJiREdLekFXZCtQcnp6ei9UczJkUGxpOWZ6dGl4WTFFcWxmenl5eStwUnVZVkxWbzBROFViMDZKS2xTcThlZk9HWXNXS1ViUm9VWHIxNm9XL3Z6OTM3dHd4c3JUSUtIZnUzS0ZreVpJMGI5NGMrRHNLL2Q2OWV4dzVjb1FoUTRaZ1oyZEhRa0tDa1JYUGhRc1hpSWlJWVBmdTNVUkdSbEtxVkNsS2xpd0pHSHZFbXVMVXFWT2NPblVLZ0RKbHlsQy9mbjIrL1BMTGRQZmRNQXF5ZXZYcVpxMEk5dTNiSi9lOVQ1OCthZHJ6S0JRS1JvOGVMUmYwakkyTlpmZnUzYklYYlZhUTBkVCt1TGc0K3ZYclI3OSsvZmptbTIvazlYNStmcWhVS3F5dHJlVkk4U3RYcm5EbzBDRm16cHlKdmIyOUhDMEt4b0s2NFlSSGV2enJEVE1ZM2kya3F5Y3hNWkVmZnZpQkprMmFaTGp1UUdKaUlxTkdqYUp2Mzc2MGF0WEtxT0JkZUhoNGlxeUxkOG1KNjV0ZHZBZ1BaLy9Cd3lCSnlWcXROdU1odllER0pqRWU3QUtBeWxldjNSQWlqd0FnUTlZckFHZlBucFdYVzdSb1lYYS9wS1NrVkQzTk00S2h6VmhhRTI3djhzVVhYN0JwMHlhQ2dvSVlNMlpNQ2pHNlU2ZE8vUHp6end3Y09CQVBEdzlxMUtoaFVidUdsbHY2ZTZkaFh6TmJVRis5ZWpWaFlXRjA2OWFONGNPSG01MkFUaSsxYXRXaWVQSGl6Smd4QTA5UFQ0dC8zd01IRHJCMDZWSU9IanlJdTd1NzJYc0drQ1VGeHpQS2pWdTM5WXNCYWxWU1RHcjdXb29ZYXdVQ2djQ1lyQmhyQlFLQlFKQTcrZGNJNnRZSnlYY2t1N3plOGZIeExiZnUzS1dZTm5sQ2h0S1kzd2U5VnpIb3hPVHk1Y3Z6MjIrL3lkN0lscUpQTlRZbFZDcVZTclpzMllLUGowOEtlNG5rNUdTYU4yOU9lSGc0VVZGUmJOdTJqUXNYTHFRcXBtY0Z3NFlOdzliV2x0S2xTOU9sU3hjQWV2WHFoWk9URThXS0ZlUHMyYk1aRmpiZXBXclZxblRvMEFHQVo4K2V5VVVuOVpGampvNk9oSVNFeUprRGNYRnhjcVNoalkwTlU2ZE9UZGNMNzlPblQrWGxWcTFhY2VQR2pRd0o2b1lpaVoyZFhicVBUNDJhTld1eVpNa1NiR3hzZVByMEtiYTJ0dW1LUGpSSGVIZzR4NDhmQjNRWkRucDI3dHlKdGJXMS9Cc3JsVW8yYjk1czlGdGR2SGlSaUlnSUkydWJIVHQyRUIwZHpiSmx5OGlUSjQ5YzJPM2F0V3VBTHVOaTd0eTU1TXVYajRzWEx4SWZINCsvdnovTGx5K1hoU0VyS3lzajRWeHZ5V05uWjRjZXdXZnFBQUFnQUVsRVFWUzl2VDJTSkZraytCdEdxRDk5K3RSa3BLcXZyeS8zN3QzajBxVkxQSHYyaklrVEo2WVlZNUtTa29pS01oK01zbjc5ZW54OGZQRHg4V0hZc0dHNHVMakkyNEtDZ3RJVTFDSHJybTlPb3RWSzdOaTlsL2o0ZUFrVU42eVNOYmZTUHNvOGtROGZ4dHRYcVJzSWtuVHI5bDJGUnFQSmtrbER3VDhMdFZxZGJzSGIxOWRYSHN1S0ZTdEc5ZXJWVGU3bjdlM04zTGx6V2Jac1dhYmVjdzN2RmZwYUVaWlN2bng1Q2hZc3lKOS8vb21mbjErS0NIMEhCd2NhTldyRTVjdVgrZkhISDltM2I1OUY3UnBtQ0ZXb1VFRmVqbytQQjh3WDYwNkwwTkJRYnQrK3pkV3JWN2x5NVlxODNzN09qazJiTm1YSk9GZS9mbjMyN2R2SHJsMjdlUDc4T1VxbDBtajdvMGVQNU9VSkV5YWdVQ2lJaUlpZ1hMbHlKQ1Vsc1hMbFNoWXZYbXkyL1hjekRITUtqVWJEUGQvN1NKSWtJVW1QbnorM2lrMzdxTFFSWTYxQUlCRDhUVmFOdFFLQlFDREluZnhyQlBYZzRBZXZ5bFd0ZmNSS1lkWDA5TmtMZWI3cDFZTVB5N3VrZldBbWN2ZnVYWG01WHIxNlZLaFFnZURnWUh4OWZhbFpzNmJGN2VoZndFeE5DQXdmUGh4Ylcxc2FOMjVNNDhhTmVmejRzZEVMTGVqOHAyL2V2TW1ISDM0b2k1VFppVDZDejlCZlhCL0ZabWRuaDVlWEZ3RUJBVXlaTWlWRlFiVE1wblRwMG9TRWhQRHExU3NTRWhMdzh2S1NVK2pidDIrZjd1Z3h3OGk0dW5YcnNuUG5UcFJLWmJyYjBZc2tOalkyV2ZMeTJhWk5HeVJKb2tlUEhuenl5U2ZwUHQ3YjI1c0hEeDdJQmUxQWw5cXZMN0I2NTQ0dW5WR2hVTWcyQkVlT0hPSFZxMWZreTVlUCt2WHJHMTNiU3BVcVViOStmU09ocFZPblRyUnRxNHRtTTR6VTFndnFXcTJXaVJNbjR1enN6TGZmZm91dnJ5OE9EZzRVTFZwVUx2aGJva1FKby9Qb0JmVVNKVXB3NnRRcGR1M2F4YkpseTlLTVZqZU0zT3pWcXhlTkd6ZE9zYy9telp1NWQrK2V2SDlVVkZRS2U1alkyRmkyYjk4dWYwNUtTbUwvL3YyQVRveHIxNjZkSEkwZkZ4ZG5WTGNnSUNEQXJNZjd1MlRGOWMxSm5vVSs1K3lGUHdHRlZwS2s0OEZQL0VMZnMwbTFwSkFDRlpENDh0VXJ1OGpYcjNFMCtCc1RaQzJyVjYrV3hkWE1ZUGp3NFpreUNSc2RIVTMrZEJRdGo0Mk5aZmJzMmZKbkd4c2I1cytmbjJJL3JWYkw4ZVBIVWF2VmpCdzVFbmQzZHo3NjZLUDM3aTlnSlBCbTVEY29XYklrc2JHeG5EcDF5bVJtVGNPR0RibDgrVEpQbmp3eHl2QkpEY05hSTlXcVZRTjBZNTMrM3BvUlFUMGhJWUd2di83YTVOL04wS0ZEczJ6U3NGeTVjZ0FjUFhxVVE0Y09wZGorNDQ4L2N1VElFUUJXckZpUjdtZVcxQ1pZczVOWGthOTUrU29TaFVLaDFtb1ZnZkRBdkxkZCtoQmpyVUFnRVB3L1dUaldDZ1FDZ1NBWDhxOFIxQUdOcEZZZnh5YlA1QmZoRVNYT25MdkE0SEpsc3pWSy9lYk5tL0p5eTVZdEtWS2tDRTVPVG16YnRpMWR4UXIxTDZXbTBxWjlmWDJwVXFXSy9HSzlkZXRXcWxTcFF0KytmZVY5cmw2OXlzcVZLMW0yYkJsTm1qUmgvdno1R1VvNzNyeDVNNGNQSDA2eFhsOHcwaFFlSGg2eU9HbG9vM0hod2dWQ1FrSjQrL1l0cDArZkJuUXY1VXVYTGsxM3Y5SkR4WW9WNVVpM2h3OGZzblBuVGtBbkJBOGFOQ2hkYldtMVdsbFF0YmEycGtHREJ0eTRjWU85ZS9jeVpNaVFkTFdsRjlUVG04S2ZIaTVjdUVCd2NEQlRwMDVOMTNFUkVSSE1talVMcFZMSjgrZlBtVEZqQmpZMk51VE5tMWVPdk5SSGVUbzRPTWhGMS9RaWlxMnRMYlZxMVRJcTRGcXRXalZxMWFyRjI3ZHY1WFdsUzVkT0VjbXBVcW00ZmZzMjVpaGV2RGhoWVdGY3ZIaFIzbi95NU1ueWRuOS9mK3p0N1VsS1NtTFdyRm1vMVdwY1hWMVp2WHAxcW9LTVlSUmk2OWF0MC96LzByTm5UNU5lNjBXTEZtWFNwRW55NTlqWVdGbFFMMU9tak5FMk1MYW8wV2RPV0VwbVg5K2NRcElrL3J4MG1TZkJUMEVoSldpU3RBZUI5dzdyVkVoU29FS2hpSTJQVDdBTERIb2lSSjVzNU9EQmcwWlpIKytMcTZ0cnBnanFMMSsrcEZTcFVoYnZYN0JnUVZhc1dNRzhlZk80Zi84K00yZk9sQVZrUTdadjN5N2Z0K1BqNDltL2Z6KzFhOWRPMS84clNaSlNSRWZyK3d3Nk1UMGpRclUrUThmY2ZWdi9mUndkSFZQMW1EZEVMNmdYSzFaTUZxUU5hM21rWlUxbUNqczdPejc1NUJOT25EaEIzcng1S1Z1MkxJR0JnZWx1SjczbzcyV2hvYUhFeDhjVEhCek13WU1IK2ZycnIxTVVhdGRxdFhoNmV0S2hRd2VMNzkyRzBmdzVTZURqSU4wMWtuZ3JTZXBIYVI5aE9XS3NGUWdFQWgxWk9kWUtCQUtCSVBmeGJ4TFVlUnI0NEw1TDFkckhrNU9UdnoxODlBVGR1bnhKc1d3cU1CZ1RFOE5mZi8wRlFJMGFOU2hkV3VmaDNyQmhRdzRlUElpL3Z6OVZxMWExcUMzOWkvbmx5NWNKRHc4bk5QVHZZRTJGUWtHL2Z2MVl2WG8xNWN1WHAxbXpaa3lmUHAyaVJZdnkrZWVmQTNELy9uMUE5NEkrY2VMRURIdDREaG8waUU4Ly9UVEYrdUhEaDNQOStuWHM3ZTFUaUJ4OSsvYVYrMy8rL0huWmdtWG8wS0ZVclZxVlY2OWV5WUs2UXFFdzhqYlBDSzlmdjVaZnVnMExVdW94VE05ZnVYS2xMUEoyN2RyVnlHN0RFbTdldkNrTEhvMGJOOGJlM3A1bXpab3haY29VdnZ6eXkzUUpOWHBCM2RCL05yUFpzbVVMOXZiMjFLdFhENEFqUjQ1dzRjSUZvMzBNLzdhT0h6OHVXN25vb3l2ajR1SzRlL2R1aW1oTC9YVkxyWUNudmtBZFdHNVY4TWNmZnhqNXk1dWlldlhxdUxtNXNXVEpFcjc5OWx1NmRldG1jci9XclZzVEhSMU54WW9WalNMZ1RmWHp5Wk1uZ0M2UzN0ei9GME94SzczV0MrWW9VYUlFTGk0dUJBY0hjLy8rZmFLam95MFdEclB5K21ZbmNYRngvSDdvaUs0WXNDUWRDZzM2LzFtcjl5UXBXZjNBTm0rZXFMZng4Y1g5SHdiUXRKSGxCUjBGNzhmUm8wZGxqKzNNSUtNV0l1OXk2OVl0NnRTcGs2NWpYRnhjMkxScEU0R0JnU1luNVNJakkvSDA5SlQ3dVhEaFFscTJiR20yUGJWYXpldlhyK1hQb2FHaERCbzBDTFZhemZmZmY1OWkvOGVQSDh2OVNBOTM3OTdseFlzWHNoV2RPWEgvNDQ4LzVzQ0JBM3p3d1FjV1R3RG94NUdtVFp2SzZ3d24wRE02VWR5K2ZYdVVTaVd6WnMzaStQSGpXVm9iUXFsVTh1VEpFODZmUHkrdlMweE01Tml4WSt6YnQ0OTkrL2JScDA4ZjJZSVBkRm1Ea1pHUmRPalFnZEdqUjlPelo4ODB4eFREUUl1Y1FwSWsvQjhGRUJNYmk0U2swa2hXZnBuWnZoaHJCUUtCSU92SFdvRkFJQkRrUHY1VmdqcUFKaTV4dXJWOXZsWVAvQitXUFhEb0tFTUc5YytXODU0OGVWSVdrbDFkWGVYMUxWdTI1UGZmZjJmV3JGbnMyTEhEb21KZCtuYjY5dTFMOSs3ZCtlMjMzK1FJOXhvMWFtQnRiYzJvVWFQWXRtMmJMSVF0WExpUUprMmFVS2hRSWZsbHQwV0xGdWwrQ2E5YXRhcGMvUExVcVZNNE9Ubkp2czVQbmp5aFZLbFNqQjgvSHJWYVRhVktsVko4SDhNWGFYM0Vta0tob0c3ZHV0aloyUmtKQ2ZYcjEzL3Z3cVFCQVFIODhjY2ZnTEdIdlI1RDhVUWZYZTdnNE1EbzBhUFRmUzU5MmpjZzIzWTBiTmdRYTJ0cjVzNmR5L3IxNnkxNmlWUXFsZkkxTGx1MmJMcjdZUW5YcmwzajNyMTd0RzdkV2haSnZ2enl5eFIrNzRaL1cxOTg4UVVEQnc2MHFIMjlvSjZXVUszSDBzaEhMeTh2K3Zmdno3WnQyMUxkcjFtelp1emZ2OTlJQUVwTVRPVGd3WVAwN3QzYnFJOFZLMVpNVmFTK2Z2MjZmRDMwazFLbU1FemRUMjBpSWIwMGJkcVU0T0JndEZvdFI0OGVwVStmUG1rZWs5WFhOenZaZThDTHU3NzNBZW5aMjBSdCtncE9wRUpZMElOUWw2cDEvVFVhVFdYL2h3RzhqWStuUURyc1BnUVpKN01FOE16bTZ0V3JHZm8vb0ZBb3pHYTRyRml4Z3JkdjMxS3VYRG1XTEZsaXRnN0NxMWV2K1BycnI0bU9qamFhYkVoTVRLUkpreVlNR0REQTZQNlJKMDhlUWtORDVRTE1qUm8xU3RGbWF1TlEvdno1V2JseXBUeTJ2UnR0YlVoNjdrTWFqVWJPSXVyVXFaTzgzakFTTzZQalk5T21UV25VcUZHbUZ6VTFSV1JrSkpNblQ1WW5VL1BuejAvKy9QbmxvdVBseXBWajlPalJMRnk0ME9pNFFZTUdjZWpRSWR6YzNMaDkremJ6NTg5UDFiWk5IMmlSa3lRbUplSC9NSURrWkRVS0pML25nWGVmWjJiN1lxd1ZDQVNDckI5ckJRS0JRSkQ3eU42cW5kbkFzMmNQd3lTTjFrMlNKTlpzK0lXbm9lOXJ4WnMyYXJXYXJWdTNBcnFYMWpadDJzamJtalJwUXBFaVJRZ0tDbUxSb2tVV1JlM3BoVUJ6TDduTm16Y25JaUlDTnpjM2loY3ZUdUhDaFltTGkrUFFvVU1vbFVvNUt0VlEyTGVFeDQ4ZjgrTEZDeVpPbkVoQ1FnSW5UNTZrZCsvZWpCNDltZ2NQSHFCUUtPalZxeGVuVHAzQ3hjVWx6WmRldmNCZHRXcFZ1ZkNtb1ExQVp0aWRmUEhGRnd3Yk5veGh3NGJ4eFJkZjBLUkpFNlpPblNwN1pqczZPcWJ3cjU4elowNjY3UVBDd3NMa2dweTFhOWVXUGJadGJHem8xS2tUMTY5ZnQ5ald4OUFLSlNzS3htcTFXbGF2WGcyUVpaSEgrdXVZV2hGTi9kK3hyYTJ0UlpINDkrN2RvMDZkT3FsR2R4cnlialNsdTdzN1M1WXNZZUhDaGNURXhNaTFDTkt5SDlCSGRWdFpXYVZhWUZadlphUlFLQ3llSUxDRWR1M2F5Y3VlbnA0cGl0aTltOFdSSGRjM3UzZ2U5b0pWYTlZalNSS1NWbHIrOG9sdlJOcEhXWXhXcTlVY0FYamc1NDlTbVhrV0pJSi9KdGV2WHpjNThXcU9rSkFRM056Y2NITno0NWRmZnNITHk0c0hEeDdJV1RUbnpwM2o1TW1UZE9qUWdSMDdkcVE2SGhZdlhwelNwVXNiUFFOODl0bG4vUDc3N3d3Wk1vUThlZkpnWldWRjU4NmQrZjc3NzVrelo0NTh6d0h3OGZGaDZkS2xuRHAxaWlsVHByQjkrM2JjM2QzTm5xOWl4WXB5VnB5ZG5SMjlldld5K0h1bnhzT0hEMUdwVkxpNHVNalpNV0NjRFZPOGVQRU10VzFqWTVNdFlqcm9maC9ER2pOZHUzYmw5OTkvSnpJeWtnSUZDckIwNlZLVGZiR3pzNk4vZjEyZ3hzbVRKOW0wYVpQWmN3UUZCYVhieWlzcmVCdjNsdnQrdWtCSnJaWURRT2Fsai9EL3pZcXhWaUFRL01mSmhyRldJQkFJQkxtTWYxMkVPb0JhaTVlTmxYWmdiS3pxNDZVcjFpaFdMRmxBbml6MENENTA2QkF2WHJ6QXlzcUtPWFBtR1BtMjI5alkwTFZyVnpadDJpVDdrYytlUGR1c3Q3dEdvNUVqZTUyZG5VM3UwNlJKRTNidjNzM1pzMmNKRFEybGJObXlSRVZGNGV2ckswZWhWYXRXalk4Ly90aWkvaWNtSnJKMjdWcE9uejdOMXExYlNVaEk0T0RCZy9MMk9uWHFVSzVjT1FvVUtNQ1lNV09ZT25VcWh3OGZac2FNR1NZdFlmVDQrL3NEdWdrQVBaR1JrZkt5S1dzTlN6enZDeFVxeEU4Ly9VUzFhdFdNSXZDN2RldkdWMTk5eGJObno3aHc0UUpLcFpKdTNiclJxRkVqdVpob3pabzE1YUtwZW80ZlA4NFhYM3lSNmpuWHJGbURScVBCeHNhR21UTm5Ha1VTOXU3ZG16MTc5dURwNlltTmpRMFRKMDVNdGEyblQ1L0t5dzBiTmt6eis2YUhNMmZPOE91dnYvTHc0VVBnNzRKcm1ZbFdxNVdqSmxPelQ5QjcvMWFyVnMyaXlQMHlaY293ZXZSb3VlQ3BLZlMyQ0lacCtIcmV2SGxEdFdyVmVQRGdBU2RPbkpEWEZ5NWMyR3g3S3BWSzNyZFRwMDVtaTVlcTFXcFpVQzlldkhpbWVvN1hybDJiYXRXcTRlZm54N05uejlpNWM2Y3MySUN1VHNLb1VhT0E3TG0rMllWYXJXYk5PZzlpWW1NbEZOeFJxelZITS84Y21wUFcxbGJKQVkrRDhyeDg5WW95cFMyM1pSTDhPOW0wYVJNTEZpeXdhTjl5NWNveGZQaHdEaDA2eE83ZHUrVXh6ZGJXbGlaTm11RHY3OCtTSlV1TUp0RlQ0L1BQUCtmQmd3YzBiZHFVa1NOSHB2Qmp0N0t5NHNjZmZ3UjBtVXc3ZHV3QWROa25RNGNPWmZUbzBlelpzd2RiVzF1NmQrK09zN056cWhPR0xWdTJwRmF0V25UcDBvVlNwVW9aRlYvT0tQcnhjc1NJRVVianV1RzRuVldaVjZZNGUvWnNpc241VUFzREtjcVVLVVBseXBWcDNydzUvZnIxbzJmUG5oUXFWSWlmZi80NVJiRjNRN3AzNzg3R2pSdUpqWTFsNTg2ZERCNDgyT1N6UzJwaWUzWVMrZm8xajRPQ0FaS1QxZW9qYWUyZkVjUllLeEFJL3V0a3gxZ3JFQWdFZ3R6RnYxSlFmeDU0OTRWTGxkcmJGUXBxZVYrOVpudkoreTgrYmRFc1N6d2R3OFBENVdqUklVT0dwSWlHQnVqZnZ6Lzc5KzlIcVZSeStQQmhYcjkremR5NWMwMUd1ZXJUcGgwY0hIQjBkRFI1enNxVks4dkxkKzdjb1VDQkFvQXVaVmx2YS9MdHQ5K20ybTlEUVhMejVzM2t5Wk9IVFpzMlVhaFFJZmJ1M1N0SElEZHUzSmpCZ3dmTHYxMjdkdTA0Y2VJRTU4K2ZaK0xFaVV5YU5FbTJQekVrS2lwS0xvSm1LRmJyaFZqNE80cXRZc1dLZlAzMTF6UnQydFNpeURZN096dmF0Mjh2RjZjTUNncmk4ZVBIUEg3OFdMYWw2ZDI3TjUwNmRTSXdNSkRmZnZ0TlB0YlgxeGN2THk4NmQrNE02RVM5UC83NEkxVkIvZHk1YzNJYStOU3BVMU84YURzNU9kRzllM2YyN3QzTHJsMjdlUFhxRmJObXpaS3Z5N3ZveGYxS2xTcWxHdEdZRWRxMmJVdXRXclhvMEtFRFFLWVdCdFFURmhhR1dxMG1iOTY4TkdqUXdPeCsra2g4U3ljTkxJbjZ0ckd4c2FpUXJXR2F2Ym4vUjZBcm5oZ2ZIMC8rL1BsbDBkb1VUNTgrbFNQSG5aeWMwankvT1NSSjR1blRwL2o1K2VIbjUwZVpNbVhvMWFzWGZmdjJaZWJNbVFCczJMQ0JCZzBhVUsxYU5aNCtmU3FMNTVBOTF6YzdrQ1NKNnpkdmNlR1NOd3FGUWlOSjBtK2hqKzhIWi9aNXdvSWVQSFdwVnNkSHJWWTN2SEwxT3ZYcTFNN3NVd2orWVp3NGNZSldyVnJSdG0xYmkvWXZWS2dRL2Z2M3AzZnYzdXpldlp2Tm16ZWpVcWxrNyswZE8zWlFxVklsaTBUazl1M2JVN0JnUWZuK1k0N2s1R1FtVDU2TVNxV2lVcVZLVEo0OEdYdDdlelp2M3N4MzMzMUhjSEF3dTNidDRzOC8vOFREdzhOc0JwRGh4RnhxK1BqNFVMQmdRV3hzYk9UNkhxWlFxOVVjTzNhTU9uWHFVS2xTSmJadDI0YTl2VDJ4c2JHeTBHNWxaV1d5Y091dVhidGtlelo5blpkM3VYanhJcElrWVc5dmI1UkprTnF6VzU0OGVlVENvbm9zTFViZm9rVUxlWUo5K2ZMbDJOallzSDc5ZXFON3ZHRkdnYjRmZG5aMnRHclZDaTh2TDFRcUZZbUppU2xzanM2Y09XTTBzWnVUL0hucENtcTFHcTBrM1EwTGV2QTA3U1BTanhockJRTEJmNTNzR0dzRkFvRkFrTHY0MTFtKy9EOGFLU0Y1cjZTUUlwVEthQTRkT1diazU1eFphTFZhNXN5WmcwcWxva2VQSGd3ZE90VGtmdmIyOW93Yk4wNys3TzN0VGZmdTNmSDA5RXhSZ0ZFdlFqWnAwc1RzUzJTeFlzWGtGOGdQUHZpQWR1M2FVYjE2ZGZyMjdjdTllL2VvVktsU3FtSkJjbkl5Ky9mdmx6OUxrc1NNR1RPb1hyMDZLcFdLRFJzMkFMcUNtZlBtelV2UmozSGp4c2tSdXN1WEwrZktsU3Nwem5IaHdnVWtTYUpGaXhaR1ViUjZ2MUw0VzVqODlOTlBtVHg1TXMyYU5UUGJaOUFWSUowMGFSSzllL2VtV2JObWRPblNoZkhqeDdONjlXcE9uRGhCcVZLbFdMbHlKZnYzNzZkWHIxNUVSa1l5WnN3WVZDcVZrVFhHd29VTDhmTHlBblNlM2FuNW53WUdCakpuemh3QWhnMGJSdGV1WFUzdU4zejRjRGtTK3ZUcDAvVHMyVk11eVBvdStra1B2ZGQzWnVQbzZDaEg3SGw3ZTJkNiszcVAvalp0MnBpZE5BQjQ5RWhYM0w1OSsvWVpQbGRnWUNBUEhqd2dQajQrWGNjWi9wMlp5L1NJaW9yaWYvLzdId0NUSjA5TzFmZFg3eGtNcWR2Y0dKS1ltQ2hQS29FdVk2Tmx5NWIwNnRXTFM1Y3U4ZVdYWDhvMkRGOTg4WVdjVVpLWW1Nanc0Y081ZCs4ZXExZXZsZ3NjNjhucTY1c2RxTlZxdkk2YzRPV3JTTFFTU2xWODBsWkFuU1VuazZTREFDZE8vWkVselF2K2VjeWZQOStzcUdzT1cxdGJCZ3dZd0tGRGgvanNzOC9rOVhmdjNtWGd3SUZHazhYbUtGYXNXSnBpK3V2WHJ4aytmRGkzYnQyaVNaTW1iTml3UWY3Lzd1RGd3TnExYStWSnd0RFFVUG4rOUQ3a3k1Y1BkM2QzdW5mdkxqOHJtWXA4UDMzNk5FbEpTY3lmUDU5eTVjcngyV2VmY2V6WU1WYXZYaTE3dFRkcTFNaWtuVnVmUG4xd2QzZkgzZDJkR2pWcW1PeEh2WHIxQ0E0T1pzU0lFUnc3ZGt4ZW4xb1Vmb3NXTFdqYnRxM1J2M2ZIekxRNGYvNDhzYkd4N05temh3b1ZLdkRreVJQYzNkMzU1cHR2NUVtQUR6NzR3T2hab1VlUEh0U3NXWk9oUTRlbUVOUHYzNy9QdkhuejB0V0hyTVRybU00NlNJRjBPRXRQSk1aYWdVRHdIeWJieGxxQlFDQVE1QnIrcllJNklTRitMOUN5WEt2VmFrK2RQa3ZRazB3UGZtVFJva1ZjdjM2ZHI3NzZpcWxUcDZhNmIrZk9uWTFlcEdOaVluQnpjNk56NTg1czNyd1pwVklKNkFSRS9mNTYzdlZkVnlnVVRKa3loUUVEQnRDc1dUTTZkKzdNOXUzYnFWQ2hBcjYrdm93Wk13YUZRc0dqUjQrTUxGYjArUG41eVlJeTZLTFk5TjdSNjlldlI2bFVVcXhZTVR3OFBFeUtqR1hMbHFWNzkrNXkzMWFzV0pGaW56MTc5bUJuWjJka2Y1S2NuQ3hIRHR2YjJ4dEZEcjk4K1pLQWdBQmV2SGpCNjlldjVZS21oaFF0V3BURXhFUUNBd05KU2tvQ2RLTDhxRkdqT0hic0dNdVdMWk1MdC9uNyt6Tm8wQ0JpWTJOWnZIZ3hHemR1bE8xcGtwT1RtVHQzTGxPbVRHSGR1bldVS21VNk5Ua3NMSXd4WThhUWtKREFqQmt6ekU2WWdFN29XTGh3b1R6NUVCRVJ3YVJKa3hnd1lBQVhMbHlRTXdJaUlpSzRkKzhlNWNxVk15bXNQSHo0a0R0MzdoQVFFRUJ3Y0RCdjM3NlZ0MWthZFFkL1I5S2RQWHMyeGFTTnBWeTVjc1ZrNnJ5UGp3OEtoWUwrL2Z0ejY5WXR2TDI5OGZIeGtZdDJXbGxaRVJrWnljdVhMMm5XckJuT3pzN3k5OWVMTG9aOVRBMTkrNmIrSGxKRDcxdWJQMzkrczRWdmx5OWZUbXhzTEFNR0REQzZGaXFWaWpkdjNzaVJtbkZ4Y1VZVFVIWHIxalY3M3IxNzl6SjE2bFM2ZCs5TzgrYk5HVEpraUx6TjF0YVduajE3Y3Zqd1lYNzY2YWNVUlE1bnpKZ2gxeHBRcVZRTUdEQ0FjK2ZPbWV4L1ZsN2Y3T0I1MkF1OGpoNUhxOVZxRlZyTndzZ1F2eGRwSDVVeEZJbjhEcExLOTRIZi94Yy9GZnpYVWFsVURCMDYxT3lrWjJvNE9EaXdhTkVpRmk5ZUxBdTlTcVdTWDMvOTliMzZwRmFyMmIxN056MTY5Q0E2T3BwRml4YXhaczJhRk5ab0pVdVdaT1hLbGZLayt2WHIxK1g3WVVhcFdyVXF5NWN2TnhLdTM3V01TMDVPNXBkZmZtSHUzTG55bUZTeVpFbWplM3pod29YTldwN3B4elpEUHZua0U2UG5BSHQ3ZS9yMzcyODBIanM0T0pndENLdFFLTWlUSjArSzlYbnk1TUhKeVlrQkF3WllsUFhXdUhGajVzeVp3d2NmZkFEb2F1R01HemVPbWpWcnloTU1lajk2UFRWcTFHRHIxcTBNR3piTWFQMjVjK2NZT25Rb2NYRnhhWjQzTzNqZzl4RGYrMzRnU2JHU1d1R1Y5aEVaUjR5MUFvSGd2MHAyanJVQ2dVQWd5RDM4S3kxZjlBUW54dnppWXVmd2RVSmlZcE81QzVld2FmM3FOQXNVV3NycTFhdng4dkppd29RSjlPM2IxNkpqcGsyYlJteHNyTkZMZkZSVUZNbkp5YkxnZVAvK2ZhcFZxMGJEaGczeDh2TGkyTEZqUEg3OFdONWYvL0w0MVZkZnBXai80Y09IMUs5Zm4yYk5taEVWRmNYNDhlUFJhRFFzVzdiTXFQaGw3ZHExNmQyN043Lzk5aHV0VzdkbTdOaXhnQzZpZU8vZXZUZzVPZUh1N3A2cXRVWGZ2bjN4OVBSRWtpU0Nnb0o0K2ZJbEpVcVVBT0RVcVZNRUJBUXdhOVlzN08zdFdiVnFGVGR2M2lRcUtrcjJvRzNRb0lHUm9Kby9mMzU4ZlgzeDhQQ1FKeFZBSjg0YVJydE5tRENCR3pkdTBMNTllenAzN2t5OWV2VlNDTE5lWGw0c1diS0VCZzBhTUdYS0ZEa2RmdTdjdVF3Yk5rejJkajl6NWd5QTBmbjBQSGp3Z0hIanhwRS9mMzQ4UER4U0ZWSDFOR3pZa0I5KytBRTNOemQ1M2IxNzk5aTNieCtsUzVlbVVxVktuRHg1a2p4NThqQi8vbnlUa2ZGbHk1Ymw2dFdyeko0OTIwanN6SmN2SC9uejUwK3pENkFUWnZRQ2RFSkNBcytmUHpmeW1yZUVGeTllTUhYcVZHeHNiRmk1Y2lXMWEvK2R2djNubjMvU3VYTm5LbGV1VEVKQ0FsNWVYaXhidGt5MlJIRndjT0RTcFV2WTJOZ3dac3dZb3FLaTJMOS9QL3YzN3ljbUprWnV4NVRBOGk2OWV2WEMyZG1aYTlldVVhaFFJWk5leGZIeDhSdzRjSUNnb0NCc2JXMkppWW1SQzQwMmFOREE1RVRFenAwN09YNzhPTjk4OHcyalI0ODIycVpXcXpsMzdoeUhEeC9tL3YzN1J2Wkl0cmEycVdaU0ZDaFFnTk9uVHh1dHExYXRHajE2OU9Eenp6OVA5VHVYSzFlT0pVdVdNR0hDQktPSmgxdTNiaGtWR003cTY1dlZxRlJ4VEpzOWozaWRVSFV0K0ZIOHVxdzhuMUtoQ2k4a0ZieXVVTkJxNTU2OTFQN0pkSFNzNEw5RlFrSUNreVpONHBOUFBtSDY5T2xtNnllWW8xMjdkbFN1WEpuUm8wY1RGaGFXb3Bpd3BTaVZTanc5UGJsNzl5N2x5NWRuelpvMUpxM2pES2xTcFFvalI0NWsxYXBWTkdqUUlJWGxTZW5TcGMxbTVvQnVJdnJkYytUTm01Y2FOV3JnNys5UHg0NGRVOWpGZUhsNU1XVElFRnExYXBXaXJkYXRXMU90V2pXNmR1MXFWTFBDMmRtWmI3NzVobzgvL3RpbzNzcmt5Wk9aTzNldXlUb3FvQ3UyZlBEZ1FXclZxc1gzMzMrZm9qaG9qUm8xc0xHeDRmUFBQemRaWUh6YXRHbG12enZvSnVlclY2OHVmelkzTGpkdjNod3ZMeThhTkdqQTlPblRVMjB6TWpLU2hRc1h5dmVlM01JdXozMjZCUVhYRWlUcGVWYWVTNHkxQW9IZ3YwcDJqclVDZ1VBZ3lEMWt2cWw0THNPNVlwM1ByRzM0WGFGUUZCajIzUUNtVEJ5WDlrR3BrSnljek1LRkMzbjgrREV6Wjg0MDhqTzNCSzFXeTRvVks5aTllemNBUzVjdXBYWHIxdksyTDcvOEVqYzNOMWtBdjNMbGlpejRsU3BWaWlwVnFxU0lXTmZ6OHVWTGJHeHNLRktrQ0NFaElRUUg2Nkx5OCtiTnkvLys5eitqTk91RWhBUUdEQmpBcWxXcktGbXlKQWtKQ2ZUcjE0OVNwVXF4WU1FQ09WSXJOUVlPSE1qZHUzY0JYU3A0a1NKRmVQWHFGZDk4OHczRGhnMmpaOCtlOHI2Ly92b3JhOWV1QlhRaStjYU5HMDJLMUNxVmlvNGRPNkpTcVFDZDljM1BQLzlzdE0rVEowL2s0cXVHaEllSHkxSEhnd1lOTXVuZG5aQ1F3UHo1ODFONG0yN1pza1grelE4Y09NRDY5ZXZwMmJNbnJxNnVGZ20vaHV6ZnY1L0ZpeGVqMVdyNTl0dHY1UW1MeE1SRXVuYnR5dkRodzlOTSt3OEpDYUZidDI3eTUrN2R1NmY1UXE4blBEeWNqaDA3eXArUEhEbkNpUk1uZVAzNmRZcDlIejE2eE0yYk53RmRnVkc5eUhEOStuVjVvc0hXMXBaMTY5WlJ0MjVkYnQyNnhkeTVjOW0xYTVlUjNjdkVpUk5sVCtHcFU2ZHkvdng1R2pkdWJDUUVuemx6aGlsVHBzaWZQVDA5VFJaKzgvSHhZZkRnd1ZTc1dKR05HemRhOUxjSXV2b0RvMGVQTnBvZ1diOStmWXEvZ3hNblR1RG01c2FrU1pPTWZxZDNrU1NKc1dQSEd0bXFqQnc1a3UrKyt5N1ZmZ3dlUEpoSGp4N1J2bjE3dW5Yclp0SlBPRFZPbno3TjdObXpqYUpPejV3NUl3dFZXWGw5c3dQM3RSdHdYK3VCQkcvUmFQb0dQN3AzTU8yajNndXJjbFhxekZFb0ZOUExsQzVwZmVDM0hSUXZadDdlUi9Edkl6QXdNRlhCdTB5Wk1pWnRTaXdoSWlLQ2E5ZXUwYXBWcXd5MUVSY1hSM0p5c2xseE9UVlVLaFVGQ2hTUUo1WGo0K05SS3BVNE9qcWFuRWpVYURTOGVmUEdiTlIyUWtLQzJmdWRXcTNPMUdMTXFaR1ltSWhDb1VneFVaQVo3VVpHUnVMbzZHalJkOUZQYkZxeXIwcWw0dmx6OHhxS2xaV1YyVWo3ck9MbHExZjBIVGlNd01kQld0RCtGT3gvYnk2UXNxSjM1aUhHV29GQThKOGpCOFphZ1VBZ0VPUVMvdFVSNmdBSjBjbmUrWXZtM1lVa2ZiZi80R0dyRnMyYTBLUlJnd3dWS0UxSVNHREJnZ1UwYXRTSTJiTm5aNmdOS3lzckprMmF4S2VmZnNxT0hUdGtNUjNnNXMyYjlPdlh6eWlhL09PUFA4Yk96bktTODIwQUFDQUFTVVJCVkk0NmRlcncvZmZmOCtHSEg1b1YxTTJoVUNoU1JFUGIyZG14WThjTytVVng1Y3FWZlB2dHQzVHExTW5pZG9jUEg4N0dqUnRwMnJRcFJZb1VRYWxVc25qeFl0emMzRktraXpkdjNweGZmdm1GcWxXck1tellNTFBpbmIyOVBYWHIxaVVnSUlDV0xWc3lZc1NJRlB1OEs2WnJOQm84UFQxNTgrWU5nd2NQcGtxVkttYjdiR2RueDRJRkMyamJ0aTFidDI3bDNyMTdPRG82VXJ4NGNXSmlZdVFKaG4zNzlsa3M1TDVMOSs3ZHFWQ2hBdlBuenpleWlUbDQ4Q0NUSmsweXV1Ym1LRmV1SEpVclY4Yk96bzQyYmRydzlkZGZXM3orb2tXTFVycDBhY0xDd3VqY3VUT2xTcFdpYTlldXFSYWJleGRESVZ5aFVNaldQMy84OFFmcjFxMUw0WjNlb2tVTENoWXNTSnMyYlNoYnRpeWhvYUZHYlFBMGJkb1UwRVV0RGhnd3dLU1lEbEN6WmszKytPT1BkQXRNeFlzWHAzZnYzaXhZc0FBbkp5ZEdqaHlaUWt6ZnMyY1B3Y0hCN04rL1A4MGlxQXFGZ2hZdFd1RHQ3VTNac21YcDE2K2ZiSFdVR3RPblQ4Zkt5aXJkVWVONjJyVnJSNFVLRlZpNWNpWFhybDJqVXFWS1JpSlhWbDdmckVTU0pHNzYzR2JmQVM4a1NaSVVjRUNwamt1LzUwYjYwVXBhN1o5V05sWkRvNVRSampkdSt2RDVaMjJ5cEVpMUlIZVMyY1dmRFhGMGRFelhmZk5kVXF0RGtSYnZDdmo1OHVWTDRlZHRpTFcxZGFvV0tLbE5IbWVYbUE2a2lFalB6SGJOV1lDWklqM2YyZDdlUHRWbmoreEdraVN1My9EaDVhdFhLQlNLR0sxV2NZR3NGM2h5NVZpYmtKREF6WnMzMDZ6VFk0cm82R2dlUFhwRXNXTEZLRnEwcVB4Y2VPZk9IZXpzN0NoUm9nUU9EZzRXZjhmdzhIQ3pSWVN6QWo4L1AySmlZaWhXckJqRmloVXptZEdSR2pFeE1Ta3lSZE5EVWxJU2x5NWRzdWk1VnlENEo1SkRZNjFBSUJBSWNnbi9DVVhCdVZydG10YVM0b2hDb1NqM1NZdG1yRjYrbUlJWmZEak15aWl0NU9Sa2szNmdraVJsK1F1SnVYT25oOVNpeXJSYUxRcUZ3cUx2b2RGb1VpMFVtcGtrSkNTUU4yOWVyS3lzMGhXTlpnbnYvcTFreG05c0tRa0pDYWhVcW5UYkdLU0ZKZDhodGV1WFdnUmtaaEFmSDQ5V3F6VXJVaW1WeW5RSjlZbUppVWlTbEtWOVRnMXovL2V6NnZwbUpZbUppWXliTkkxVGY1d0RTWHFsVmRNK0pQQ09UM2FjdS9DSEh4Wnl5RnZ3dE1KSzBXQkF2ejc4TUdGc2xvbDJBb0ZBa05Na0p5ZXpjTWtLdHUzNkRhMVc2eCtqam12MEpqQXdKdTBqMzQvY09OYk9uRG1UNDhlUDQrcnF5cGd4WTR5ZVQ1WXRXMGJwMHFYcDBxV0x5ZWNHZmNZY1FQMzY5Vm14WWdVRkNoU2dYNzkrK1BuNThjRUhIN0J3NFVLYU5HbVNaajhlUFhxRXE2c3IzYnAxWTlTb1VSYUwxTWVPSFNNNU9aa3VYYnBZK0kzL3hzM05EVTlQVDBCblM3aGt5WkowV1Y5R1JrYmk2dXBLMGFKRjZkbXpKNTA2ZGJLb25vOWFyZWJFaVJONGVIZ1FGaFpHdDI3ZG1EWnRXcnBxQVFrRS93UnlhcXdWQ0FRQ1FlN2dYeCtoRHZETTcrNzljbFhxemxBbzJISDV5bFVPSGo2RzZ6ZTlNdFJXVmtacG1STXFzeU82SnpPRTN0UmVtdEx6RUoxZFlqb1lSK1JsOXJWOXQ3M3NFdE5COTcyeVFnUzI1RHVrZHYyeVdwaE9MVG9UU0hmVWUwNExBZWIrNzJmVjljMUtEaDAreHJrL0x3SWdhYVhKSVlGM2IyZlh1YU9DZ3FJL3FGYm5zSlZFZzcrdTNTRHk5UnZLbERaZGpGZ2dFQWorNmNUR3F2anIrazNkcEt6RXZ1d1NlREp6ckQxKy9EaFBuejU5ci82RWg0ZHovUGh4QUxadjMwNWdZQ0NyVnEyU244ODZkZXBFdjM3OTJMUnBFei84OEFQdDI3YzMyOWJubjMrZVFuUXZXN2FzUldLNlJxTmgzcng1cU5WcVBEMDl1WHo1TWl0WHJqU2JxYWZuOGVQSExGaXdnSVNFQklLQ2doZzNibHlHUmVtdnZ2b3EzWFdraWhVcnhyeDU4eGcrZkRqejVzM2o3Tm16ckZ5NUVpc3JLMkppWWdnTkRUV3FSeEFURThPUkkwZll1WE1uNGVIaDh2cmZmLytkMk5oWTVzK2ZuNjNQd2dKQlZwTlRZNjFBSUJBSWNnZi9DVUVka0VJZTN0N3BVcTFPNStUazVCNExseXkzYXRhNElSK1d6NWdsZzBBZ0VBZ3NKK2pKRTJiT1cwaHljcklFSEFoK2RIZHJkdmRCRVorOFVjcVhaNExmdzBjT2YxMi9RZmN1R2JmcEVBZ0VndHpNbGF2WGVmZ29BRW1Tb2hJMGNhdXo4OXlaTmRiV3ExZVBEei84ME96MnExZXY0dTd1RHVpczRzelZtVEcwekxPMXRUVUtkcWhTcFFwZmZmVVZ2Ly8rTzlPblR5Y3BLZW05TEp6TXNYYnRXdno4L0FDb1hMa3lxMWF0d3RIUmtidDM3N0o5KzNhenh5VW5KMU92WGoxQUo2N2Z2bjJiano3NlNONnVVcWxJU0VqSWNMYWFXcTNtMkxGamZQbmxsMmFGK2dZTkd0Q3BVeWNPSHo3TXBVdVh1SERoQXExYXRlTGx5NWU0dXJyaTVPUkUyN1p0Q1FzTDQ5eTVjeVFuSjJOdGJVM3AwcVVwVzdZc2xTcFZva2FOR2lRbkp4TVJFWUdUazFPRytpb1E1RVp5Y3F3VkNBUUNRYzd6WHhIVUFWQW5KczIweVd0YkpURXhxYzZzZVF0eFg3YVlZa1ZUOTFFV0NBUUNRY1o1RTZWay9xSmxPa3NsQlEvVWtuWk9UdlFqT1BoQnVFdVZPaDVZTVdYanI5dm85RVg3VEM5NktCQUlCRGxOVWxJU1AyL1lDSUFDTm9jSEJyN0t6dk5uMWxoYnNtVEpWUDNHSHo1OENPZ3l0dWJObTBlNWN1VXkxTi92dnZzT0x5OHYxR28xcTFhdG9rT0hEdW5LbEZTcjFjeVlNWVBSbzBmajdPeWNZdnZGaXhmWnVsVTNoOXl4WTBlbVQ1OHVaNWpWcmwyYnBVdVhacWpmQU0rZlA4ZlYxWldXTFZ2U3JWdTNGTFZiNHVMaTVPV29xQ2pDd3NLTXRxOWR1NVlUSjA1dyt2UnBGaXhZWUxaMjBPREJnemw4K0RCQWltc1pHaHBLU0VnSVhicDBvVy9mdmhRcFVvUVNKVXBrYTkwRmdTQW55T214VmlBUUNBUTV6My9xYVNjMHlDL0lwVXB0RHduRmlwcyt0KzJPblR4RjM5NDlzOVZpUkNBUUNQNHJhTFZhemwzNGs3K3Uzd1JJUml0dERIMTQ3MEZPOVVlajBXeTBWbGdQZVJRUVdPVEU2VC9vM1BHTG5PcUtRQ0FRWkFtbno1N25ZVUFnU0x4QzBtUjdOaEJrL2xqNzZORWp5cGN2YjJRWG9oZUxwMDJiWmxKTXYzcjFLczdPenBRdVhUclZ0a3VXTEVtVEprMjRlUEVpU3FXUytQajRkQlhoM0x4NU0yZk9uT0hXclZ0czJMREJ5TVlsSkNTRVdiTm00ZURnd015Wk15bFpzbVNtMnpocU5Cck9uVHZINDhlUFV4UmVmZlRva2J4OCtmSmxRa05EamJiZnVIRURBRzl2YjM3NDRRZldyVnRuTWxMZHlja0pEdzhQa3BPVFRWcmNWS3BVaVJZdFdtVEcxeEVJL2pIa2hyRldJQkFJQkRuTGYwcFFCelRCY1crMmxDOVF0RzlTVW5Lei8yM2VUb3VtVFNqdmtyR29Gb0ZBSUJDWTUrV3JTSDdlc0ZGZjNQVmU4TU1ZRDBDVFUvMlJFcFJoVXNHaXg1Q2t2aDcvMjZ4bzIrb1Q4dWZQbjFQZEVRZ0Vna3hGRlJmSGx1MjdrQ1JKQXVtWWl1UW5PZEdQekI1ck4yN2N5SzFidCtqWXNTTnQyN2JGMXRhV2tKQVFXclJvUWFWS2xlUm9kVDNQbmoxajFxeFo1TTJibHpsejV0Q3FWYXRVMisvZnZ6L1IwZEUwYjk0Y2UzdDdaczZjeWR1M2I0bUorZHNPMmRQVGs0c1hMOHJ0ZzA0d0wxcTBLSjk4OGdrQVo4NmNrUVgxbHk5Zk1uNzhlTnExYThmSWtTUEpseThmblR0M0prK2VQSXdkT3paVnYvWjNDUTRPcG16WnNxbjZwMWV0V3BWSmt5WVpyWE56Y3lNZ0lBQ0FMNy84TXNVNUh6eDRRR1JrSkFBelpzd3cyLzdMbHk5WnVIQWg0OGVQdDdqUGhseThlSkVHRFJyODQycS9DQVRteUMxanJVQWdFQWh5bHYrYW9BNmhvZkdKbFFzUHppdFpuUWg5SGxadTZxeTV1QzlkUk1tU2pqbmRNNEZBSVBqWEVCN3hrdkdUcHhIeU5CUWtLUlN0dGk4RUorUmtuMEpEUStOZHFoVTVDbGFkUXA0OUwzVDV5alhhdHY0a1d3by9Dd1FDUVZZaVNSS1h2UDhpOFBFVFVQQldxOVVlaTN6NE1EWW4rcElWWTYxU3FXVG56cDFFUlVWUnNtUkpDaFlzU01HQ0JUbHo1b3lwODVPVWxFUlNVaEp6NTg2bFRKa3lWSzVjMld6Yk5qWTJ6Snc1VXhiRGYvcnBKd0I4Zkh3WVBIZ3dBTDE2OWFKcjE2NEE5T3ZYRHo4L1A4cVZLOGVLRlN0TXRubnk1RW5XckZramU0WnYyN2FOMTY5ZkF6Qno1a3llUFhzbXQ1MGE0ZUhoZlBmZGQxU3ZYcDFGaXhhbEszbytvd1FIQjdOeTVVcjU4OTI3ZDRtSmlXSHk1TWtzWHJ3NHpRa0tRM3g5ZlprMGFSSVZLMVprMWFwVkZDOWVQQ3U2TEJCa0c3bHByQlVJQkFKQnp2TGZFOVNCc0VmMy9NdFZxak1CRzJuYjlacytCWDc4eVkxbGkrZFJNQnNlVWdVQ2dlRGZUdHpidHl4YXVvSnJOMjRoSWNWcEphWTlmWFRQUDZmN0JSQ2RxRHBlS0UvQkoyL2Z2cTE3NVBnSkdqWDRtQTgrS0pqVDNSSUlCSUwzSWo0K2dTUEhUeElkRXdNU0wxV2FoQk01Mlorc0dtdTdkT2xDL2ZyMUFaMndaVXFrdjNqeElxZE9uUUtnU1pNbXFZcnBrWkdSVEo0OG1iaTRPT2JQbjU4dXNUZzFYRjFkNWVXWEwxK3ljZU5HK2ZQMDZkTnhjSEJnMTY1ZGFiWnovUGh4bEVvbDN0N2VEQnc0a0hYcjFtVzVLTzNpNGlJWGZBV2Q5M3RNVEF4bHlwU2hWcTFhS2ZhL2N1VUtiOSsrTmRuV21UTm5VS3ZWK1B2N00yREFBTFpzMlNKRWRjRS9tdHcyMWdvRUFvRWc1L2hQQ3VvQUlWTGMwWEpTQVErRmdqSG4vcnlZWjhkdVR3WVBjRFh5WnhRSUJBSkIrdEJvTk96ZGY1Q1RwODhpU1dna2hiVHRhV0xNdnB6dWw1Nm9vS0RvUXBWcnI1SWt4YVl6NXk1WTkrcmVsV1pOR3VWMHR3UUNnZUM5ZUJnUXdCL25MdWpHWFVsYThDWXdNQ2J0bzdLTzdCaHJOMjdjeU02ZE95bFNwQWdWS2xSZzFxeFpGQ3BVS00zamdvS0NaTUU0SmlaR3RqMlpOR2tTOCtiTm8yUEhqdW5xUjFKU0VrK2VQS0ZLbFNvbXR5OVpza1FXbkNkTW1FRFhybDBKQ2dveWE0T3phZE1tYnQ2OENjRGt5Wk1aUFhvMEFGWldWaFFzYUhwUzR2WHIxMXk5ZXRWb1hVUkVoTHdjR0JpSWc0T0QwWGFWU21YQnQvdWJnZ1VMVXF4WXNSVHJxMWV2VG84ZVBRQklUazZtWjgrZUFOU3JWNDhOR3piSSsxbFpXVkcwYU5GMG5WTWd5RzNrdHJGV0lCQUlCRG5IZjFaUUp6QXdNYmx5NVVWNUZmbktxTlhxM2h0LzNVWkpSMGU2ZGs3ZlE3UkFJQkFJL3ViRTZUOXdYK2RCVW5JeVNOTGhSTFgxandUbnJOWEx1d1EvdXJ1elhOVTZQZUxqRTc1Yzd2NHo5VCtxaTYydGJVNTNTeUFRQ0RKRVFrSWk4eGN0SXpFeENTVHR5WkNIZDNORmdieXNIbXUxV2kwcWxRcVZTa1gzN3QwdEV0TUJQdnp3UTFsUWo0aUlvRU9IRGdEMDZkTkhYZ1pkQkx3ZUd4dnpyMHpyMXExajM3NTlyRnk1a2dZTkdoaHRPM1hxRk9mT25RTkFvVkJnYlcwdDkrSEREejgwMmQ3Qmd3Zmw1Um8xYXBpTUNuOFhsVXJGNDhlUGpkWkZSMGZMeXhFUkVTbTJ4OGZIcDltdU9UU2F2OHVoRkNsU0JHZG5ad0FTRXhQbDlYWjJkdko2Z2VEZlFHNGRhd1VDZ1VDUU0veDNCWFVnN05HanlESlZxNDdLSTlrNks2T2ptODVidElUU3BVclNxTUhIT2QwMWdVQWcrTWR4N2NZdFpzMWRTSFIwREpMRWxTUXBma2g0NEtQSW5PNlhDZFNTT25tcVpKTzM1WjE3OXovWTdibWZBYTU5Y3JwUEFvRkFrQ0gySFRqRTdidjNrSkNVYWtrOUYxRG5kSi8rbnl3ZGF3MUYzY3dvZUdsdmI4K0ZDeGNJREF3RWRGN3Nlcnk5dmVXSTcxZXZYZ0U2SzVlZmYvNlpIVHQySUVrU1k4ZU9aZlhxMWJLb0hoNGV6b0lGQytRMkpFbWlaY3VXNzkxUFU1UXJWNDQrZll4LzIyZlBubkg3OW0wQW1qVnJscUlvNlprelp3Z0xDOHZRK1F3dFhrUnhiOEYvaFZ3ODFnb0VBb0VnQi9oUEMrb0F6LzM5WDVlcFdtZGdIa2s2cmxSR2w1ODZhNjVpaThkYXlwWjFFb1hxQkFLQndBSWtTU0wwZVJpejV5OGlTcW1VUVBFMFdaczhJdXhScmhUVEFiQlN2MzJNZFo1OVdxMDA0SmRmdDFxMWI5ZWFVaVZMNW5TM0JBS0JJRjA4RDN2QmxoMjdrU1JKQzNnbVI5dmN6K2srR1pLVlk2MWEvYmVXbFZtaWJyVnExU2hSb2dTZzgyTFgwNlpORzBxWExnM29mTTBqSXlNcFdMQWdyVnUzcG5YcjFvQXVBbDBma1oyY25NeU1HVE93dDdlbldMRmlCQWNIWjByL2NndHhjWEh5Y3I1OCtkaXhZd2MzYnR5Z2NPSENPZGdyZ1NEcnlPMWpyVUFnRUFpeUg2dWM3a0J1NExuL25VQkpJLzBBUkQxOUZzckNaU3RRS3FQVFBFNGdFQWdFRUJmM2xpVXIzQWtJZkl3QzR0Q3FwengvZFA5ZVR2Y3JOWUtEZ3hPMHFIOEZSZmlyeU5kczNiR0grUGhjNVV3akVBZ0VxWktVbE1UMlhiL3hMRFFVRkNnbHRYWkxSTVRkdUxTUHpENnljcXlOalkyVmw4MTVpNmNYUjBkSHFsZXZUdlhxMWNtYk55OEFCUW9Vb0hYcjF2TDZmUG55QVRvaFdiK3VldlhxVkt0V0RYdDdld0IrK3VrbkNoY3V6SzVkdTNCeWNzcVV2dVVtRENQVTdlM3Q2ZGV2SHpObnpqU3l4cmwzN3g2Yk52MGZlL2NkSDBXZC9nSDg4NTNaM1d3U0lFQ0FJRVVDUk5FQVNXWURTRG1LNWZEMDdEOVJUejBGQzZjZUFoN2VIZW9oUlZFNDBVTkJQRlFVeTFrQVVSUkJRS1ZhS05uZFZDQUpFRUtBQk5MYjFwbm45OGNXTnIyUUVNRG4vWHBoTmpQZm1YbG1kdk0xZWVZN3ozY0ZTa3U1eERTN3NGMElmUzFqakxGemp4UHFIdHJSaktTdm9lSVpJc0xXYlR2eDNOejVudnBvakRIRzZ1UndPREZ6MWx4cyt2NUhhSnBHQkcxR1ZucktGd0MwdG82dElka0hVMytGcHIydHFpbytXNzBXYVFjT3RuVklqREhXYUllemp1S3oxV3ZoY3JrQnd0dEhNNVAzdEhWTXRXbXR2cmF3c05EL3Vuc3JQR0hrRzFVK2F0UW9TRkxqLzJUYXZYczN4b3daZzBXTEZqVzZydnZaT25YcUZMWnUzVnJsMy9IangvM3IwOUxTYXF3UHJMSGVWSUVqMUh2MjdBa0E2TktsQzU1Kyttbi84dkx5Y2l4YnRneDMzbmxualFsVEdidVFYQ2g5TFdPTXNYT0xFK3BudUxJeUV0L1dTSjNoVXQyVkd6ZHRvYjlPL3p1S2lvdXJURXJFR0dQTVUrYWxwS1FVVHo4ekM5OSt0NWxjTHJjZFFuc202MER5Mjdod2FrcXFXZWxKTHhGb2QwbHBLYzErNFdXVWxaZTNkVXlNTWRhZ3N2SnkvT081MlNncExTVWkycDExSVBGZkFOUUdOMndicmRMWHBxZW5Bd0FrU1dxVnlTOTk5Y2Z2di8vK0ptMTMxVlZYNGRwcnIyM3hlT3JqZERwUlhGeGM1Vi9nQktHVmxaVTExZ2VXekdtS0kwZU9ZUC8rL1FBQVdaWVJHUmxaYXp2ZmFQV0NnZ0pNbXpiTi8zNHhkaUc1d1BwYXhoaGo1eEFuMUtzUjlySmxSRFFiUU9YMlhUL2grWGt2NFhSK1FWdUh4UmhqNTVXaTRtTE1mV2toTm4zL0l3QTRpYlQ1dGtLeHRLM2phZ2FYVzFNbkE4aE9PM0FRQ3hZdGhzdmxhdXVZR0dPc1RrNm5FNHVYdm9XVTFQMEFjTlN0dWFiaS9FL3d0R2hmZS9Ub1VadzhlUktBSjRGZDE2U2t6UzIza3BhV2hweWNIRngvL2ZVWU9IQmdzK004Vi9yMjdZdmJiNys5eXI5Ky9mcjUxdzhaTXFURyt2RHdjUCsyalMyWnMyclZLaXhac3NUL2RFQjBkSFNkOWV1SERoM3F2eG5oY3JudzJXZWZuYzBwTW5iT1hhQjlMV09Nc1hQa056OHBhWFZaV1ZuMlhyMTZ2YWtMN1Z6aGRydVhmcmZsUituVTZRSzg5Zm9pZE83TUUrMHd4bGhSY1RIK092M3YyR2Uyd3UxV1ZkTG9iNjd5Z3BWNWVTY3FHOTc2L0pOek1DVTE4b3JZOXdBOHQzN0RKc08xVjQvRk5XTkh0M1ZZakRGV3E2M2JkK0hMcjc4RlBFOER2WitUbm1adTQ1QWFwYmw5cmNGZ1FLOWV2VEIyN0ZoL2N2dnp6eit2MG1iMjdObm8zTGt6ZXZic2lhNWR1MkxSb2tVWU9IQ2dmNExSdWdRK2hScFlJdVhqanorR29paVlOV3RXRTg3dzNHclhyaDF1dU9FR1hIbmxsYmoxMWx1YnZQMnNXYk1RRWhLQ2lJaUlldHY1cmxGS1NnclMwOU94YXRVcVBQVFFRd0NBOGVQSDE3dnRVMDg5aGNMQ1FtellzTUUvcVN0akY0b0x0YTlsakRGMmJuQkN2Ulk1T1RrMklPZXRQZ05pbktyYnZYalB2b1RRaHgrZktwYTkvZ3E2UjBSQUNOSFdJVExHMkRsSFJNZzdkUnAvKytkeitIWFBQb0pBSllqK2ZqUTk2YTIyanUwc3FaVU9kWG1JVWI2eHJMejhxcmRYckVSVXY3NjR0UGZGTjVFY1krekNkakkzRHlzKytBakZ4U1VBMFlGS2g3b2NGMUNacmViMHRmUG56Ni95ZlZKU0VsYXZYZzBBR0RObURGNTc3VFZzMmJJRnI3LytPbkp6Y3dGNEpoSWRQWG8wN3Jubkhnd2VQTGpXL1NZbEplR2xsMTZDVHFmRDh1WExzV1RKRXN5ZlB4OWp4b3hCV0ZnWTVzeVo0NStZdERhK3lVbmJTcytlUGZIaWl5ODJlL3UrZmZzMjJPYm5uMzlHWGw2ZS8vdkhIMzhjTnBzTmhZV0ZDQTRPeHMwMzM5emdQdWJPbllzbm5uZ0NsMXh5U2JOalpleGN1OEQ3V3NZWVkrY0FsM3lweDFIWi9SRVIvUU1DSlVrcHFmakhjM09RZFRTN3JjTmlqTEUya1hQOEJKNmQvUUwyN0UwQUJDb0Y0Ums0U3Q5djY3aGF3cWtqS1hta3VaOGh3dWs5Kzh6NDkzK1dvTFNzckszRFlvd3h2L0x5Q2l4WXRCajd6RllRb1VCVnRhZE9IVW5KYTNqTDg4Zlo5clVwS1NtWU9uVXFORTNEOE9IRDhkSkxMMEVJZ2ZIangrT0xMNzdBcEVtVElFa1NLaW9xOE4xMzMySGl4SWw0NXBsblVCNVFzNzJzckF6ejU4L0hwRW1Ua0pHUmdZY2VlZ2h4Y1hHWU8zY3V2dnZ1T3p6Ly9QUFFOQTNidG0xRFJrWUdDZ29LcXBTbnVmMzIyekZ2M2p5OCt1cXJBQUNIdzRIaTRtTGs1dVpXbWF5ek1ZNGNPWUtmZi80WmlZbUp5TXpNeExGangzRHExQ24vZWxtV203Uy9scVJwR3Q1NDR3My85NE1IRDhaOTk5Mkg5ZXZYQS9BazF4dFRLa2FTSkU2bXN3dkt4ZERYTXNZWWEzMDhRcjArYVduT3JLaW85eUlwdEZDVHRBOS8vbldQNFM5UFBvVUY4MmJEcE1TMmRYU01NWGJPV0JLVE1IUFdQR1FlT2d4TjA1eXFwajU4VExOL2hhd3NSOE5iWHhpT0hremQydnVLUWZmTDBIMjVjZE9XRUUzVDhQb3JMMEd2MTdkMWFJeXgzemluMDRuWjh4ZGcvY1pOSUZBRmFlcWoyUmtwMzdkMVhNM1JuTDdXNVhKaDVjcVZXTEZpQlhRNkhhWlBuNDQvL2VsUC9va3ZBY0JvTkdMS2xDbTQ1cHByTUdmT0hCdzZkQWdBc0huelpoUVdGbUw1OHVVQVBFbjV0V3ZYQWdBdXUrd3lQUHp3d3dBODlkWmZmLzExUFBua2sxaXpaZzNXckZsVEl3N2Y4WWdJczJmUHJsSXk1cWFiYnNMMDZkTVJHaHJhNkd2UnAwOGZmNHdmZnZnaDdIWjdsZlVObGF4cFRaSWtZZmJzMlhqd3dRZGhOQm94Zi81ODJPMTJyRnUzRGtPSERzVTk5OXpUWnJFeDFsb3VwcjZXTWNaWTYycTdZUThYaXNKQ3RiZ2dMeldzYzlkVUFlbmFnc0tpNEMwL2JCTWRPM1pBLzc2Um5HaGhqRjNVSEE0SHZ0bXdDZi84MXh3Y3l6bE9CQ29pMGg3TFRrLzVGSVdGRjkzRVRLWDVwN0k3ZHVtcUErR3E3SndjWGZ2MjdURW8rc28ySFNYSUdQdHRjN3RWclB6b0UzejA2ZWR3dTkxTzB2RHlVWjM2UGs2ZnZtRDc0TWIydGVYbDVWaTdkaTJlZSs0NUhENThHQTg4OEFCZWVPRUZEQnMyREpKVSs0TzJYYnQyeFcyMzNZYkt5a29rSnljREFFNmNPSUZSbzBhaFc3ZHU2TjI3TjA2ZVBJbU1qQXdzWHJ5NFNnM3hTeTY1QkRmY2NBTk9uejZON094c2FKcFdaZCthcGtIVHRDcUpkTUNUbUYrNmRHbXRaV0MrKys0N1pHZDdubkM5OTk1N3E0enFGa0tnVTZkT0dESmtDUHIyN1lzdFc3YjQxNDBlUFJwMzNIRkhZeTVuclg3NjZTZWtwcVlDQUs2OTlscEVSVVUxZVI5ZHUzYUZ5K1hDRFRmY2dDRkRobURKa2lXdzJXeFlzbVFKZ29LQ2FyUlhWUlVyVnF3QUFQVHUzUnMzM25oanMrTm43Rnk3R1B0YXhoaGpyWWRIcURmUzBmU1VyM3RmRVZzcEN6eFhYRkl5ZXU1TC84WStzeFYvZVhnU292bzNYSU9RTWNZdU5JZU9aR0hGK3gvaXEvVWJZTGM3QUdDM1J2UlM5c0hralcwZFd5dHkyZDIycFVaZFNKVFQ2YnAzeGNxUDBLMXJGOXgwdy9WdEhSZGo3RGZxaDYzYjhmNUhuM2o2WWNMWHFzNzlKbExUbkcwZDExbXFzNjkxT3AzWXZIa3pVbE5UVVZwYWlvRURCK0wxMTE5SC8vNzlHNzF6dlY2UEdUTm1ZT0RBZ1pnOWV6WkNRME9ySk01bnpKaUJUcDA2SVRvNnVzYTJQWHIwd01LRkMxRldWb2JVMUZRY1BYb1VKU1Vsc05sc1ZVcS9CSXFQajI5d2pxWEJnd2VqUTRjT2RhNGZNMllNdW5idGl1N2R1MlBzMkxHNDk5NTdHM20yOVJzeVpBaGlZNXYvWk8zamp6OE9JUVNTazVOaHM5bnd6anZ2d0dnMDFydE5XRmdZUm80YzJleGpNdFlXTHRLK2xqSEdXQ3ZoMlRXYnFQZUFBVDEwQ0g0T0VpWUQwRjA1NEhMOFk4WlVqQjQ1b3M2Uk1vd3hkaUVoSXZ5NmV5OWVYclFZS1duN0FjQk5STys1TmN6TFNVODgzdGJ4blF0ZEJneG9IeW9aTjBnUXZ3c05EY0dNcVgvRnhEKzNUSEtETWNZYTY5UFAxK0RsUll0UlhsRUJnSGFWYWZZYjh3OGV2R2dtZUtpdHIzM2d2bnRRVkZTRThQRHdGamxHVVZFUmdvT0RHMHdDdDVaVHAwN0JhRFRXbTB4dkRjWEZ4ZERyOVUwcVFWTWZ0OXRkcGNST1hleDJlNXRkYThhYTYyTHZheGxqakxVOGZvYTlpVW9MQ3NxS083WDdJVXpveWdWRVhINUJRZWdQUDI1SGVIaG45SXZzQTUxTzErQUlGY1lZT3g4UkVXdzJPOVp2L0E0elpzN0M4Uk1uUWFCQzByQkFPRXFleno1MHNLaXRZenhYS2dzS25NYXdpRzkxTW9ZN25lNWVlL2VacGZET25YRDVaVkZjL29VeDF1cmNiamMrV2ZVRkZyNzJCc3JLeXpWQTdIUTZYZmZuWlI0NDNkYXh0YVRhK3RvdTRaMFJGek80eGZyYTRPRGdSaVdDVzB0b2FHaXQ1VkZhbTlGb2hNRmdhTEg5TlhiZ1VGdGVhOGFhNnJmUzF6TEdHR3Q1bkJWb2pzSkN0YVFnNzVldzhHNEpBcUtudytucTgrUDJIVkwyc1J4MDZ0Z1JsM1NQNE5IcWpMRUxpcXBwMkp0Z3dSdkwvb3NsYjcwRHA5T2xBclJkVTlYcDJlbkpIeFFYRjd2Yk9zWnpyYUlvcjZKZGwyNzdaSWpMM2FyYTM1cWNncUFnQTJJR0RlUStuakhXYWxSVnhXZHIxbUx4a3YraXBMUVVBTFpwYmt6Sk9aU1MyZGF4dFFidWF4bGpiZUczMXRjeXhoaHJXWnhRUHdzbEJYbEhRc0s2YkpNa0JBdUIySXhEaCtYdE8zL0d3WXdNUkVkZmdiQnovR2huYllxTGk1R1RrNFBPblR2WDJTWXZMdzltc3htbHBhVnd1OTBJQ1FtcDhnZE1jbkl5RGg4K2pNcktTZ0JBU0VoSXE4ZDl0dmJ2M3c5VlZkR3VYYnUyRHFYSk5tL2VqT3pzYk5oc05zaXlES1BSMk9TbkhnNGZQb3o5Ky9lam9xSUNRTjN2Mlo0OWUxQllXSWp3OFBBVythUFZOMG1YRUFLNXVia0EwS0tqbytwejZ0U3BGbnVzK1h5UWxKUlVwZDRyQUdSbVprS1NwQlovbFByNGlaT1k5L0lyV1A3dSs3QW1wVURUU0NXaUQ1eE81OStPSDBvenQrakJMakNsK2FkT2RXeDN5VGZRMFFDYnpYN2xyM3NTa0oxOURDT0dEMFBRT2Zwc004WitPOHJLeS9IaWdsZXhmTVZLbEpkWEFFVGZhcFhhUGRsSGtyTGJPcmJXeEgwdFkreGMrcTMydFl3eHhsb09KOVNiU1ZHVTY3cDE2OVl4ODBEeXdaS0N2QTN0d3lPU2RJSitSMjU3KzZTMGcvanE2dzJpdEt3RWVia24wYmR2WC8vamowU0VPWFBtb0xLeUVwZGZmbm1yeHZqTEw3OWd6cHc1K1AzdmY0K09IVHZXMlc3djNyMllNV01HdnZycUt4dzVjZ1JYWDMxMWxTVG9raVZMOE1ZYmIrQ0xMNzVBdTNidEVCOGZEd0N3Mld6UTYvVXRHdk91WGJ1d1ljTUdtRXltT3BQSUJ3NGN3SlFwVS9ETEw3L0E2WFNpZi8vK05aTEJodzRkd29NUFBvajE2OWZENFhEZ3lpdXZiTklqcUx0MzcwWlpXUm02ZHUzcVg1YVNrb0pseTViaHFxdXVnbDZ2UjFaV0ZoSVNFdENyVnkvL1k4a3Q4ZjQrL2ZUVFdMMTZOYjc4OGt1a3A2ZGo3Tml4VFg1VStLdXZ2c0xjdVhPeGR1MWFxS3BhNThSUUdIeDNSUUFBSUFCSlJFRlVack1aMDZkUHg5cTFheEVWRllYZXZYczNLMllBMERRTmMrZk94YVpObXpCNjlHZzRIQTVzM0xnUk1URXgvalliTjI0RUViVllYVlNmWThlTzRmNzc3OGVCQXdjd1lzU0llcFA0dTNmdmh0dnRydlZuSWlNakEvLzczLzhRSHg4UFNaS3dkKzllQUtoUjk5VHBkT0tOTjk3QWdBRURFQndjM0tMbkFnRHZ2ZmNlbm52dU9UZ2NEZ3daTXNULytTNHRMY1dNR1RQUW8wZVBzM3F2QU0vN1ZWQlloRlZydjhLTWYvNExDUllyVmRwc2JpTHRDSUVlTzNvd2FVRjVjWDVKUzV6UGhhNjRPTmN1ZFd5L01VZzJSS2x1ZC8rREdSbTZ0QVBwR0hCNUZNSTdkK0l5WDR5eHM2WnBHZzRkUG9Kblo3K0FiNy9iRExmYjdRVGhNeWNjZjhrNWxGYlkxdkdkQzl6WE1zWmFHL2UxakRIR1dnci9adHBNSnBOcE1ZQnBSTFNmaUw2UkpNbEdSRThJSWJxNk5YSlZPRFM5SkFtMEQ1SmdNQmd3WnN4WTlPdlhGMWxaV2RpOGVUTUE0SzY3N3NLTUdUTmFwZGJncWxXcnNIejVjcnovL3Z1NDlOSkw2MjI3ZGV0V1BQMzAwd0NBR1RObTRONTdxMDY4OTY5Ly9Rc2JOMjRFNEVuVTl1N2RHeFVWRmJqMzNudHgyMjIzWWRLa1NWWGE3OW16Qnc2SG84a3hsNVdWWWY3OCtiRGI3Umd4WWdUbXo1K1BzTEN3V3R1dVc3Y084K2JOQXdERXhzWmkrZkxsTlpMN1gzNzVKVjU4OFVVQXdLQkJnN0I4K2ZKR2oreGR0R2dSUHYzMFUwUkdSbUxNbURFd0dvMVlzMllOQ2dzTDBhOWZQeXhhdEFqSGp4L0hrMDgraVhidDJ1SGFhNjlGUkVSRWk3eS8xMTEzSFlxS1BLV3F2Lzc2YS9UczJiTkdtNXljSEFnaGFsMEhBTysvL3o2V0xsMEtBUGo4ODg4UkZSVlZhenRWVlhIampUY2lQejhmUFh2MnhOZGZmdzBBT0hueUpEWnYzb3dISDN5dzF1MCsvdmhqWkdSa1ZGbDI0c1FKbU0yZXdjeURCdy9HYTYrOWh1ZWZmeDcvK2M5L29OZnJjZkxrU1V5WU1BRXVsd3NQUHZnZ0huMzAwVHB2eUNRbkorUGRkOSt0ZFYxdGNuTnprWm5wZVRxemQrL2VXTFpzR1hyMDZGRnIyNFVMRjJMVnFsV0lpWW5CdUhIai9ERVFFVDc0NEFNVUZCUWdKaVlHQ3hjdXhJY2Zmb2pQUHZzTW8wZVB4dWpSby8xL3pPL2N1UlBidDI5SGx5NWRzR0RCQWlpS2d1TGlZdXpldmJ2Uk1kZmw5T25UV0x4NHNYKzAvL0RodzdGZ3dRSzBiOThlQUhEMDZGRk1talFKanozMkdPNjY2NjVtSGVQNGlaUFl1UGw3ckYyM0hnY09wc043QVhJMHd0c3VsK3VERTRmVGVIUk9MZnIySFJSQlFkSkRnRFJEQ0lUMzZ4dUpTWCsrRjdmZDhrZUVYZ0JQN2pER3prOFZsWlg0ZHVObXZQUCtCemgwT0FzZzVFUFFHemFYOU4vY1RNdHZybzR2OTdXTXNkYkFmUzFqakxHV3hMUEduQ1VoeEpVQUh0WTB6U2FFbUFDZ3F5eFFycFBFRGczNFBZQVFwOU9KWC9ic1E2OCtrVENaVFA2RWExWldGZ29LQ21xVWRUaGJuMy8rT2Y3OTczOWo2ZEtsVlpMcE5wc05CdzRjcU5IK3lKRWovdGZIangrSHhXS3BzdDZYM0FVOHBWVHk4L1B4MldlZklTY25CMHVYTHNYSmt5Y3hjK1pNL3loYW04Mkd3c0ttMytDMzJXeXcyKzBBUEtPSVY2NWNpV25UcHRYYTl0WmJiOFd1WGJ2dzQ0OC9JakV4RWIvODhndkdqQmxUcGMzdHQ5K083ZHUzWStmT25VaEpTY0c2ZGV0dzk5MTNOeW1tckt3c3pKNDlHMEZCUWRpeVpRc0tDd3RSVUZDQVU2ZE8rZHVVbDVlalY2OWVHRFZxRkZKU1VzNzYvUzByODB3b0h4a1pXV3ZDdkx5OEhOT21UVU4rZmo3bXpadUhzV1BITm1uL2dXUlp4cGd4WTdCMjdWcU1HemNPZ0dkeW5wa3paeUlsSlFVSER4N0VuRGx6YW96NHZ2UE9PK0Z5dWFvc216VnJsdjkxYUdnb1NrcEtNR2pRSUx6MTFsdDQ0b2tuOE95eno4Sm1zeUVzTEF5aG9hSEl5OHREcjE2OWFvMXI4T0RCZVAzMTF4dDlIbXZYcnNYOCtmTUJBQ05IanNRbGwxelM0RFpKU1VsNDZLR0hxcHliTDJHZWtaR0JoSVFFQUo1RSs0NGRPekIyN0ZqL0RSNWZFajQvUHgvZmZ2c3Q0dUxpWURBWW9LcHFvMk91cnFDZ0FJc1hMd1lBWEhiWlpYamdnUWNBZUNZQkN4eVYxNmRQSDd6d3dndVlPblVxaUtoSm4ybTNxbUxkTjkvaTNaVWY0VWhXTnB4T0p3QXExNGcrZFR1ZGk0NGZscktBTkdlelQrSWlkK1JJU2g2QVJaZGVIcjFUa3ZUTERoL0pHdnpTSzY5aDk5NEVUSi95R1ByMWpXenJFQmxqRjVpYzR5ZXc0TlhGMkw3akoxUlVWb0lJU1M0WFRUOStLSEVYQUZlRE83Z0ljVi9MR0d0cDNOY3l4aGhyYVp4UWJ3RU9oeU01TFMydDNHUXkyYnlMVGh4TXRkNDJjUERndndMU1VnRElPMTFBLzFtNlhQU0k2T0xmYnZqdzRlalNwUXVJcU1VZVk5MjdkeThXTFZxRW0yNjZDU05HaktpeWpvaXdmLy8rR3RzY08zYk0vem8zTjdkR201S1NNMVVmTWpJeWtKK2ZqOWpZV01UR3hnSUFkRG9kbkU2bmYvUjNjeE84eGNYRmVQWFZWd0Y0a3NsMUpkTjlubmppQ1d6ZHVoVkJRVUdJakl6RTl1M2JheHg3K3ZUcDJMbHpKd0JQd3Q3SGJyZGo1c3laZVBMSko5Ry9mLzk2anhNVkZZV1FrQkQvK1lXSGgyUG8wS0g0K2VlZi9XMjZkKytPQVFNR29MaTQyTDlzM0xoeE5aTHAyN1p0dzQ0ZE8rbzhGaEhCN2ZiTS9laDJ1LzJqOEFPbHA2Y2pLeXNMQVBDM3YvMnQxcWNLcXZ2MTExOHhmUGh3ekpzM3IwcU1QaU5IamtST1RnNm1UNThPSVFUYXQyK1BFU05Hb0xTMEZEdDI3TUIxMTExWDVmaTdkKzlHWkdRa2hnNGRDcVBSaUlLQ0F2enl5eThBUEorSFo1OTlGajE3OXNSTk45MkVPKzY0QTRjUEgwWnViaTZtVEptQ0NSTW1JQ2dvQ0gvLys5OXg5OTEzMS9pY05rZDVlYm4vZFhoNGVLTi9udUxqNDZ2VWwvZTl4OTI2ZGNNTk45eUExTlJVLzdvUkkwYjQzOCswdERULzh2dnZ2eDlDQ0lTRWhPREdHMjlzOWprY08zYk1uMUR2MHFWTHZmc2FOV29VYnJ6eFJpeGF0QWo5K3ZYRDBLRkRhMjJucWlvcUtpdFJXbHFHYnpaOGg5VnIxeUhyYURhSVNCTVFaUnJSUHBWY3orYWtwKzFwZHVDL1BhN3M5TFJkUGZwRjMyUXc2UDlUYWJQL1lmM0dUU0didnY4Ujk5MHpBZmZkTXdHWDl1clo0dVd3R0dNWEQ3ZmJqYVBaeC9EWm1yWDQ0T1BQNEhhN1FRUWJnWDUwT1YxUDhGTkNBTGl2Wll5ZEplNXJHV09NdFNaT3FMZWlJTDMra08rMUpQQTlFVVdkT3AzZnQzMlFaeVQzWjZ2WDRuUlJLWWFZRk1RTUhvak9uVHFkMWZFY0RnZm16WnNIU1pMdzVKTlAxbGdmRWhKU2ErSjE2OWF0L2xJZkVSRVJHRGx5SkNJano0eitTVXRMOHlmWmI3bmxsck91M2R4Uyt2YnRpMDJiTmtHV1pUZ2NqaW8zQm53aUl5TXhZOFlNbkRwMXFrcDVqQVVMRm1EbnpwMndXQ3g0NVpWWE1HellzSE1TODZoUm8vdzE2R3VUazVQamZ5LysrYzkvWXZEZ3dRM3VzNkVhM3NuSnlaZy9mejd1dmZkZVBQLzg4eUFpL1BXdmY4VzRjZU53NTUxM1Zxay8vK0tMTHlJcEtRbERodzdGOE9IRE1YcjA2QnI3Njlldkh4WXNXSURFeEVSMDZOQUJMNzMwRW5iczJPRy9FWERmZmZmNVI5YjM2dFVMVjE5OU5iWnQyNGEzM25vTEpwTUpBREIvL256czNMa1RPM2Z1eElRSkV6QjkrdlFhNVhneU1qSWEvYVNEcjl4TFk2N0h4V0xhdEduWXZIa3pYbmpoQmF4WnM2YktTUHVpb21Ja3BhWmhYNElGWm1zaXJFbkpzTm5zdnRYWklHd2dhT3VPSGt6YURFQnJpL2d2ZENjT3AyVkhSTVE4RU5RSkQwbkFSSmZMRmJQeW8wOTBPM2IraE90L2Z3MUdEcjhLc1RHRDBPNGltaWlYTVhaMnlzc3JrSlNTaWwvMzdNWDZqWnR4TlBzWU5JMVVnS3dFZk9JcVBmM2ZFeWRPVkxaMW5PY1Q3bXNaWTAzRmZTMWpqTEZ6Z1JQcTUwaVFUSjlXMk5VZFFaSTBGWkNtQWtEVzBXejg5OTJWQ091d0ZsMjdkc0dBeS9wajJCQVRURW9jb3ZyMWJmS29telZyMXVERWlSTVlQMzQ4dW5UcDB2QUcxVWlTaEI5KytBR2ZmLzQ1WW1KaWNPdXR0Mkw4K1BFQVBLT08rL2Z2WDJOeXhycTgrdXFyeU1qSVFIaDRPQzY3N0RKTW5EaXh5ZkZVVjFKU2dnMGJOcUIzNzk2SWo0OUhjSEN3ZjNMTHhZc1hRMVhWR3FQYWMzTnpjZmp3WVFDZUNVOTlpVjVWVmYwam85ZXVYUXRGVWM3SktDZTlYdTgvVG1scEtmYnYzNDlodzRiNVIxVDd5cWgwN3R3Wnc0Y1ByNUxzVGtsSndWdHZ2WVZaczJhaGUvZnVOZmFkbXBxS0ZTdFdBQUN5czg4TXVIanJyYmNRRkJTRXRXdlh3bVF5WWR5NGNSZ3laQWdXTGx5SW4zNzZDYSsrK3FxL3pydkZZa0ZXVmhZY0RnZHV1dW1tV3M5QnA5UGhxYWVld3NTSkUxRmFXb3JubjM4ZXBhV2xBRHlqK1NkUG51eHZXMVpXaGtjZmZSVGJ0bTNEbENsVHNIRGhRaHc4ZUJCcjE2NUZ4NDRkY2Z2dHQrUDY2Nit2dGM1OGVYazVEaDA2VkdONWJRSkw4RFFsb1g3OCtQRXFpWHpmVFlHenRYbnpaaEFScnJubW1ocWZxL1QwZEN4WXNBQ3paczFDMzc1OW0zMk1MbDI2WU55NGNmaisrKyt4YXRVcURCMTJGZlpaRXJGM254a0gwek53T3I4QXhTVWwwRFJQdnB5STBqVmdxZVp5YjlSc1JTZjRENG16bDVlWFZJRTh2Tm1qWC9RNlE1RDhmNEtrbVllempuWmJ2dUlEclBwaUhmcEdYb29icnY4OTdyamxqM1hPQjhFWXUvaVZscGJpeTIrK3hmb05tM0EwK3hnS2k0bzlmVFBoTkVIN3Q4dnBYblhpY05weEFNMnZHM1lSNDc2V01kWVkzTmN5eGhnN2x6aWhmbzdJc3V3NmxwbDRTRkdVYndCTUJRQUI3RkZWdFZ0UlVWRjRZVkZSYUhwR3B2VE5oazBBZ0xDd0RoaWl4T0dxb2ZFWU5uUUlJcnAxaGRFWUJHT1FFUWFEdnRhU0ZtdldyQUVBL09FUGYyaFNiUEh4OGZqc3M4OFFFUkdCTysrOEU0Q252blIwZERUR2pCbURtVE5uWXM2Y09VMmFYUFA0OGVQWXUzY3ZBTStJNVpZUUZoYUcwdEpTVEpzMkRhR2hvWmc2ZFNydXZQTk9sSmVYSXlVbHBkWkpMSDMxNUFIZ2ozLzhZNDBKVk50U1NVa0pubmppQ1hUdjNoMjMzSElMSWlNamNmRGdRUUNla2QxYnRteXAwdjZOTjk1QWJtNHU3cjc3Ymp6MzNIUCtteDArQXdjT3hHdXZ2UWFnNnFTa3k1WXRxekVwNmRpeFkvSG1tMjlpMTY1ZDJMWnRHNjY3N2pyazV1WWlLeXNMWGJwMHdadHZ2bGx2SGZMQmd3Y2pLaW9LbVptWi9sSGtuVHAxd3FKRmkvd0phcmZiamFsVHA2Smp4NDY0NjY2NzhNa25uK0J2Zi9zYlFrSkM4UExMTCtQcXE2K3U5eWFHb2loUUZLVXhseEk1T1RuK3oxdElTQWdxS2lxd2N1VktQUHp3dy9WT1JQdkZGMTlVK1Z3SGxvNDVHeGtaR1hqdnZmZlFxVk1uakJvMUNySXMrOWZ0MnJVTEJRVUZ1UC8rKy9ITU04L1VlZU9pTms2bkV6YTdIUTY3QTNtbjg2RXplRzRldlBhZnhTaTJuZm5iZ0lnMElWQkJKQW9CN1NlM1JoL25wQnUrQnhLNFJtVEwwN3lQRFArblU3OSs3NFhwMnorcmtucExRVUhoSmZrRkJSMzJtYTFpNGF1djQ2WWJyc2NkdDk2RTdoSGRFQklTZ3BDUVlBUUhCMFBmQ3BOU004YmFodHZ0UnFYTmhzcEtHMncyRzA2ZFBvMVZYM3lGNzdiOENKdk5CaUlpQVZFR1VDNFJ2aXdvZDd4U2R2eEFRVnZIZllIZ3ZwWXhCb0Q3V3NZWVkrY0gvdTJ5RFFVYnBJOHFIYzRmTkZudUwwRU1BVkU4Q1F3UkVOMUxTa3J4dzdZZCtHSGJEZ2doMExWTE9QcGMyaHQ5Ky9SQjkrN2RZRFFhWVF3S1FwRDNYMWxKaVg5VXNrdlY4T3VlZlUyTzU0Y2Z0Nktnd1BPN1JzZU9IWEhWaUZGSXp6eGNhOXZNekF6czJMNE45Ly81d1JvVFZnS2VraE0rcWZzUG9MUzg0Y0d3Z2NsTW04MVc2em5FeEprd1lNQVZPSGp3QUY1KytXVkFrcEdXbW9vZVBYdlYyajdyNkptUjJ0bkhjaHA5WFhKejgveXY5K3d6dzJnMG9xS2lza3BzQnc2bSs5dGtIanJpV1hiZ3pMS3NvOW5ZOHNOV3RHL2Z2dFpqblBhT3FzN056Y1dXTGQvam11dXVnODRRaEljZjlZendQblFrcTByN1NtOE4rUEx5Y216ZThqMkNROXZYbVpET1BwYmpmNTJZbklyOHdxcDEwMVZWaFNSSjBEUU5tWWNPbzEySGZkaStiU3M2ZCs2TXYwNlpDb3MxQ1k4ODhpanV2dWRQdURJNnV0WmpUSHRxQmxhODh6YXNWZ3ZhdFcrUC9sR1g0ZDBWNzUySklUc2JTVWxKQUlDSWlPNkk2TjRkZWJtNUtDOHZ4K0xGaTVGei9BU2lCdzZxZGQ5TmxaMTlwdHpQMGV3Y2ZEcGxDcEtUa3ZEZHBrMllQUGt4ZE8zV3piOCtOKy9NYVBiaEkzOVhKZUcrNWZ2dlVWNWVEcnZkamwvMzdLdnlPVEJiRTlHcFUyY0F3UEVUSi8zTHJVa3B5RDJWWHlVZTMvcWlvaUlNdURJYTNidWZ1VG1SbnBHSmdvSUMyTzEyWkIwOTV2OU1uZzRZWlg4NnZ3QnIxNjJIMCttRTNXNkh3K0dFM1dGSGJ1NHBIRGw2RkVlemorSFU2WHlBQ0IyREpRZ1FKQUZvR2s0VGFYc0pJZ0drSlZRNDFOMm5zOUp5bTNkVldWTVZIVDVjVWdUTWpJeU1lMHN6WXFRQXhoTG9kMDZuTTNydHVtL3cxVGZyMFNVOEhEMTc5RUNQUzdyamt1NFI2QmdXaHREUUVJUUVCeU1rTkFTaEFmTTFNTWJPWDNhN0hSV1ZsYWlzdEtHeXNoTGxGUlVvS1NsRmJ0NHBIRDl4QWlkTzV1SjBmajQwalFBQVJIUUF3SGFWYUJjMDdlZnNqT1FqQUtoTlQrSUN4WDB0WTc4ZDNOY3l4aGc3WDdYTVRKaS9RU2FUYVRHQWFRRGdkcnZiSlNVbFZaaE1wbjBBNG9rbzFXS3hEREtaVEg4QXNORzd5Wi9OWnZQSGlxSmNKNFRZQWdDYXBqMHJTZEpqUlBTcXhXSloydk9LS3pvUkdib1lCRXdnY1NzRXhna2hJbW83dmlSSmtHVVpzaXhCbG1USVFvT3NPVUVRMElWMGJOWTVxZlpTUVBPTWNoV0dFRWk2b0ZyYmthWkNjNVFCUklDUUlRVzFnd2dvVGVMWlZ4bWdlY3BuU01iMmdKQnEyMVcxSFJNMHU2ZDBDSVFFT2JqMngzWTExUVZ5ZUpMdklxZ2R5RmtCWVdnSFNhNTVmMGh6MlVFdVR5SmE2SXlRREkwckI2STVLMEZ1aHlmKzRJNFFRcHk1UHQ3WVNIVkI4OFhodlY2QnNVRm5CRlFuaEM0SWtyN21IMjJrcVdmT1Y5SkJOdGFlZVBkUmJTVUFlY3AzU01ZT0VKSmNaMXZOYVFPNVBUV3pSVkI3U0xJT3BMbEJxZ3A0bjI0Z3pRMUJCTWllcER5NTdCQTZBeUFrenpVakRVUUV5UkJTYS96K2F5UmtpS0JRZ0tqT0RvVUF6elYwbEVOUVFNbHVTWWJRQlVISW5wc3k1S3dBVWROLzV5Vk5oZkQ5cml3ay8zWHlMb0JrYk8rL1hsWGYyekNJZ00rbS94cDczK01xYlFPdXVlcXNCR3BaN3Q5UHdIcmY5ZmV2Qy96WkNEaCs0T2VCaEF3WDlGQTFEYXFxUWxOVnFGcnRwYzdiRzZEcFpFbXFkS2h2Tzl6MG1vUHNCU2ZTMDR2QWo3TzJ1UjQ5ZW9RWU9uVG9SbVRvQjRGckJjUTRBUXlGRVA0N1lVSUk2SFU2eURvZGREb1pPcDBPY2owLzI0eXg4NE9xcVhDNzNYQzdWYWh1TjF4dWQ5WC9meEc1Q0RBVDZBZFNhYXNreTVuTzBsT251TnhXeStPK2xyR0xGL2UxakRIR3psZWNVRytDUVlNRzlkYnI5Yjc2SlRjSklVWUJBQkhOQXVBR01FVUkwWk9JOGdBc0ZrSmNEc0JYWStSeklySUNpQkpDUE94ZFZnQWczTHVQeHkwV3kzK3JIN043VkZUWElDbDRpSUNJZzRSQmdOUUxvRjVDQ0IwUmRCQWtDWUlVckpmYUdmVWl4SzJSV3VxZ3Nyck9JVVNIWUNGUUk3c3RTMExTU1VJR0FMZXFhU3JWbll5clhtN0dyVUsxcTJRUFhOWk9MMElOT3M4Zk1pNlYzRm9qc3FRQ2dFRW42WDB4bERwUldsZGJnd1E5QVpBRWhGRW5qQ1VPcXJWdDUwc3VNeHEwQ3FPek5CY1ZMczNtY01OUjUvR0poRUV2REFBUUpBbURUdlpjajBvbjJVa1FHV1VZWlVrU3FrWmtWOG11RTBJTzBubmFPMVZ5dVRSeXk0QnMxRXNHQU5BMElrbnlYS3dLcDFicFVPRU1QSjRFU0IyRHBRNEE0SEJycmdvWEt1cTdQaDBNb29OTzltUmZpeXExRWhKMWo3WUkwaUVvVkM4RkE0RGRwVGwxc3BBZGJuSVFuZGxHbG9Rc1FFSWxxSUhMcTlPSXlFM0NYMXljTkVLb1FZUUU2WVNCQUNwM2FCV0I2K3RpbE1tb2t5VlpFcEIxMHBrc3Rsc2p6ZVlpbTB1RHZ4eUo4UHlUVkkwMElZbHEreEhHRUlNd0FvRE5SWGFidStwblR3SWtBclM2VGloRWoyQ2pUZ29DZ0VLYldoellEWVlGaVE2eUpDUzNTbHFwazBwRGRBZzI2ajF0QTYrNVVTWmppRUUyQWtDSlhTdFZxZXJFbm9IcmkyMWFxUll3OFdjN2d3ZzF5SjZmamNJS3RSamU4d3Y4UExoVWNwVTd0Q0lJYUVSQ0V3SnVJbWdnT2dZaGNvaTBWRWlhdGRKV250QzdjK2YxQU9JQnpER2J6WE1iZUJ0WUc0dUlpQWpWaDNVYkk4dmlhb25FU0FCaEJPajhmVHBJRHdITzhweG45Q0VkdzRVUXdsbFJsTjl3YS9hYlFGQUI0ZkwweitRV2dGdURLQVhvRjFYVGZyQUw1Njc4Z3dmci9IMk10Uzd1YTMvYkRLR2R1aEFSdVNxTHVjekhoWTc3V3NZWVkrY3BMdm5TQkhhNy9aVEJZTmptL2RhWFROY0EvQ0NFSUFBUEFvQVFvZ0xBTmlKeUJTU2ZrNFFRMjRqSW56UWxvcFZDaURVQW9LcnFtUm9kQVhJek0wL0RNOHA5WStEeUhqMTZoTGdNSFRzRTYrVVFBUXJTR2NXL0FIR3ZBTXdnL0tPdWM2aXNwWUt5cG1seTV4QnBCU0Q2RUZHRjNVa1BPMG5rMVd6cGo3enVWVjZ5UkM4Q25oc09EcmY2dUZPVk1odmFSaWNoektERFZ3QWdDWEVZUkkvVzFkYXBldXJuZFcydi84Q3QwVzRRbHRYVzd0SnJIM21sUEdQbmtNS2tEVEFJZk93Z2ZBSUF3WG9NMDBsaVFKbURQdksxVlZWVkw4bTZ5d0JBMHVGK0FDT0lTQk5FTXdRQmtrNzhFOENsa3NCSlNjTjhJZE1nUUR6dWlSY2ZTQm9za2t3RDRLMlJyeEt0ZGpob093Q29idlUwaEh3Nk1EWkpRazhBSHdPQVhoWWxIU1JLcSsvNnlBSkRBSVFBZ0V6cW8yNVUzWitQUVJhWEdtV2FETzluTkVnbjhzb2Q3dGt1VFQ0UzJLNmpIcTlJa2pTRWlCd2FpWTM1Wlk0bGVyM2VuL2pWQ2VydGNLbDVzazdudnhFUUpORVZ3Y0hTUHduQ1V1YlFWclFQRWk5M01NcTlpU2hiMWJURXVtSVhRbTRuUzdnYUFEUk55eUVTRGlIUVg5VzBsS0p5OTR6QVl3Q0FxcnIxbmRycFg1VWcrcWhFVzh2dDdnODE2QW85MXdwL0J2QVFBQmgweUtod2FFOUprcVFDZ012bGtycDJNQ3dGRUc1M2F3dnRMbUd1SG90ZWtxWUJ1QTBBT2hxbC9kNmZZUUNBSkJBUHdDaExPQTdDQXpwSlRBSHdmOVd2dVU3Z1lRRDNlOTRYOGFTcVVYYmdNYXF1VjZkckFkZGVCbDRHTU54em51cmRzdkNjZStEblFSYllxNm5xSXhyQktidTFpaVBPNGxMVU1kS21WNmRPaGQ1K3BsTmQxNStkUC9MeThpcVFsK2Z2MHlNaUlrSkYreDRoUWJMYVRwTVFTbTZFNm1TcDhUUHJzbGJYZTlpRXdWMWpyM2xlUUFTZFN2emhwV043VmllM2RVeXM3Ym5jbWwzU1U3bWtvY0x1Um9Wc3l5OC9jZUtFRFZ4YTRMekFmZTF2Vis5aEV3WjNpNzEyUG9FY3B4Ti81RDc3QXNkOUxXT01zZk1WSjlTYklETXowd0hnVndCUUZNWHVUV0xsV3l5V1h3REFaREpWQUFBUjJTd1d5Nit4c2JHWCtpWWpWRlYxWDJKaTRxK0tvclR6N1U4SWtXVTJtMzl0VGl5ZXg5ak9KTmdVUmNrRkFGa1M1VmtITE52cTNySW1SVkZtQ2lINmtHY1UrWVBwK3hPL3FLOTlkSFMwSVMwdHpWbGZHMFZSL0tQNFF2VFN2dlJVcTdXaE9LS2pvOXNCeHJlSktFWFQxTSt6RGlTZHFxOTlYRnpjclVLSVN5Vm9FN01PSk5ZNDU0bnZrMUVPTGU4dkM2QXdaUk4wTWgzT09tRFpGaE1UMDB1bjA2MEcwS1Z6aUJCbXMza3lQRThZQU1BV2IveFhlNy9QMzU5cVhRWUFKcFBwSVFDWEFpamFuMnBkRmhzYmV4ZUF4d0ZBa0xaNmYycmlaa1ZScm9NM29hNlhwWjNKaWVaYUUvM2UvZmxuQ2hYQTlpU3I5Yzc2enRka01oMEFNQUFBUW9MRUwwbEoxaW8zWVdKalk4ZExrclJZQ0hGbHRZZFBiczVJUzY2UzdJNkxpN3RNZUpMSEVFS2tKMXJNdHdldXYrS0tLOEpEZ2tNK0lLT1VxMm5hSFltSmljZGpZMk9IU1pJVTVuSzV4cVNrcEJ6enhqVEx1NDlMSlNGaTY0cGRDT29CaUZRQWtDUko1M2E3YjVBa0tVWVNJdlZZWmtxdGlmaE9zYkUzUUpKU2RKSjBhMWl3ZnFpbWFjTVNFeE9QSzRyeU8xOGJDZGdlSGlwSFd5eVdKUUNnS01yem52TUhRdlR5MDBaWmU5UnF0WDViN1RyNnI3UFQ0UmlmbHBaV0hyQXVFMEIvQUFlekRsaTNtVXltMjN6ckFxOTVYRnpjZGI3bDdZM1Nub1NFaEFQVnJxOS9mYkJPN00xSXNxWUVITU0vV2twMmwrL0l5c3l5ZTVmN1B3K1NKTXFPWnFUc3IrdDZWcU1IQUNKcThDa0Jkdjd4Sm4wcUFOUjZnNHkxdmZIL3RzUVJvWU1Ra0RyMXUwcmUrZUZ6VGZwL0xHT3M3WEZmKzlzeGZxRWxIZ0xCUkRDR1J3M1hjNS9OR0dPTXNkYkFDZlhtQ3dNQUllb2V5UzNMY3FqdnRSQ2lxSlhqS1FJQUltclNLTlhZMkZnRndCenZ0MjliTEpaNmsra21rK2xtSW5yTFpESTlZRGFiZjJ4ZXFMWHpKamIvMHRqMmtpVE5CRkNTbUppNEV3QVVSWGtBd0MyKzljZTJQZGN0OHBibk94cTc5RVZRNTk1dzVHZmRweWpLRUFBZzhvd2NCOUJlVVpTUkZvdGxSN1hkbjIvdmI0T0k2S2d2bVJ4SVZWVTFMaTV1cUJEaS8zekxoQkJEY1Niclhxd295b0pxbTQwQmNLa1E0bEpKa3ZhWVRLYXhack41RDRBOWRSM2ZhclVXMTdVdUppYW1uVTZuODhWWmtKU1VsQUlncGE3MkFPQk5ucjhBNEZVaFJBOVpsaDhCVUtXa0NSSDlJb1I0TVNZbVpxc2tTWmNBbUEyZ2tvaGVVMVYxUVZKU1VyMWxkSHdHRHg0OG1JaUtBVXdob3BNV2k2WE8wZmJub1U3QStmRVpaT3hpOCtkTkZBb0h4Z29CQXdCSU1zWSt2cDQrZU9zbS9ubGpqTEh6emVQcnFaT3E0WGNBZE42SGhFZi9lUk10LytoNjBhamZCeGxqakRIR0dvc1Q2czBYQmdCRVZHdXBGcThRM3dzaFJMMmpyYzhXRVIzMGpwanYwZGh0NHVQanc0aG9OWUFnQUJCQy9NVmtNc1VSVVc0OXg3bE9DQkVLWUxQSlpKcHROcHZubjIzc0RjU29UMGhJcUZHb1JsR1Vhd0VNSjZJdjRCMWRickZZUGdUd0lRQmdEa21QeHVObG9kRW9ZNmNlSXFSYkZPeW5qL3pQWXJGVVR4elg1VnkvdjRNVlJWbFVYd01pNmxxOWZuMmdwS1NrZzRxaS9BUWduNGdPUzVMMGxHOWRmbjUrU3BjdVhVNERnS1pwbldWWmZrb0lBU0xLVkZYMVFVbVNDQUFrU2ZvTzNsSHdBUDVQMHpTekxNdGFRa0pDZmRlaDFVaVN0SUtJWG9EbldoK0lqNC9YYTVvVzZWc3ZoTkNFRUIvSXN2eUZweTRxdmVKMnUxOUxTcXIvNllaYTVCZ01CaXVBK1JhTDVidVdQQWRabGlmR3hjWDVmNmFJcUY5OTcyTXpYT0w5MnRnUjdZeXhSZ291Undmb01NUi8rNUVRcDdyUUdkNmIySXd4eHM0ZmJpZTZDaGxYQmZUWkpya0U3WUg2NXlsaWpESEdHR3NxVHFnM2t4QWkzUHUxdmxHMllkNnZOb3ZGa2wxUHU1YUk1eWZ2MTI1eGNYR1JWcXMxcTc3MlVWRlJRWnFtcmZHV2V2bFpDREhTdTJxcHhXTDV1Szd0RkVYWkJVOXRibG5UdEFiTHVKd05rOGwwSlJIMUI3QysyaXBKQ0xIUSs3cjZ5SElBd0tSaENJY2J3eUNFSkFlRm9sMWtQQXBUdHpUNjJHM3cvaDRXUXRTWWxMYWEyd0YwcnErQkVPTHAwdEpTUy92MjdaOEtYSjZUazJQTHljbkpBZ0NUeVRRUjhJeTJGRUxNVFVwS09nSjR5c0RBbTB3bm9oeUx4ZklWVUhXeXpmcVlUS2JGZGEwam9uWjFyYXRQUWtKQ1NYeDhmSlNtYVFNQmpBUndGS2c2c2F3UTRrMEEveUNpTEZWVmx6Y2ptWTdrNU9RaWs4bjBQb0RsSnBPcGo5bHNmcTU2RzcxZTMwNVJsQ0dTSkpWcm10YmJ0OXpsY3RWYncxRUlzUmZBb1lEdmIyMXFmSFdKaVlucEs0VG9CZ0JPcC9Pbmx0b3ZZOHdyQ0ZkQVBYT2ptb0RlMEdNZ0FuNm1HV09NblNmMEdFaUU3Z0hERm5ycERSZ0VvTTdCUW93eHhoaGp6Y0VKOWVhUmlLaTNFQUthcHRXWHhPcnAvWnFBVnA0NHhXS3huRENaVERzQmpBWXdEc0RLdXRwNlIvbXVCbkQ4WjE2eUFBQWdBRWxFUVZTbHFxcFhTNUkwQ0o1a1pWTzFhZ0tQaU80UlF1d0xYS1lveXAxQ2lHY0JLSUNuL25kdDIwb3U5QklTQnZpdWVvZCtRMEdTcnJIRGd0dmkvYTB3bTgzMVR0eHFNcGxxbVZLMktsOU5ma1ZSYWwwZkh4OGZwbW5hVk84STZSU3oyZnlKYjUwa1NaTjlyNFVRUzlDRVpEcUFNcnZkWHVmb2Y3MWVmNGtzeXc4VGtYOGVnc1pRRkdVRUVUMEI0QzRoaEZ2VHRNbENpTDRBWHZDMVNVaEl5SStMaTVzdFNkSXJPcDF1VDF4YzNEU3IxZnBKM1h1dGxVeEV1ZDdyOHF6SlpOcHZOcHVyM0ZoU1ZkVXVTVklVRWIwdGhQQ05Db2ZiN1M2cGI4ZHV0enZWVytJR0FHQXltVW9BZ0lpc1dWbFpaMVgzWEpLa3NkNlhXMU5TVXVxWlNKZ3gxaHlhRzA5SUVpVGY5MEpBSmcwUEFmaTZEY05pakRGV0N5SThJZ1ZPSkNRZ2dmQlhBTiszWFZTTU1jWVl1eGhKRFRkaDFjWEh4L2NWUWhnQTJHMDJXMzExeFB0NHYvNXdEc0lDRWIwT0FFS0lTWFcxdWVLS0s4S0o2QnNoUklFa1NYR0ppWW03emtWc3pTQUpJU1lTVVpVa3VNVmlXZU4ydS8xMTBqVk5xM1hFdGd3TUIvbExZU0M0UzE5MEdqQzJlMk1PM0JidnJ4QWlLRG82dW50OS80aElQdHZqYUpyMmdCRENWMmYvKzlqWTJDZ0Frc2xrdWhMQU5BQWdvdFRTMHRMWEc3TS9JbHBHUkV1SWFJL0JZQmlkbHBaMktpMHRMVGZ3WDFCUTBIUkprcDRHOEErbjA5bkRZckU4VXQ4KzQrTGlPcHBNcHIrYVRLWWtJY1RQQU80WFFoeFdWWFdZMVdyOVgyM2JXSzNXL3hEUlR3QzZTSkwwUDBWUmZqYVpUTGNEcVBlYUJRY0hSOFRGeFQxak1wa09DeUdlSUtLOTN2TmFGQjBkYlFoc3EybWEyMncycjljMDdlbUF4UWZUMHRMcUcvVzAyK2wwbmd4Y0lJU1lKb1RvWWJGWUZKeVpETGRaSkVsNjJQdHk2ZG5zaHpGVzB3TnJLVnlTTUw3R0NzSTFrMVpSMXpZSWlUSEdXQjBtYmFDdWttY09vQ3FFaEdzbmJlQSttekhHR0dNdGkwZW9Od01SRGZHKy9PTGd3WU5sOWJTTEZVTEE3WFovZWk3aXNsZ3NYNWhNcHAxQ2lER3hzYkZLWW1LaUpYQjlURXhNTDFtV3B3c2hwaWNrSkJ4b3pWaUVFSUZsT1RvMmRYdEZVZTREY0duMWhEb0FKQ1VsNVhoSCtZWkprblFEZ0pxamtRWCtyL3FpaUt2dUdZWlA2aTFURHFETjN0OHJqVWJqdnhxSXE4dlpIc1Jpc1N5SmlZblpyTlBwL2tSRUUyVlpubTR5bVNxSnFFSUlvZmNlWjNKbVpxYWpvWDE1OS9jR0FKaE1Kck1RWXBXaUtEOVhWbGIrb2RwMXUxMEljVGtSL1Nrb0tLaFBmSHo4VTdYVnhRY0FSVkZlRWtKTUJ4RHNXMFpFNzBtUzlHUmlZbUpsUGFHb2tpVGRSa1M3QUF3UVFvd0FzRlpSbEJORTlMbW1hYk44RTVRUzBSVytHdVpFZEZDU0pKbUlObFJXVnQ0VEdocjZPSUNoUW9nSW85SDR1OW9PSkVtU2hZanloQkE3QUR4Yld4dFpsaGZiN2ZiWFVsTlRDNnV2UzBoSWFKRlNFVEV4TVNZQXZ5T2lIUmFMWlcxTDdKTXhkb1pCd2owQU9nQUFDQ0RoR2ZZb0JOckxRWGdBd0t0dEdSOWpqTEV6WkNmdWdnUlBpY0dBUGh0QWU5bUp1d0M4MlhiUk1jWVlZK3hpd3duMVppQ2kzOEZURHVNVlJWSEdDQ0ZDNEpuc3BpdmdtU2d4UGo3K0VpTHFSVVFia3BLU011RjVHa0FEb0EvY1ZVdkg1bks1SnVwMHVuMnlMTDhCVC9rWHY2U2twQndBVDllK1pjc2lvc08rcEtVa1NTc1VSZmtZUUM0UjFWdTJSQWdSTElTNEFzQkQzdS9mTTVsTWI1ak41cm5WOXE5NTkzOUhkSFQwdzJscGFVN2Z1dnMrcGc0QVJnQm5MckFBMEs1M2pETDVHd3A1KzJaUkNRQ3hzYkhqZFRyZG9lb0p6clo0ZjRuSWFyRllwdFRYeG1ReVhZZUFteE54Y1hHajh2UHp6VGs1T1RZQWlJK1A3NjlwV2pkVlZjdThaVkhnamJkS0hFbEpTUWNCekFFd3oyUXlQVWhFNzNyUEVRQWdTZEs2dUxpNGoyUlpmaVVoSWFISzZPcDY0bDhwaEZDRUVDTkRRa0tlQUxEUUc5T2xSSFE1UENPeEh6S2J6UjhCUUdSa3BERThQRHl5K28wZEljVFg4SDVHaWFpUWlCNnpXcTFmeHNmSGg4THpOaEs4aytnQ2dLWnAvckkwQ1FrSitiR3hzZGZLc3J3T1FMeDNzVjZTcEZWV3E3WENlODB1QTNCMXdDRmxJbnJOWXJIOEE0QWFGeGVYSWtuK0IzZkNVQXV6MmJ3ZlFMMVBPeVFrSk9UWHQxNVJsQjRBdWhKUmlTekw1U1VsSldWRTFDTWcwYS9XdHowQUljdnlVaUlxVkZWMVlnTnRHV05OTkc0cjZWQ0cyMzNmays4LzN1eU1FTGhyM0ZaNmZkdlY0cXllTW1HTU1YYjJKcXdpZ3dnWVRGT2p6NVp3eDRSVjlNN3F1NFN6MWgwd3hoaGpqRFVSSjlTYlFRaHhDeEc5YjdGWUV1UGo0ME9JYUJLQXhUaHpQZk0xVGJzUmdOUHRkcytNam83dWFqUWFId1B3RnlMcUZMQ3Ira2JjTmt0eWN2TGh1TGk0TzRRUTN5cUtNc05pc1RSMUJOM2RpcUlNcW1kOW4zclcrUWtoUGdRd0E1NEVjejhoeFBQZTVVMEtSZ2pSMlh0OS9RbDFidzE0WDJJNUpEZzR1QjhBZjJJMnRBTWVBdUJKRUFkazFDV2RQa2hvK0FNOEk1ZjdBUGljaU55S290eGlzVmgrQ1RqbWVmdisrdWgwdW9GRTlFVzNidDBPUmtSRTNKNlFrSkN0cW1vQmdLdDFPdDBicURyQ3U5WWEzeWFUNlk5RTlLSVFRZ0tRUUVRa2hCZ0NUOW1VcDRqb0VVVlI3cmRZTEEzV0NpYWlmUUh2clR0ZytjMUVWQTdnTG92RnN0RzN2SFBuenE5cm1uWnZYRnpjL1ZhcmRaMXZ1ZGxzL2xWUmxLY0JUQUx3UjZ2VmVpSXlNdEtvYWRxTkpwUHBFUUJEQXljNGxTVHBXR0FjaVltSngzdjE2alc2VzdkdWk0bm9VUUJUZlhYbEFjQnF0V1lvaXZJK2dJZmhlWC8rRWpnSnI2cXFCNFFRRlFBcWJUYmJqcENRa0xGb0JRNkhvOVJnTUZ3dWhIaEEwN1MvZE9qUUliUmFrM29uejFJVTVSOUNpRmhOMC83b20xU1dNZFp5TGl2R0lDSGpNcURxblZGZmZrWUEvUzRyeHFCdFFLdE96czBZWTZ4aFlYb01Ga0FVVUVlZlRiZ3NUSS9COE14N3hCaGpqREYyMWppaDNrU0tvb3doSW1kbFplVlRBSkNRa0ZBSjRFM3Y2T0hiQUlDSVZnc2g3aUtpWjVPVGs1TzltODVSRkNWRkNMSGF0eTlWVmZlMFJveFdxM1dieVdUNkE0RFZKcE1wM1d3MmY5UFliWW5vSjFWVjE5ZTFYcWZUalFmUXE2SDltTTNtL1lxaTNBQmdrUkFpcnJISHJ4WUxBVWpRTk8ycHdPVU9oNk83d1dEd1oyODFUYk1waWpKVENORWRBSnhsK1E4WTJ0ZGVIYVg0OEo1NUpwTnBESUJyNEIzdExZVDRJUzR1N3ZkV3EvV24xbjUvNCtMaVh2T05CaWVpRHI0a3RCQkNVUlRsdncxY2o0aUFFY3dmQ2lGQ0FaZzBUZHNURnhjMzNHcTFaZ0Y0MTJReVJRQjQwZHN1eS90a2dvL09aRExkVEVRemlHaWtFR0ticXFwUEpTWW1yZ1lnNHVMaUhoTkNMQlJDdEFQUUhzQW5VVkZSNGI0U01DYVRLUjdla2ZyVjZJam9hM2h1WkdSNFAzOGdvZ2tBWGhSQ2tHOFpnTUVBSm52UFpXMWNYTncvclZhcnZ4YVB4V0o1UTFHVU5SYUw1UVFBWkdWbDJiT3lzajRGOEptaUtGdUZFR085K3k2dXJLeE1RVFU1T1RtMm5KeWN2eWlLOG9ra1NUOVhYKzl3T1A0VkZCUjBFNERyTFJaTFl1QzY1T1Rrdy9IeDhaRk9wMU05Y09CQWtjbGtxdWNkYWI2MHRMUnlBTnNBYkl1TmpWMHVTVktDOTVvREFJUVFxK3JhVmxHVVd3QThCZUFQVnF0MVo2c0V5Tmh2SEFtTUF0RE4veithYXZlQ0NlZ0FHU1BCQ1hYR0dHdHp3dE1mZHp1em9Ib0RkQlBBU0hCQ25USEdHR010aEJQcVRmZC9xcXFPcjE1Ym00aldDeUdLQVh5aGFWcTZKRW45cTQ4T2R6Z2Mzd1VGQlJHQVRBQUxFeE1UVTFzclNMUFp2RE0rUG42WXBtbnZLb3BpczFnc0RjNXVUMFJIaFJBYmtwS1NhaVFwZlV3bVV3VVJuUUt3eWVsMDFqc0MyMkt4L0FCQVVSU2xoeERpQ3Uvb2JYMTkyeENSS2ttU2pZZ0tiRFpiK29FREJ3cXF0OUUwTFkrSWpnZ2graExSZXhhTDVXaDhmUHk3THBmTEdIWHY0bGhEdS9ESm5uMTUyZ3ZBUDBTbGZaODRyZHZWVC83dnhKYi8rQk80UWdoS1RFejBqUWh1N2ZkM25pUkpnVDkzVXdQaXFPL1NBSUMveG5wZ1c1ZkxwU1luSnhjRnhMb1RnRU1JOFJPQXZ3R0FvaWpYQXJnUm5tUjJEaEc5UTBSM0p5WW1IZzg4VGF2VnVpd21KdVlIV1pZL0VrS1lBUHlZbVprWitIaHNpS1pwZGQxUThkMjQ2VWJrSHgvMHNUZW13RzJLQUR3YWNDN0YxWGZrUzZaWFEwS0lid0dNOU43NG1WbGZqWHVMeGJLOXR1VnBhV201Z3djUHZqTHdtZ1dxclZ3TEVYMVhXVmw1dXE1am5ZM0V4TVIwUlZFMkFiaU5pQktJYUpIVmF0MVVXOXU0dUxqZkE1Z2lTZEt3aElTRTdOYUloN0hmdWhzMlVKQlFZUklFbzc5c1FBQnZYVjRERVFaUDNFckdsVmNMZTF2RXlSaGpESml3aXRvQk1BRUlxcWZQRGhJeUJrMVlSUVl1KzhJWVk0eXhsdEMwK2hzTTBkSFJoc0I2M1hXUUFkUmFBemsrUGo3RU8rcjVYQkZSVVZIdE16TXpTK3RxRUJVVjFTRTBOTFI5WW1MaUNUUmM5OXRYSzd4TjllclZLN2hEaHc1aGFXbHBWVXBqVEY1SE15Q3dBSUN1eHBrSWdBakZFTGp0blZ0RXJjbldDL0Q5clkzcy9lcVBNVFkydHFmM3BrRkR0Ym1yNzZjcDdWdGRaR1NrTVNzcnk0VnpGRmRNVEV3M1daYkpZckcwU2pMZEp6NCtQaXdoSWFFQ0FlVnlhaE1WRmRVaE16T3pESzB3L3dKanpHUHlKOVFGb2RnQ2diakFlVGlBcXZOeUVNSHFKdHp5L20zaVdNMjlNTVlZT3hjZS9vTDZ5RHA4QTRIQkRmVFp5VUxDTlcvZkxPcWQ1NFl4eGhoanJERTRvYzR1R28rdnAwNnFpbmRKNEhaUngyZWJBQ0xDM0hkdkZYTnJXODhZWSt5M2JmSlhkQlVKL0NRRVpQK1RUdDcvb3dSK1R3U1ZnQnZldlZWc2FadElHV09NUGZvVlhTOEVOa0JBcXEvUEJrRVRFbjYzL0dieFM2MDdZb3d4eGhockFxbXRBMkNzcGJnMTlBQVFLd0FCUXMxWmlRQUlRRWdDbzlzZ1BNWVlZeGNDQ2ZjSzRYM1NSNXhKekFEZTE4TC9XcGFBTzg5OWdJd3h4bnlFaExzaHZIL1QxdE5uUTBBaURYOCs1d0V5eGhoajdLTEVDWFYyMFNEQ0FBSWlBWGgrZVE0Y28xNTF2UHFJQjc2aG51Y3VNc1lZWXhlQyt6WlFCd0x1cjY5TjRQOU9TT0RPeWFzb3JKWERZb3d4Vm91SlgxSkhFTzZvcjAyVlBodjQwOFF2cVdNcmg4VVlZNHl4M3dCT3FMT0xoaEM0elQrcXNMWUswMmVXaFJoVVBINk93bUtNTVhhQmFPZkNkUUxvN1B1K29icDRBdWlzR1hGaks0ZkZHR09zRm5vWjR5SGd2Nm5aWUo4dDBGRXZZM3dyaDhVWVk0eXgzd0JPcUxPTHdwTWJLRWpRbWFRR0NmaXJ2dmlydjFSOUJIVFM1T1drUDhkaE1zWVlPMDlOV0VXeUJqelkxTzBFOE1pRVZTUTMzSkl4eGxoTEdUZUhkQ0E4ME9RTkNYL21QcHN4eGhoalowdlgxZ0V3MWhKc2J0d2hDWVQ3dm0vRUNKVWVkQWxHQXRqZXVwRXh4aGk3RUpUblF0Y3hFbXVJOEdOVHRpT0I4dkpjNkFDb3JSUWFZNHl4YXJwR1F5S0Jkd1JoZFpVVkFyY0J1TTM3M1ZjZ2ZCVzRtZ1NLT3hWQkF2ZlpqREhHR0RzTG5GQm5Gd1ZCZUtqQkxIcjFiVFNNQnlmVUdXT01BZGc0VlRnQWZOVFdjVERHR0d2WTZydUVFOEM2NnNzbmYwT1JJRzlDWGNENjlpM2lnM01kRzJPTU1jWXVmcHhRWnhlOCt6WlFCN2hoMVFoSEE1Y0xDYU5CdUJ3QWlMQURRRWExVFU5TWZKK01LeWNKKzdtS2xUSEcySVhsa1hVVUlVdm9EZ0NxaHR4M2J4VjViUjBUWTR3eHhoaGpqTEcyd3dsMWRzSDczNDJpRk1EZnF5OS85R3Q2WDhDVFVCZkFlMi9meWlOVUdHT01OWTBrNFRFaXpQRytuZ05nYmh1SHhCaGpqREhHR0dPc0RmR2twSXd4eGhoampESEdHR09NTWNaWUkzQkNuVEhHR0dPTU1jWVlZNHd4eGhockJFNm9NOFlZWTR3eHhoaGpqREhHR0dPTndBbDF4aGhqakRIR0dHT01NY1lZWTZ3Uk9LSE9HR09NTWNZWVk0d3h4aGhqakRVQ0o5UVpZNHd4eGhoampESEdHR09Nc1ViUXRYVUFqREhHR0dPTU1jYlkyWHI3WmpFWHdOeTJqb014eGhoakZ6Y2VvYzRZWTR3eHhoaGpqREhHR0dPTU5RSW4xQmxqakRIR0dHT01NY1lZWTR5eFJ1Q0VPbU9NTWNZWVk0d3h4aGhqakRIV0NKeFFaNHd4eGhoampESEdHR09NTWNZYWdTY2xaUmN0SW53Q3dBb0FKR05QRzRmREdHT01NY1lZWTR3eHhoaTd3SEZDblYyMDNyMVZiQUd3cGEzallJd3h4aGhqakxXK3lkL1FiQkRtQUFBRTVyeDlzNWpieGlFeHhoaGo3Q0xFQ1hYR0dHT01zYnBveUNLQmJRQWdOR1MxZFRpTU1jWVlZNHd4eHRvV0o5UVpZNHd4eHVydzlxM2lBd0FmdEhVY2pESEdHR09NTWNiT0R6d3BLV09NTWNZWVk0d3h4aGhqakRIV0NKeFFaNHd4eGhoampESEdHR09NTWNZYWdVdStzSXZXSTEvVG55UmdHQUFROE1rN3Q0aTliUjBUWTR3eHhoaGovOC9lbmNkSFZWLy9IMytkTzVPVmZaRkZVUkJSQkFVQ3RDNnRyVm8zS201MWJlM1gxaDIxMUtyZjdtdHNmMjIvMW0vVjRvSUJ0N1oyRVd1L1dyV0ZXcXR0YlYycXNvaElGUkVWVjBSa0NVc3ljOC92ajV0SkpwTkpNZ21UVEpiMzgvRUFadTdNM0RrSmR6MmZ6K2Q4UkVSRVJLVDdVa0pkZWl5RG80R3pBY3haQWlpaExpSWlJaUlpSWlJaUl1Mm1oTHFJaUloSU04NTcwRWNIU2NZQWhESFczRHJUWGkxMFRDSWlJaUlpSWxJNHFxRXVJaUlpMG94WXlOa0dqeG84R2d1alVVOGlJaUlpSWlMU2V5bWhMaUlpSWlJaUlpSWlJaUtTQXlYVVJVUkVSRVJFUkVSRVJFUnlvSVM2aUlpSWlJaUlpSWlJaUVnT2xGQVhFUkVSRVJFUkVSRVJFY21CRXVvaUlpSWlJaUlpSWlJaUlqbFFRbDFFUkVSRVJFUkVSRVJFSkFmeFFnY2dJaUlpSWlJaXNyUG1IVzlYQWxjV09nNFJFUkhwMmRSRFhVUkVSRVJFUkVSRVJFUWtCMHFvaTRpSWlJaUlpSWlJaUlqa1FBbDFFUkVSRVJFUkVSRVJFWkVjS0tFdUlpSWlJaUlpSWlJaUlwSURUVW9xUFZibzNCS0RSd0VvNHJFQ2h5TWlJaUlpSWlJaUlpTGRuQkxxMG1QZGVxTDlFL2hub2VNUUVSRVJFWkdPZCtIOS9qMmNTZ0NNeW5uSDI1VUZEa2xFUkVSNklDWFVSVVJFUkpwaHNOTGgzdFRqUXNjaklpSWlJaUlpaGFXRXV2UUs1Ly9CenpNNHBEMmZUWVI4OS9hVDdQWE01UmY4d2E4R2hyWm5uZk5Qc0hPeUxiL2dEMzU3ZTliWDBqcEZSS1Q5cW82M3U0QzdDaDJIaUlpSWlJaUlkQTFLcUV1dllIQ0l3ZG50K1d4eGpPdUFKZ2wxYzA3RkdOUE9rTEltdjlzYlkwdnJGQkVSRVJFUkVSRVJrZnhRUWwya0J6cjdRUjhSVDNJZ2dCdHYzWHE4UFZYb21FUkVlb0lMN3ZQRlpsUzA1N05tVkZRZGIwczdhNTFBYVFpemJqM1IvdDZlZFl1SWlJaUlpRWhUU3FoTHJ4QTZ0OFRnMGZaOE5naDRMZHR5Tjc1c1R0K2RpeXh6cFR2VlE3MWVQTW1CUVYzTlg1eDdnVS9sWTcwaUl0TDFuZjhIUHhIWXc1eUJnWEV3b0lTNmlQUSt6a1VYM09jblpYdkpTamgyM2d4N0szUDVCWC93QjNGMmJjL1hGZlhuWXpjZGJsdWFyUE0rL3p2UXJ6M3JuSCtpVGMyMnZLN1J0RjJhVzZlSWlJamtUZ2wxNlJWdVBkSCtDZnd6bit1Y2Y0TGRrOC8xQWN3NzBYNmU3M1dLaUVqdkVoZ1ZPSU14TUtPMDBQR0lpSFFXaHlUZ0JnYU1NR05FdHZjbGt4Um5XMjdPeFBhV2RFd2tpRFh6MGlRekJyWm5uYzFwNzZpbWJNNjl6L3Rabk1FQXhjNm11Y2ZaaG55dFcwUkVwS2RTUWwxRVJFUWtSeDNSczArOUJVVkU4c09UUEJzRXZBN3NVZWhZdW9zWW5HdEpyZ05Jd25YQTVRVU9TVVJFcE10VFFsMUVSRVJFUkVTNnZiSmlIcTVKY2lSUTN0TDdZc041TTl2eU1NYXhNYy9lZTcwMUk0OWtjelByL0ZqY20rMjkzaTc1N0tFdUlpSWliYWVFdW9pSWlJaUlpSFI3MXg5ck80Q1gydnY1VzQ2ekYvSVlEZ0MzSG1mTDg3M09iSk5SaTRpSVNPY0pDaDJBaUlpSWlJaUlpSWlJaUVoM29JUzZpSWlJaUlpSWlJaUlpRWdPbEZBWEVSRVJFUkVSRVJFUkVjbUJFdW9pSWlJaUlpSWlJaUlpSWpsUVFsMUVSRVJFUkVSRVJFUkVKQWRLcUl1SWlJaUlpSWlJaUlpSTVFQUpkUkVSRVJFUkVSRVJFUkdSSENpaExpSWlJaUlpSWlJaUlpS1NBeVhVUlVSRVJFUkVSRVJFUkVSeUVDOTBBQ0tTZjI2OGhYTnYzZE1uQ3hxTWlJaDBLb09WVG5RT01GaFo2SGhFUkVSRVJFUjZFaVhVUlhxZ1c0KzNwNEJQRlRvT0VSSHBmRlhIMjEzQVhZV09RMFJFUkVSRXBDZFNRbDFFUkVSRVJFU2tGN0tBZFI2eUpIckNHd1VPUjBSRVJFUkVSRVJFUkVSRVJFUkVSRVJFUkVSRVJFUkVSRVJFUkVSRVJFUkVSRVJFUkVRa25SVTZBQkhKdjNQdTlkMkxqRS9VUFgxdDNvbjJTRUVERWhHUlRqUHJmcC9pSVJVQUZyQ2s2bmhiV3VpWVJFUkVSRVJFZWdwTlNpclNBOFVDcGdGMzFEMjlGMUJDWFVTa2wzQTRDYU95N25FbG9JUzZpSWlJaUloSW5paWhMaUlpSWlJaUl0SUxYWFMvNzVaMHhnRlluTFh6anJXWEN4MlRpSWhJVnhjVU9nQVJFUkVSRVJFUjZYekprRk1OSGpWNGxBU3pDeDJQaUloSWQ2Q0V1b2lJaUlpSWlJaUlpSWhJRHBSUUZ4RVJFUkVSRVJFUkVSSEpnUkxxSWlJaUlpSWlJaUlpSWlJNVVFSmRSRVJFUkVSRVJFUkVSQ1FIU3FpTGlJaUlpSWlJaUlpSWlPUkFDWFVSRVJFUkVSRVJFUkVSa1J3b29TNGlJaUlpSWlJaUlpSWlrZ01sMUVWRVJFUkVSRVJFUkVSRWNxQ0V1b2lJaUlpSWlJaUlpSWhJRHBSUUZ4RVJFUkVSRVJFUkVSSEpnUkxxSWlJaUlpSWlJaUlpSWlJNWlCYzZBQkhKUDNkZWMrT091cWZQRmpRWUVSSHBWS0d6eElqT0FlNHNLWFE4SWlJaUlpSWlQWWtTNmlJOTBLMG4ybUxnbkVMSElTSWluZStXRSt3KzRMNUN4eUVpSWlJaUl0SVRLYUV1SWlJaUlpSWkwaHNaTHdQM0FyanpYSUdqRVJFUkVSRVJFUkVSRVJFUkVSRVJFUkVSRVJFUkVSRVJFUkVSRVJFUkVSRVJFUkVSRVJGSlo0VU9RRVR5NzV4N2ZmY2k0eE4xVDErYmQ2STlVdENBUkVTazA4eTYzNmQ0U0FXQUJTeXBPdDZXRmpvbUVSRVJFUkdSbmtLVGtvcjBRTEdBYWNBZGRVL3ZCWlJRRnhIcEpSeE93cWlzZTF3SktLRXVJaUlpSWlLU0owcW9pNGlJaUlpSWlQUkM1ejdnWTRPUVNRQWU4UEt0eDlueVFzY2tJaUxTMVFXRkRrQkVSRVJFUkVSRU9sOHN5ZkVCM0J2QXZiR1E4d29kajRpSVNIZWdoTHFJaUlpSWlJaUlpSWlJU0E2VVVCY1JFUkVSRVJFUkVSRVJ5WUVTNmlJaUlpSWlJaUlpSWlJaU9WQkNYVVJFUkVSRVJFUkVSRVFrQjBxb2k0aUlpSWlJaUlpSWlJamtRQWwxRVJFUkVSRVJFUkVSRVpFY0tLRXVJaUlpSWlJaUlpSWlJcElESmRSRlJFUkVSRVJFUkVSRVJIS2doTHFJaUlpSWlJaUlpSWlJU0E2VVVCY1JFUkVSRVJFUkVSRVJ5WUVTNmlJaUlpSWlJaUlpSWlJaU9ZZ1hPZ0FSYWQ3RUc3MXZVRXdmUXZvV09YMDlTUjlpOUFtY3ZoaDlQS0RZbkxnNThSQmk1c1FKaUs5Nm4xMkhsL01Fd0xaYXJPSm0vMFpnSkFoSk9DUURJK0ZHd2tNU1p0VGdWSWZHRmdLcUxhUzYxdGdTSnFnR3RxejRnbTBwOEs5QmVxc3FMNm9vcGsrNG1iNVdTcms3ZmVOSitoRFF4d1A2QU9XRUZKdEYyMzVveEExaVFEeDA0b0ZSbkZwVjZOUUVSZ0pJZUZpM0R6aEpOeElFMUJDeXpXQUxJZFdKR05Va3FUWmppMjJuZXNsR3RsSnBOUVg3UFVpdk0rb2FMeXZ2UTU4NGxKY202T094K3UyOUR3RjlDQ2hMYmZ1aFI5dDkrdVBYTnJMbmdPTG9ITEN4aGoybjN1eGZxei8yTzhuMHgwQXRzSldRYWdLcWdhMldwSHFic3pWWlJQWFdhcXJYWG1IYkN2bjdrTjdJYmRRQ1NuZDVtNzVlVkxjUEpPbmowRGNlWGYvMHNTU2xRSkZidy9XUFE4d2c1aDd0SHdEMTI3bVJNRWdTUnRkQTVpU0pVZXV3M1VLcWNhcVRzSVVZMVpha2Vrc3QxVnRMcUg1ekZ0dkF2TEMvRHhFUkVSSHBTcXpRQVlnSWpML1YrNVVrbUJnejlyRWs0ekgyQnNhYVVZcFQ1RVljNnY0NFJXYkVjZUp1eEN6YWp3TjNETVBNQ1RDTUtMR1lrc1J4TjBJY044T0IwTUVOa2tEQ25RUlJ3ckhXSUVIMHZOYWRHb1BWN3J6b3huK1NJUzhXeFhqaG1WbTJzZE4vVWRJem5lYXhTWWN6T2g1blBNN2U1dXpqc0kvQk1Jd2lJMjM3aHlLdmUyd1Fkd2pxOTRIbzMvYnNBNkVUSmR2VHQzMGdVYmU4MXAxM0RWN0NlQWxuWlkzeDB2SkJyT0YwUzNidUwwdDZrbjF2OENGRmNmYUpPK01NOW5Kakg0TTl6ZWlUdnAzanhESGl6V3o3NW5YYmZQcStZSFdqRUIxQ28yRjd6M0g3VHpSYUJsdERlQmxuRmZCeU11VEY3VEZXdlRqTDNpdk1iMDU2a25GenZIK2ZJdmFLd2Q1bTdPdXdON0NYR1gzSk9PWlRkeDFVdHovRWdNRHFybjhhN1JQUjQ5UStrTHJXOGRRMlgzYytjS0w5STBuYU5WQnEyeWZhL212ZHFYWm50UVYxMTBFMXZMaGxDeSt2L3JxdWc2Um51T0ErLzVJWjE5VTl2VzdlQ1haNVFRTVNFUkhwQnBSUUYra0U0K1o0U1ZoQ2FYbEFhVW5Jb0NSTUM1d0RnTW5BQkROR0ZEckdkbmdINXdXTVpXNDhWZXM4azB6d1FWbWNiUnQzc0gzVnBkU29SNWNBVU9ueGlidFFXaGFuRkNoUE91TU5EZ3hnaWhzVExVcWVGQlU2ekRaekVxSHhIMkFsempJQy9rVU5MeEd5ZFVlTWJTdldzWjFLU3hRNlRDbVF0TzIrTnFEVVFzWUV6Z0VHa3d3bTFpWFBCeFk2ekozaHprWXpWZ0lyazg1eU41NUlKbmkxSk02MmJRbTJyNGl6ZzFsV1crZzRwYkFtTHZEaXNnMlU3WWl1Z1VwQzR5TTRId3BnRXM1RWpGR0ZqckU5SE40QVhzQlpIanBQVzVMSGFrdllYaEt5UGJvT3NoMkZqbEY2dm9tVlhsdzhnSExyVDduWDBzZWduTlNma0Q0WTVSNVFFb3NhcDJKQTNKMmdibVJmekNBMnJDLzdEaTZoQW1CVERTKzl1WmxuSEpKQjNVZytNMEtpQnFaa0Vtck4yQUZzSmNIVzFNZ21oNjN1YkxWU3FwZThxcEY5MGdOVmVkRzRIWlFWeHlpUEdlVkJuREtycFR3d1Nnbm9nMU5HdE84VmhRSHhJR3c4ZXRBQ2d0Q0oxNDJlU3IvdnFYV3ZHemtZRXJxUkNDRHBUaklNb3VWaGt0b2d4bFpDdGpsczlTRDZOMHl3TFZuRzF1MDFiRnY5RnR1MDM0bDBMaVhVUlRyQXhCdTliekZNaU1YWk8zVEdZb3cyMk5OZ3JNTnVSa01waXBaNHRuUzBOZm9IYi9wUy9YSkwrNWNXM3UvWlhreTlKOGVqaEVNTjhDYk9hb05YUWxoanNDYnB2RmhkeThwVmw5cW0zTllrM2QzRUJWNGNYODgrY2RqYmpUMERZN1E3WTgwWURZd0crdWU2cnZUdHQ2WFdtY3pOMU5PV2V5dnZ5WHhmNmtXenB2dFBEallEcjdyemlzTWFqRmN0WkxVRnJOcTRneGVWWU9tNXhsYjVnSUVCNHl4a3JNTVlNM1ozWnd6Uk5yOEhNTURhc2psNTJyWnJUYmZwbHJibmxtVDdYUDMyNzFuVzM0WWRvQzdralRpdlk2d0JYZ1ZlTjNnbGRGN3hFbFl0T2NjK3lIMk4waDFWWE9zRHJZd0pCbnRoakhZWVk4NVlnekVZdTlQR0JsUlAyMGpUOTRWMHpWM250T1U5UnZicnJseXZnK3A2dWIvdXNNYU0xV0hJR3B4WFBjYkx5UVF2UEhlSmJjaHhUU0pON0ZQbFE4dEN4bHJBdUxyOWFhekJubTRNSm0wMGswZkp1dlRuY1l0R0xnV3BFWHoxbzFxemoycUtSbkZram1wS0crV0hrYlRHbzVreW55ZUFEVGl2dUxQYVliWERTOXNDVm10a2szUnBsUjZmTUlyZFNrUEdPT3daSkJuakFXTUNaN1FiZytyM3E0QVlYajl5S3ViVWxaMk05cm1BdEJHekdmdGI2ay85S0ZwM3dycEdLNis3am5LcjIvY2NIQ00wSjZ6YnY1SjFJd2VUWHRmSWxUYXlNQWxzTU9mVjFIMTQ2THdDckZueURtdlZ5VWNrLzVSUUY4bVR5WE45V013NEF1Y1lDNWhxTUJpblAwWWZHcGVlYUNvdGNaTFRIUi9aazR3ZGtWRFA5bUhMWEo1ZEVxY2FZNU03R3pDV2hDR0xkZ1Q4OVlWWjlsYXJuNVp1Wld5VkQranZIQllZUnpvY2FLbGVsVW9BQUNBQVNVUkJWTENMUVg5MytwbTFuanlwVDJKWTArUjJvUlBxVGQ2VDJnOXlPNFBXQXBzOVNyUy9Cendld3NPYjRKSFZLcHZVdlZWNk1HMDN4aWREUGhhRHczSDJNMk9nUXorTDVybG9mWjZhdW0zSk00N3JxZGU2WWtMZDIzWWVnS2gwMGhhRHpUZ2JRM2dPK0hzTi9QMzV0MWxKcFlVNWhpNWRsdHVFRzlpak5NNlJCb2RqVEFLR21OTXZwMnVnK3RWazN4ZTZRa0s5eWY2UjI3YWZKT3E1dXhsWTc4NXljeDVKeFBuTHN2TlpnMmtVbndDNGpadEQ4WUFTU210RFNzS1FrbGpBUkF1WWJyQWZzSGZnak1keTc0elFsVGxzd1ZscDhKSWJ5M0dlclVueWZCQ3dZMHZBamtDalhLVkRSUHNaVU5Ldkx5WEpKQ1dlWlBjaVk1cUg3QmNZNHpER091eWVhOGUzN3NTaHhtQ3R3MnB6VnJueGZCaXlPSXp6S2dscXR0YXlQZkUrTld1K3h3NmRtMFJ5cDRTNlNEdU11c2JMQmdiMHQxTEdGam5IV2NDeEVBMlZ6SlNlZ0d1VUdVemIrN3JyanBqdHgwcGYyTnpQNWJETTRZOGhQSmdNZU9tRHpXelNwSGZkeDVqYnZYU1EwNDhheHVFY2FjYXhHTk95WFlDNnAyMGY2ZHRFTzdwK2QwWHBTUllBMGhPZm52RXpOLzVnd3VIZkdJdEM0NkV3eWFwTnBXeGFjNDV0NzRTd3BZMm1WM2xSVFpLK1FaeGRncENEQXVNVHdOSEF5T1krNDlSdEF4QWREOU9PamMwMThuUTN6VFZLMWYvY3RKeDRkSGdyZEI0T0FoNU93ci9DQk91S1kyeDVSbVZpdWpDM3liK2czS29aR01TWWJDRkhHM3dTWTN6MnQ2YysxWFFadEtIM2R4ZVYyWGtodllOQ0s5ditTK1lzVERoL0JoYlhobXhjOFFXcWxVVHNCU285UG5rSXU4ZEsySXVRMFJhVlBOb0RaN1FadStQc2psSFdsbFZtTm5TMjFFa2hINXAwTUVqRmtYcTk3ZnYxZG5kZUIxNEhYc1Y0TFlTMU1YaXRKc21xNTJLOHJ2SmgwaFlUYi9TK3NUaDdGa1dqWkhjM0dJV3pxOEZ1UlB2WnJtNzBhOVBJUVdpME0zbVdUemJYS2FpbDFiVnd2OXhrUGRrNi83VDNvckx1Tm1XTFIrWEwxanE4Z2ZObVlMenV6bHBpdkpyNGdKZVhmY1dxMjdabWtkNmptMS9HaW5TZWNYTzhwRjh4azh3NEVPZGdqQU9KaGxzR21lK3R2N0MxeGhlY1BTR0ozcEpzQ2ZYMDMwV1Q5enVod1JyZ1NYZitGY1o0Y3N0Mmxxa3NSaGRVNmZGcHc1aENqSVBNT0lCb0RvQngwTFFYYm4waU1kV2pNTFc4elZldDNWTm1RaDFhL2JtVHdNc09UeEh5WkJqeVpNMDZscTVRSGNTQzIvOUduMUFVNDhNQmZNaU42Y0JrZzc3TnZiOUpML0wwaEhySGgxdHdyU1hVdllVa296dGJnT1VZVDd2eFZGakRzMHRuMi9NZEdLNjB3ZkNydmMrby9od0FIT2pPZ1daOHlLTVNkaTF2MmxrUzZqMTVYOGhNcU5jbjJwdlo5dXQybFRlQlo0ak9BWTl2RDNscXhSZHNTeWVGTEoxZzN4dDhTSG1jajdoeHFEa0hZb3lvSDhYcWxKazF2WmZJSm4wN2FuUys2WUlKOWN6RVgycDVMandxT2JNTnFBWTJ1L08yd2I5RGVOU0srZGZpYzIzZHpzUXZQYy8wS2k5UEpxZ0k0aHlBYzVBWkV4MzYxNDBZTElmY0dxa2FqVkxLZG9MckpnbjFiUG1Ibk0rOXpqWmdxeHRiek5uczhJTERFKzQ4K1c3QTRqZG4yZFpjVnlYUzAvWGthMXFSdk5qMzV6Nmt6emIrSzRTVEFtTXZuS0haZW82a1g4enVSQStOSHFkUjQwSkxGOVRPTm96MWRiVVc3OXVXNE9jclo5djZUZ3RVc3RyL050KzlxSmJUelRuSllEVEdMa0JwdHZkNjJsVmhHNUxKUFZxem5VYWF1WUoyWjRjWjYzQmVkZWNQSVN4WWNyR3Q2ZGdvSmQyNE9iNUwveEpPZCtmRXdCZ0hESFhvbTNsZjFhVGhORTF2M3VaYjBpZ1pWTGNQWlA2dTZudE1PZXVCMVFiMzdJaHh6L0lMN0oxT0RsZUE2VlUrS1F3NWs0QVpnVE1DWXdnWk5kRGIwWWpZYTJRbTFEMXRZWmJ6UWdKanZjTzdPQXZEZ0Y4dnVkQ1dkSExJc2pNV2VLemlEZnFGTWZyRzRrd0xZaHpoenVFV2xVRnFvcm56U0RNRE9ycjlmdFhvbXFpNXhHUU9JMWpjV1lIeDF4QWVEZ09lRHJhd1pjbEd0cWhHZE0rWEdqRVlEK2x2TVNaNXdFY3Q1T01XVUVFMElXaXpzallzTmROSTFkTjU1ZytiKzhpeDdlNHN4bmdzZFA2SnN6VHBiRXkrUzdVNkFrbHYxQnVPRnlKdDQyNWo1OUcvdjdGUEVISUo4Tm4wR3REcEpSNlVPRysvYkRjUjF2ajFFT05YaVlDYmlrSmVlT1l0TnF2V2JpZW85R0RTTUFZRU1mYUxPVjgwNHdReUUraHB2YytCdHZkOGtFYTlHSUdXZWpCdkQ1MC9oc2ExaVdwV1BQODRHN25ia3AwUVl1OVI2ZkY5aHpLZ0xFNEZjRkVBSnpXcGY1NjV6WU8yK3p4b2NuUGJYQS8ycUVUUy9Rbm5odTBCeTE1OGl3K1VPT2tnbFI3ZmZ6ZUdGQ2Y1S0hDNUdZZWt2NXllRU5ZNW9IMGFIZit0OGVNbURVd2hUeVRoMnRxUXY1ZkZXYTl5U0YxUWxSZE5TekRPNGt3bEdzazBEV2NxTUNEYjJ6Tjd3S2FQWmtoZjNKdGs2ODJleTBqWE9wdnJFbnpQZXNpellZeG40ODZMMmxkNmpuRnp2UCtBRWlaNFNJVUZUQUVtZVRSdnphQ1dQcGZla05uY1NJM2V0cStseTdyZjBiYThoc01Id0FvemxvVWhTNEdsR3o5Z3hlcXZhNTRvNlIxNjh6RkVwSWxwODMyNkp6blM0Q2lNZ3kydHBUdnpKdExvUFNVc09rcVRDNXpzTjVSYmdTZVR6a1B1UEx6MEhaNVdZajMvSmwvdGZlSURPWkNRVCtBY2tiVW1lbG9aQnlWUThpZGJVaEV5TG1pZEJQQnNDQThUOHRka05ZK3JwdUhPR1RmSCsvY3Q1dkFZZk56aE1JejltMnp6S1drOWIwSGJmYjVsbHNtQTdDVXlIR3JNZWQ2TlIzRWVDVXY0eDVKejdJUE9qTFducXJqZEIxb3RIemZuTU9BWWMvWkpiMWhxMUpzdGZUUlNad2ZhdzJTNy9za3lnQ2tKdk9Ud2NKamtMN1hGL1AzNTgrMzl6b3hUTXJsTnVvazk0ekdPTXpqZVlDK2NJVFF6Y1dpMjBacXA1OUt5SEJMcTZUWTdyTWRaSFJyMzF5WjQ0UGt2OERLYW02RGJHWFdObHcwdDU1REFPQUhqWUhPR0E0TnBwaGQ2dHBHQ21RbDEyVW10L3lLM09tekFlZGVkSjhJWTk2MXovcUVTTWRLVDZkZ2lVdW54S1NQNVdNeTV3b3dwRHNPQm9sUmV0MGx2TE4xRWRvaEd2MmVhL240OW1wMzhYWWVsb2ZPekpjYWptcUJvNTQyNTNVdUgxSENHdzFrRyt3TkRnVmpxOVVaMU9GTUpkVFVrZFloc3ZkYlQva2xKQXUrNXN3TDQ1ZnR2ODVzMWxackl0QzBxNXZvWUN6akxuRlBNR09YT29DYjFhM3ZUdU44dXFyNGtUUGJhb0tFNUd4elc0dHk3UGVDMkZiUHN0VUxFMmQzdGU0TVBLUy9pWEVMT01HT01HNE1iSGVLOTBUOUtBSGFDekRJeEdkNTNaNDBiZDFmRExTL09zdmM2UGNCZWF0d2NMeWtOR1JndjVhREFtQTE4UEZzamJHc2pNR1huWkIzaDE4d3YycUVHK0tmQm5CMEJqMitKczFHVHYzZE4wNnU4cUxxVy9pVXg5b2daNXdPbll1elMwaTFIR3h0YkpJOGFsUzlyNFVEbnpucU0zeVZEcXVJQnIyOTdpMDBxRFNNOWlRNC8wbXROL29YM3NXcjJDWXlyQXVNVFpFc2lvcE4wSVdYcnRWZ242Yzdma3M0M2FrTldhUEt1Tm5LMzZmTVlrb1NqQS9peHdSNU4zMU4zbmFUdHYwdHdtazBzdnVuT042amhUNHUveUh1WWVtRmxNK1oyTHkzZHpvaHk0d3RtWEFocHZRalRHb3Fhclcwc0JWVi80d1lOTjIrTjk0T05JZHhHeUp3dHRieWxpYTFiVWVueHljTVpIQTg0MCtDcndNalVTNmxqaldxaGR3M3BjdzFrZGc1MFdCZkMxVHZnemhmZVlwM0tJSFdBU2crbTdjSllqM0dvR1I4RlBnN3NhVFEvaWFpU2ZKMnIvcGdGTGMvWDVLekcrQWZ3V05MNTI1SzNlVmtqWGd1czBvUDlSN0puQ1J3U2hod1lCQnlNTXdscnVDY0gxRExWUmRYL3R6UXpnaTNqdlE0OEJ6eE95Qk9oOGM4bGcxbk42U3BqS2QyYkRrdlM2NHk2eHN0MktlTkVDempWNEFUU0p0ZXFuMVJSUGRHN2hDYTlVS2o3LzdENnhUWEFIME80T3l6anZtV2ZVd21NbGtWRGxJdGluR0xHcVlSTXl4elNyeHZBcnFrK29aN3RadEZKdUxIWTRmZnUzTE5rRnF1VVdJK01tK01sZllzNUlqQk93VG5PakdHcDE1cE1KSzFqZnBmV3FMNXc4OE9PM3d0RDd2V0FlN2ZzNEM5S3JEYzFlYTd2SHcvNHRNRnB3RDdwcjZYZkhDdWgzblUwS28vbmphK0RBTng1eWVIM251UzNTNzdBVXBXM3lJTUZIcHY2UG9lWjhYbmdJR0JYZ3o3cGIybDBUT3JVNENTYjlKRWQwUHoxckVNMThCYk9reUg4Zk1uYlBLekVldWNhZFkyWERTdm5rOENuTWFZYURQZU15ZCt6bFVuU1BVbzNVSGY5a0g3UGt2Ny81dUE0MVJqdkFFc003bnFubWdmV1htSGJDaFd5eU03UVlVbDZqd1VlcTNpZjR3eSthY1krd0lENnNpNmVkc0xXVFdTWGxKNzhJdlBFREJ2ZGVSSG5KNHZmNFQ3MTBtcHErTlhlWjlkK1hCNFluL1dvZDFWSjZqV055T2hlR3BYaFNWOE9OVGl2WVB4bWU0S2Y5dXFSRzVVZVZJemdpQUMraGpFWkdKTFpvN0ErT2FWdHZ0dks5bjlZTjZIMSsrWXNEK0gvTFI3TW8rb0JCZE9yZkdRWThuVUxPTUZnTjlJNkU0Q1NnOTFCK2tpTkxMMXZFMjY4aWZOQWRTMC8vTThYN2MxT0RxLzdxL1JndjFFTUxFcHlzRG5mRFl3RDBsOXVNcGtvMmxlNnVzei9zbXlKV1lkblF1Y0gyeE04dHZJOU5paTUzakhHVkhycGtKRU13am5kNFRJenhxUy9uamxQaDY3TmVwYm1Hb1RyckUwYS8rdEpmcmV4bFBVcXl5VGRpUTVWMHZNdDhOakVkZXhTRXZCZE04NDFxMHNrcHZYQUF1ME0zVWxMQ1VWemZya2p5WlhMZCtGTkpWRWFKdldKd2ZVWTQrdGY4TFFiRFpXNDZMWmFhQVI4SmVuTWZ0ZDR0RGROQmpTeDBvdDlLQ05MaS9pMk9aODNTMHNhYXB2dmtScVZCa3M5VG8xaWNtck4rUFdXR3E3c1c4emFaM3JodkJ2anIvSitmUWR5aERzL00wc3I3NVdXYWRJRTY5MVBvekpJTkVrUXZvbHp4YVlhL3JUcVV0dlUyYkYxUjlQbSt3UkNUamJuQkdnOGVpL1Y5Ym01YTAvcCtscnR2ZDR3MHUvK0FPNTlaaGJMTmRJalA2WlhlWGtTam80NXg3a3hvNjVCdDVFbVpkMDZOVUxwREsyVjdxdDcrUTJjUHlmaGdlMGJlZWcvWDdQTm5SdWxTTnZwZUNVOTJzVHJmSS9TTXY0THVOQmdkR3E1MTkxNGEwaHo5NVh0S3JlaEFnYXZPZHlTck9IT1pWKzBWem96cnE1aWVwVVhKWjNEQXZpOEdTY0EvVUM5MFh1aXpIMmhmajl3dG1BOGlIT0hHUS8zOUdUaWxIbStUenhrbGh1Zk50ZzF0VHk5bEplMitaNnQyY1pXNTEwM2Zoa2F0eSs5MEo0dlJHeWRiZGNxTHgrVzVPZ2c0RHpncUVhZENXaTJsNWgwUTltT2NRNDdnTCs2YzF0Zy9QR1pYdFN3MmhZVk4vdmVBWHpGakNNZGRyT01TVVkxa3FsbmFlNTZLVTJ0dzVzT0R5WGdwOC9Oc3BXZEVsZ1BOUGtYM2llMmxiTUM0eEpnTjRlQmpVWUtwaVZVVlNLOTkyaFV6alg3bkRpaHdRZkFXeDV5ODZaYWZxR0dZZW5LZE55U0htdnl6VDZqeVBnaE1CRW9UUzNYeFhIUDB0d3dkWWNkT0N0RCtONlNpK3krem82cmtDYmU2SDFMNHZ3d2dOT0JFYW5sbWNPVnRRdjBMSTBtQjJwOGNmcXVPYi9mSHVkYno1OXY3eGNpdG80MHRzb0hEQXlaYlFIbkFydFRWOG9pODZJZHRNMzNkQzAxdEJJbFN0NEE3dGkwZzJ0NzhnM2FwSnQ4VUZIQUhET09CUWJYditBTi8rZ2FxR2Rwcmh5TXd3WmdVYzAyTGx0K21iMVRnTkM2bnRNOE52VmpES2FFendYd1RkTDNFVlQrcUxkcG9kZjZKamV1MnA3Z3RoV1BzbzY3TmVxMVZaVWVUQnJHZ0NMakFJeXJ6SmlTL25MNmZCRGF0eVRGTXk3ZXJQRU4vZktFODkzRU52NzIvQ1krVUVrbTZXcDBMSk1lcDJLdWp3bU03NXB4VHZweVRXalM4elYzZ2ViT3IycU03eTJmWlM5M2RreWRhZFExWGphMEQ4Y0Z6clZtRFVNcU5VeTVkMm1oenU1YndDWEFuM3RDYjhVeGxWN2FmeGdmTG9veHgyRksvWndZcWIrMHZmZDZqY3JCTlBTRWM1ekZTZVBMRzR0NXZDZlY2aHgvbGZjckc4Z1pNYmlHMUtna0dvM2UwajdSdzZVbnJLRFIvL2ZtMFBucTVocCszWk1iazFxemY1WHZWUXhuQUorMXFNTk5FOXBQZXBmTWZhWFJaSmpSeXl2TitXMXR5RjNMTHJIL0ZDREVibUh5WEI4V0R6Z1RPTVhna0d6djBiNGx6Y2tzWXdaTjVzZDVJb1I3d2hwK3UreFNXOXVac1ltMFJNYzA2VGtxUFQ1MVYwNjFrSzlqVEZZdXBYZExsZldoNFlKNE9TRlhQVHVFMy9iRTJ1cVRidkt4UlRHK1pmQVpvQXgwNFNwTnQ0RzZlUVorbXdqNDRkSUw3Y1ZDeGJXenBzenovZUl3MjBQT1NaV3lVTU9STktlWlVsZmIzZm1sdzNXTEwrS0Y3bDR2ZC9KTlBqNGU0NGNHTThrWWxhZjlvZmZKVmtLaHJnek1uNUsxZkh2cDdONVIraWhsM0J3djZWL0NCZWJNZG1OTStzVHNJdW1hbWJpMEJ1ZFZuTG1iYXJscDFhVzJvekRSZFQzajVuai92c1djRXpNdXdobU5SZmNnMEZDT1N1Y2dhWXY2ZmJEK3IzcmJnTmNkYnFsTmNzdHpsOWlHem81TkpKT09iOUlqakwvSys1VVA0RnVCY1JFd0lMVmNKL0xlcTVrUkNSdmR1ZjBEbzNMMUxOdFlnTEE2eExTYmZRYkdOZWJzalJGWFlsRlNtdW10bUhEbjVSQ3VXSEtSL2JGQW9iWGIxSnY4VUl0eHZjRUVhSmc0VHFPUXBDWE5iQjlKaHhWdVhMSDRRdnRMQWNMYWVaVWVUQnZPcVJid1B3NmpVelZxbFVpWGJCeENuTmRDNDF0TEx1UTNXUGR1U0dyTnhBVmVYTFNCdzJMd1k0TnBtYTlyUDVGbU5WL1krN21rOC9VdE5UemNteFByZFluMFF3TGo2a2FqUFZLbHhYUVBJbmxRWDZvM3RhQmh5TjJMQ2VmcjhZQy9QdE9EN3VtbCs5RnhUcnE5S1hOOXQ1aHhqUm1uQUxGQ3h5TmRtenNoY0Yvb1hMSGtZbHRUNkhoMnh1U3J2VStzUDU4TDRDcnFodmVEYmhBbHV5enpSMndMblc5djNjajgvM3pOTmhjc3NCeE51c2tIRlJsZnd2aU9XZDNFVnBySlN0cW9tVTBtaWZQajVEWit1dVJ5KzZEVGcycW44YmQ2di9KYUxqSDR0aGw5dFR0SXJoeXFIYTd5clZ6Zm5iYjUzTGxWekdOS0VISXh4cGtHZlFzZGtYUnpqU2ZSckRibnQ3WEdUY3Rtc2JpN2ozQnFrOU04TnZVb1psckl4V2JNYVBLNmJrSWt6eHFWc3F6L3EvN0ZoOXlaYXdFUFBEUExhanM5T09uMWRMaVRibXZjSEMvcFY4enhnZkVEWU4vVWN0ZUVvNUtibFdISWxSdEt1YmM3MXRDZE10ZW54Z0t1TU9lVTlPR1ZvR3RaeWE2WkNabTN1L01IaDZzWFgyUlBGeVN3SEV5djhzTXh2b0Z6R0hXVGpvSzJkY21yQlBEWDBMaTY2L2RXZDV0MkV3ZGFqSzhCeDFFM1VrTUpkV2tUSitHd01IVCtaOGxGL0t2SDlGYXY5R0RxQ000dzQ3dkErUHI1TlRScVZYWkcwd25mM2VBbE4zNzg3SnZjU2FVbENoWmJKOW52Rmg5Y2ttQU94akhBNFBRUlVhQjlTenBPQ3hOdnV6bnZPL3pKaTdsaThibTJyaER4U2UrbDQ1NTBUNVVlVEIzSkxJTXJEWFpKZjBrSmRjbVpzOTZkSDFyQURkMnBWWHZhZlArWWhjeDFtS2g3UTlsWmRaTTBya29hczVmT3NqOFhPcDVNMDZyOE1uTys1c2J3ek8xZENYWEpwN29iczNkQ3VIcnhSVnpiVlhzZFZ0enNSd1hHSEV2clRDRFNYaDRsQmIrOCtFTHU3NnJiZkU3Y2JmTE43QkkzZm1ER2VhU05XbFV5WGZJaFcxTFBuZERoOXRydGZHdjVCNnlqMHNKQ3hkZFJSbDNqWlVQNzhBbURhd0xZQjZodlVkQStKWVhVS08vanZKSTByb2pCbjUrWlpWc0xHbGdQOVBUVFR4ZTk5OTU3eDdyN2hEQU1INXc1YytaemhZNnBLOUF4VUxxZDZWVmVsQXo1YkdETU0ydm9xU2pTSGc0MVljanNXTUFkM1NHcHZ0L05QcVhFK0ozQnVOUXk5UXlSdG1ybXBuQk5MWno1M0VYMmVLSGlTamU5eW9zOFpEWUIzMDhmcnEvRWlPUmQwNWFaN1E3ZjJMU0R1VjJxUnE2N1Zjem5RNEZ6cjhHdW9PTy90RStUVGQ1NU80UXpGci9OWTkweUlWamxSVk9OVHdjaGwyTk1MWFE0MHJNMWN3MzFISER0KzIvem16V1YzVy9rYTFZTFBGYnhBUWNHenNVNEo1dFJuajdKdDY3RnBOQXlKNTEzcUFidUo4bE56dzdsWDV4dXlZSUYxOE1zWExod0pQQUVzQnZ3Sm5EcWpCa3puaXBzVklXblk2QjBLeE52OUw2bGNTNDI1MGRZdzJSMElqdkZTWVRPOXpmWDhyTlZsOXFtUW9lVFZhVUhGU001SllEL05kaWowT0ZJajdVMkdmTDFKZS93bTBJbVZhWlhlYm5ETncwdUpXMStBSkZPNDJ3QzVyNWxmUC9OcnREVHFkTGowMFp3aWhrM0FZTUxIWTcwUU03NkVLNElqTjkwaHc0R0tSTXJ2YmgwSkxjU2xUOGFvQnlmZExTc0NmVm95U1l6N3R1NG5RdTdWR05zZTFSNk1IVTRaMXZBZHd6R3BCWjdXaXV1ZGpRcHRCWkt3YndhT2orSkdmTzcwL21zSzN2NDRZZEgxOWJXcHM4Lzkyd3ltVHh2NXN5WlN3b1dWQmNRRkRvQWtad3Q4RmhwRUUyK3BXUzY1SlVSdDRDdjlTdmhTeE1YZUhHaHcybktiZG9JVGdyZ1owcW1Td2NiRlFSY08zVUVaMURwQmJsR0dGdmxBeHh1QnI2Q2t1bFNLRVovTnk0YjRkdzJ0c29IRkRZWXQ0cGhmQXJqR3BSTWw0NWlEREc0T2dsbmNwckhXdjlBNFUyZTY4TktSbkNId1g4WkRGU09UenFERVNYdjBoTjRkVThINEh5dVh6RjNUYWp5a1FVTGNDZU52OVg3VFIzSlY4Mm9NaGpqUkluMFZIa04wNDRtWFVUNnZ1ZzBHclUzT21iTThaQnZqWnZqL1FzWVlrODJMUWlDZVE4ODhNRDBRZ2RTU0Vxb1M3Y3d2Y3FMcG0vZ0N4YndJMEFIUmNrN2d6NEJmSzlrUFYrazBydFVnODIwK1J5T2NiTkJ0NzA0bCs3RFlKY0FycThZd1l6Ty91N3h0M3EvZ1hDdHdaa0dYYkJ4UzNvVGd4TGd0SUZ3N1g2M2VJRVMyVzVUNW5KMEVHTitxc3lMU0VjeFkxak1tVFAxS0diaTNxVnpadFBtKzRTaUdMY0hjRnFoWXhGSkZ4akhsVG8vbjNxelR5bDBMRzAxN1VhZjBLZVdud2Z3WTB2dndHWW9peTdkVGN3Q3Z0ZS9tRHNuWGUrVENoMU1UMlJtSDQ3Rll2Y3VYTGp3Z0VMSFVpaEtxRXZYdDhCaklWenNjQzFwRXd5SmRJQllFSERWMUJGY3lvS3UwVHVyNG1ZLzFrTHV5cHg4VjZSREdVTUM0NDZLK1g1c1ozM2x1RGxlMHFlV0h4dDhqbTV3ck4rdEg0eHFvWGwzeW5BWVhlQit6VjFKYVJ6MkdnUURTZ29kU1c1U1BaM01DQXcrVjV6a3FqR1ZYdHJaY1ZUY3pBbXhhTjRNYlUzU09ZeitnZlBMaXJtY1d1aFFtak41dmg5RWt2dmRtWUVSVCsrWktOSUZ4TXc0d3VEM0ZYUDlzRUlIazZ0SlZiNHZNWDVseGducHl3M2wwNlhyYTI0Yk5lUFk0bUorTWZrR245YlpNZlVHWmpZS21MdHc0Y0p1MTRDWUR6b3VTcGMzOVNZLzFHTDh1bjRDTG04OHhFNGtIOUszSzNmZVRScG5MWjFsZnk1a1ROTnU5QWtXNTI1Z3YwTEdJYjJYdzZxYUpLY3N2OFNXZGVnWFZYb3diU1EvTnJnY29zbW1tODRUMlQ1RHkrSER1OEhZZ2JEbklIaDBEVHp3WXZ2WGQrUlkrUFQrVURFQy9yTWVQdmQ3U0daa2NnYVV3RDFud01CU2VPNWR1R014L08zVnRuOVh4UWlZbmRibm8rcHArUGViN1krOUk0d2JIQ1hMc3drZFZxeUxIcDh3SHI1N2FQVDQ5eS9Bai83UjhMNTloOEp0SjBhUC8vMG1mT2xQVGRmMTVZL0FpZnRHajY5L0VoWThuNS80bTVObHNzOWFkK1k5K3phWGR0YjhBbE51OFAzaVJmd1cyTDh6dms4a25jT3FSQzFuTEp0dHp4WTZsZ1p1VTIvbUUyYjgzS0tKMFVTNmxNeHpoOE02VC9MNXhlK3lxTXRPK0Z2cDhla2pPY1poZ1VGNW9jTVI2UWp1YkEzaHpDVnY4eUNWbGloMFBOMU5saHJxbVpiR1lyR0xqanJxcUNjNkxhZ3VvRXVWTlJESnRPOE5Qc1JpZkQ5OW1MT1M2ZElSR3RWQk5JYkY0SHRUNXZyelN5KzJOd29SejdnNTN0OER2Z1pNMUNZdkJiUlhjY0EzOTd2RkwzbitmSHUvUTc2aDBvT3BJempIbkl1d0tKa08rV3Z4SDFRS1B6aTg0Zm5BMHAxTHFHK3JqUkxkQU9PSHdGbFQ0STZNNlhpdStFajBQUUQ3RElHM3RyVHZ1ODdZcitHN3R0UkV5Zm0yMkxVZmpPemIvT3RMMzRGYlQyeGZyL0d2L3dWV3ZnZmZQeno2R2JQWmxvQ1AzUlk5UG5Kc3cvSzdsamQrbndIRmRXTVNpcG9aTzFsV0JHWHhodmQzdEN6ZlVXVEdPVk5Ic0hqeGFYNEhkMXV5STc5Lzh0WGVKeGJqYXlpWkxnVmlNQzVleEZjbjNlUVhQM2VKYlNoMFBBQVY4empZbkxsS3BrdFhsWG51TU5pRkdOZFBIY1pGaStFdkJRbXFKWlVlVEJuT3llNWNiNlprdXZRODd2VzExc3RqY052VVhibHNjYVgvUmtuMXZKdVNTQ1R1WHJodzRTa3pac3g0cXREQmRCWWwxS1hMR2pmSCs1Y1hjYVBCeHdzZGkvUStCaCtKR2RlT3JmSUxWcyt5alozNjVRczgxbThEM3dqZ1REU1NTQXJJd0RCT0xrbndGZ3Y4eTV5ZS95Uml4WEFPTnVQYnRITitqSUdsRGNuWWJEYnVnRFVmd0ppQjBmTXBJNklFOEFmYm0vOU1UVEo2ZlZBcDNIMTYwOWZUZTg5Zi9HSDRyOGxOWTBxSkdkdzBzL0hyVDZ5RmIvKzE0Zm4rdzZCZlJzWDRvaGdjdG1mRDg1WHZ3ZFFSemNlYzdvWDNvdmhQM0JmT205cjgrNDc4UlZTNlptQTdDcGswMXlzOW0rRjk0TUJSMGVNbjFzTEw3VWpOeGRLT2hKa2pBdEl0T3F2MW4rZnJEOEVqTGZXeGFWNjVHZCt1T0lMWGx0ek5RKzFhUXc0bVZucHhyQi9mTitQTWp2b09rVndZbkZvVTR6MnEvSEptV1cwaFk1a3l6L2NMUW41ajFyMG5aOTk3Y0hSZWVyZTYwSkVJUk5jUE5SM2FQQW9HZXhGd1I4VThQMjdKaGJhazlVOTBub3BSSEJ3a3VRNlZscFJld0dGUTRGdzlaVmZlWFFxTENoMVBUMU5YL21YK3dvVUxMK2d0U1hVbDFLWEw2bHZDVjNGT1V6cFJDdWlVZ2JBV3VLSXp2M1RhQjV4bGNCazA5TllWS2FBaTRPSnA2MW41TEZUbGM4V1RidkpCUVRSMGYweDcxM0hWVVRDOURkUDFHdkRyVTFwK3o1SzM0ZncvUUdDdEoyZGpyYnduSGpSOXZXOUc4dnl5Z3hwNm9qZm5RN3RHZjNKeDJVSjQ3TFhjM3B0UGo2NkpldkFmT2diS2kyRHpqbWo1YWZzMUpNUi8xWWJpUVgyS0doTDM2UW44MGpnTUtXdjgzdXBhMko2SXZpZld5blZEc0JQWEZRWmpZa2JWdmpmNGgxZk90dlh0WDFQelNrZHlOakNiYmpDWGdQUjRNWU1McHpyL1dRelhGeXFJL1cvMDNXUE9IWjJWVEw5dVJ0VFFDZkRmaTZMUlBMa2FYQmFWNm5weUxTeDZ1ZkZyZll2aHRwT2kwVFpiYTZPRzFiKzNveHhZU2p5QWIzOGNubndEL3ZWYWxLanY2ZUpCZEc3b1d3ejlTdUNOVGJDNUp2ZlBCeGI5LzQ3cUg1V0VDd3lPK0RuczZPaWt1ckZiNFB4NjhueWZ1ZXdDZTZWanZ5MEhsUjVNSDhsSFNQSm5vS3pWOTR0MFU0MUdvVWUzQWNQanpyMVRiL1pqRnIvTlkxMjJGRlAzTlJtWTk5QkREL1dLOGk5S3FFdVhOS25LSjhXY3oyQ2FPRmNLeDR6QTRmVEpWWDduc2xtZFUwTjB5bHpmelVPK1lVYW5UMzRuMGh3elNoeStzLytOL3NmbFg3RFg4N0hPNlZWZUZJWmNhOFpla0wrYTZmbjB3WFk0ODU3VzN6Zm5rOUdOT2NDdm5vTUhXeWtwczZVTk4vODdvellabFYySldVTXYvdEFiRWdmdWNQUXZHLy9ldi9KUk9IVmk5SGpURGpqcUY5blhuYTJYK0UvL0ZTV0pqaGtYUGYvN3ExSFM0K1FKRGU5NTRUMzQrYWVpaEVoS1NkclY2T1RoOEx2VDRlazNvOFRKU2ZzMi9aN0xEb3IrcEx2aHFhYWxkL0l0YmE2TlBjdmp6SjFlNVo5OUpzKzlkaWZQOTFFV01oc296dmhPa1VJcENvekxKdDNrRHo1M2lhM3U3QzhmYzYwUExJN3h2d1l0akxmSnI3N0ZEUTJoOFRiY2lldy9ERzZjR1IzZkR0OHphcHg5SjYwbit2SGpHMHBYMVNTanBQdk8rTWp1Y053KzBaK2t3N24zd3ZQckdyOG5Ia0Qva21nVTFJRFNhT1RWb0xJbzhiOUxPUXp0QTk5N0pEcDJmM0p2T0hidjFyOTM4VnZ3NHZyV0c0SlRubjR6R3AwRTBmbGc0aTVSSWpzV1JPZW5lQkQ5S1lwRlpiK0tZOUhqa2xoMGZpaUpSUTJwNVVWTi96OSs4RGU0N3orTmw1VzFrdUdvU2NJZWFkTThmMncwL0xPRlJ1aHQrU29NNFl5UGgxdzNlYTVmc094aWEyTVJ0M3h5cXhqT3gzRnV3NVJNTkllZ1hBQUFJQUJKUkVGVWwxNnAxT0RPS1NNNWYybWwvMFZKOWJ5Ymtrd21IMWkwYU5FSnh4eHp6TDhLSFV4SFVrSmR1cDVLanhjN1p6dU0wVDJrRkp3ek11YWNQK29hLysrMVY5aTJqdnlxNlZWZWhIT2VHM3RDbEVnQkpWT2tjTkszUVlQaEpYRXVHWE83WDdubUhHdWhZRXB1UXVmRUlPRDRuVjFQdXEyMThINDc5OUpCWlkyVHZCQWxLRjVjRHhPRzVyNmVnSlo3U0cvWURtOW4xRlJmbFZHZGZtaDUxSHN1NWFYM29ib05TZmhOZGIwVWIzazIrblBLQlBqR3h4cStxNlZHZ24zVGZ0YVY3N1ZjWGlXYmorN1IwQVA4b1plamNqajlNMnEwang3UXRKZCtTbWs4S3MremRoTzh0elgzNzgwVzUrdy9SajhEd00zSFJST281bzN4eVdTU2s4Qi9COWJHMzFJekZuZ3N2cDdQRTFEZmpLRGp2M1FKemg1Rk1jNmJ1TUN2WEhHNmRWS1RZR1JRR1Q4ejQxUGtZY1JHVVFBUGZMYjE5NlhQSzNIMTBWRGJTcXJscnVWdzIrTG9lUFBHcHFpc1dMOWl1UEp3dU9pQjZEMWxjVGlub3VFejhRQnVQeW0zdU0rK04zdFpraG5qR2g2L3Z5MGFxWFBueWRDbk9FbytwNC95YVRIK1hhS2s5Kzc5NGVCUnJiOS9hMjJVbVAvTXBOemlUM3BEUW4zUGdka2JTdHRyYk1aeGZVaFpWUHFyTGY3bnlKWmZQM0IrMjgrRjJaZ1I0QnhiRk9OcTRQTTd2OGIyMmZjR0JzZU02OTEwcnkyOW1ERXFCdGROSHN6Unk2SVI2WkpmUTl4OWJrOHYvNktFdW5RNWs0ZXpyeHZuR1FTWk02V0xkSmI2YmM4SURENDd0Qzkzcm9VT2JXR3RTYko3VVl3TFRhVmVwQ3N5NGpobkQwN3dtelhRaHNJZFRWVmM2d1BOdU1SaFVPcjRuby9qL04vV3dIY2VhZDluS3crTGV2bGxpaG44OHVUYzEvT1pTUzBuR1JZOER6LzVaK05sLy9OWTQrYzN6V3hJcUwreEdjNzZQU1E2b08vTWJ2MmkzcFRwUnZacmVMemZNTGozMDAwL2Q5Vmo4SGd6dHg2SDFCVmtlRzhydkxZUnJwM1IvdmhDYjBoaUJOYXdqWVFlSGFQVGx5V3ovSDYyMURUVXlnL3prd3hKMXljVzQrS0pOL0tQRlYvZzdaMWZPNHg3bTVGV3pHeWdTTmMvMHFVWWNlRDgyQVorQ2F6c3JLK2RPdGRQQ1l6UDVXdDlaazNMUmJVbXMwRXdtL0s2cTdaRUdQWDIvdVhKVWNMOFE3dEdqWXAzTG9QenBrVzl3bFA2RmpjL29YT1R1TE1zNjFzTUh4L2Q4UHpCRitIMWpUQjZZT3M5dEROTkdoNGwxRHREV3lmcHJnMmpjbDdiRTFGSnNXMXAvMjZ0YmRwQTNlVkYxMUtmbXpMWEgxeDZNWGZuclVFMlJ4TVhlSEhwKzh6SDJOL1FLQ2pwbmVxMmV3TW14SXE1WWR3Y1AyUFZwZFlMaW1aMXVoNWYva1VKZGVsU3hzM3hraUxqRjBBMEVFOG5lU21RMUVWbU5DMDQvV01oTjQ2cDlJUFhWTzU4ejl5c0tqMWVGT01uQnJ0Qlhma0xiZnRTWUtsdHNMNGNpekdDa0N1cDlOT290SFlQZ3ZZU1BtVndPT3o4U0l5SFhvWVgxa1hKMWRVYjJwNUlTRm44Vm5SelhwT01rdGdwb1RlZlBFNlpOaklha2c3UkJLZ3RKUXhXcDAzSU9XWWczSkdsaDJKNjcrMWhmZUF2N1VnbkxYazdxcVhla3FKWTQ1N3dtZm9VTmUyMUR3M0pvMHl4QUE3ZVBYcjgxMWZnU3dkbGYrOWxDeHYzNGg4OUVMNVoxNE4rNVh0dzdlTlJMZUJWNzhPUC9oRXR2K0ZZT0tpdTUrU1gveHlWay9udW9YREMrR2haUnpRNFpKTzJ2UnB3ZUVtTTA4aEhiZWxLai9jdjRVYWd2b2lDVGdIU0ZhUVNiZ2JEaXB5cnAxZjV5Zmt1ZFpUTnRCdDlBZ0hmemVjNkUyRlVIaXFiRS9lTmVtZzM1NFB0Y1BmejJXdHRMMHVyc2Y3UysvQzdGZkRwL2FQbisrMFNsVVk1YTByNzQ4N1dJSGppK01hOXp4OTRNV3FBZlA3ZGx1ZmIyRklUSmFIWGI0UDN0MGIvcnFxYkRlSzJ4VkhQODlQMmk1NWYrcWZvM0RpaWI4TUUzZjk0RGI3elYvamlBUTNyWExpcWFhbXpZOFpsYjZSK2RFM0RoS3lENjByUFBMazJpcXNtR1gxWHFyNzV3Rkw0NmVPTmorL2poOEFGMDZQZitiSjNvcCszSmZldWpCTHdiVEdvckhIdi80NFFEL2pCdEp0WStld2xPOWRCb1UycXZLamtmUzZ2Ry9FaElrQmduTml2bUc5T3IvTC8xeG5udGw2b1I1ZC9VVUpkdXBSK0pjeWlFMnNraXVUTXFCZzhra3ZYd0U4Nll2VlRkK1ZVbkRiMGd4VXBtQk1xaG5QR0V2aFZlejQ4Wlo3dkZ3djVhZXI1empZYy9XNUY5Ty8wa1ZCMWZEUkJXM3M5OWxyakpQVEEwcm9iK2xZdS8rWWVGOVdpQmZqYnEzRC9mMXArZjZxa1NjeWFMMzJTVWhSQVVTdnZ5YWFzSGVOY1dxb1RXeHB2UGNGYk1TSXFjd0N3Yml1Y3ZsLzI5eTE1Ty9xNVE0OGFNYmFtM2I1czJnSFB2TlgwTStsMTFuZlV4WmsrdVdpMkh1b2RJWE43TmVQN1UyLzJ2eSsreUpidXpIcW43c3FwNXB5d00rc1E2V2htSEJjNm53R2FtVjBoVHhaNGpQYzV4NXlKV05xb3daMWNiZWhONTFyWWR5aDgrU01OeWZSWFBvaU96YWthMjQrc2djUEhST2VDVCs0TmMvOE5mMW5kY2dtUXFxZWpYdCszUGdzcjFrVU5wNmxHeE9mZWhYbFB0eHpuTG4yaUJzT1V6Szh5R3BMZUFNdmZqUnB6QVc1OENvYjNqUkxVMVRWUk1qcDlsTlVkUzVxZmJ5SVJOazVlNzBoRTU0WHRhZWVHWk5pMC9Nd2JtNXMyUEUvY0pmdDN2TGs1NnZYL2kwODFITVBmcVliL2V5RjZQR1ZFUTRreWdHWHZ3cDllaWg3SERMNXphUFIvZHRpWXFHSGd6SHVndG9WK3BmT2VhVWpnNTJyQzBJNUpxR2RzeDJNSm1EVnVqbC9SV1QxanA4RGhabHlhdmt5ZGQ2UTNhbkl0QnhlNTh6UndmMEVDNnZsNmJQa1hKZFNseTlqM0JoOFNPS2VuWHkzckpDK0YxR1Q3Yzg2Y09zZHZYM3lwcmN2NmdYWWFOOGRMU1BKRkN4cTJmbTM2MHBWWTQ4ZEJZSHhsM0J6L1hYdHVBb09ReTgwWWxNZndPc3huSnNGNWJXemkvZnlVNkU5cmp2OTErMkxxU0VmOFBIdWRYb2hLdjdUVW14MGF5cjA0OFBqcmNQNjBxT2YrOWtSRFQ4cGQrOEZYUHdxSGpvRTVUOEJkeitjV1czcFA5MVFQMGZSZTd2bW9iOXNXYWIxMkJ3TGZBTElVeDhuTnJsVmVUc2k1amE1L2RqNUVrYnpJa25pNGVPS04vdnNWWDdBT0s3WXg2UjBtVXN3bDFOMnJkc1QrVURFQ3pwd1VUUjZhV3Y4VGErSHJmNEhyWmpRazFILzdIRHp4ZWpSaDg2ais4TU1qWVBhQlVZL3NoMWRIUGRJemJhNkJ6LzlmUThtd0VYMmo1ZHNUVVBrSXZMcXg1ZGd5ZThwN3h2SHQ2TDBhSDQ5WHBGMlZQdmR1OUNlbHZhTzJBSTdkcDY2aE5JZXlOMjJ4OHIyb1IzMXFoTkhaRmZDSGxkRngvQS8vZ1ZNbVJqMzdJWm9rTzVWUVAydEt3endmaVJDKytYRERuQ0hOdWYvTS9NYStNeksyNHpod2Rsa3hkd0tQZC9SM1Q3elIrOGFjeTgxb1lmeUNTTytSM3NCbHhqQ0h5L2U5d2YrMWNyYXRMMlJjUGRoazRCZUxGaTI2OEpoamp2bDdvWVBKRnlYVXBjc29DempBWWUvNlVoc29vUzZGbDdFdDdtSEZmQXo0ZlQ2L28zK2NBd2dZbCtYN1JMcU1SdHVtTWJwZk1ZY0FEN2RsSFpOdjlmRkJnazlBL25vY3B0U0cwZEQxblpGNVkxNmJiTnhyMjRnU3c2RTNIdmFmM251N05xMkhYK3I5aWJEcHBIWk8xS1B3MkxSKy9zZU1neThkMlBEOHkzOXVuQ2hwaStZUzQ3bjQzQlRZclM1WmMvZnpUU2ROYmM2S2RYRGsyT2puUG5FODNMTWk2aW01ZS8rR1dzRTFTVGhxcitnOU0vYk9QYUdlWG5zNFZSYzlGalFzNjZ5U0wvV3NvUlNTR1lkTm1lZjdMTDNRWG16dFk5bnNrdUJBaXpFUmRBNlFycW5SOGRyWXF6VEdJVUFyUmFYYVo5d2M3MTljeEsrQlBxbnZ6dGZ1TUc1dzFMUDU2TDFnYkZxejdyWUUzUFR2S0htZXJXM3VuaGVpSlBDVmgwY2pqRWIyalJvTXo1OFd6UmV4N0oybzUvcmVHVFhSUTRkRnF4cU9mOFV4dVBPVTV1TmJ2U0ZLeEFjWlAzQjZ5WmVZd1VVZmJ0T1AzVzRuanMvdituYnZEOWNmR3oxT0gzVzBXeis0N3pNTngvSDBrVnRUaGpmTTVURzhiOFB5ME9IN2gwZVAvL2s2WEoweE4wbEtTNU9FRjByYXVhTzhDRzZwdU5ZL3V1UnkrNkFqdjdNa3pteWNvenZ5TzBTNmt5eUhoa1BMNGx3S2ZLL1RnK2s5eHJ2NzczdFMrUmNsMUtWcldPQXhObkFFRVBVNzZJSVhQOUpMTmU2YU93QTRldUlDZjJERjZWYVRqOVZQci9LaTBEa3lnQnlucGhMcEFweitaaHd6Y1lIL0krZDl3ZDFpVmN6RUdOa1JJUzE3QjQ3NVpYN1hlY3V6MFIrQWcwZEZRODFMNDFGeS9MUDNSSk51UXRRRGJtVGRqZjZOVDBVVDBFRlVSaUJWUi9mUlYrQjdqemF0aFpzK0ZEMVZJenkxL0c5cnNpZDNPdHF4ZTBlSko0Q0ZMK1grdVlkZWhvK05ocWtqNEZNVG9zbFVOOWZBTmNjMHZPZTlyYkQwN2FqWDQ2UmhVWS8xMWdRVzFmVk55WlpRNyt3ZTZ1a2NCc1dTektUU1YxRnBiVXZ0VjNvUWkzT0VwV3FuNi9wSHVqcG5DTVl4MDZ2ODRZNm9OOXUvaEU4RCsrZDd2UUN6RDJnWVNaTlNrNFM3bGtOTkFrNmVFQzM3NSt2dzFCdlI0NzJIUkVsMGlCb1lUNTRJZTZVbDQ0ZVd3d0c3UlhNLy9PaUlwdXYreUsydys0Q29CTW8rUTFydU1aNGF5WlBab0paK2VEdDVZc3UxM3J1eTRoYm03UmpSTi90eXlQNlo5SFVOTFcvK3MvZTgwRkJEL2VRSjBmbmszMi9DcTNYcDZ6MEhOVFJndkwwWnFyTnMwZm1ZMUxvNUJoTXA0L1BBenpycU8vYS8wWGMzNTF0bUJLMi9XNlIzTWdnd3JwZzgzKzlZZG9HOVV1aDRlckFoN2o1LzRjS0ZGODJZTWVNZmhRNW1aeW1oTGwzQzVGY3B0ZjdNTkFqeTNXdFJaR2NZMFkxTVhXK1N3SjFQeE5jekVHaGxHcVNjRFRCakpoQUQ5VXFVcml0OTJ6UWp3RGt5V01mMXdPdTVmSDdjOWZTam1Ca085WVBIODdHNTd6R2dhVysrZkhodFl6UWhhQ3JCc1dFN3hPdHVSVXRpVWEzMjFJU1o4YlJiMUVGbFVmSmxWUCtHR3VMeElFb3NwMG9JQUt5cmJuempYaFp2UEpIYzRESjQ1T3kyeDczcWZUai9EMjMvWExvQldaTFh1YnA5TVV6OVpQUXpIekk2ZXA3cG9aZWpoRHBFZFdvZmIyVUwyclZmdys5NFI3SWhwdlRmZTJmVlVFOUpQemNBUlJqSFRCM01uWXVoVFdNS3BvK2tGR2NtVm5jT3lIZWdJbm1RR2oxYU4yRjZnSE5rWFNlRDkvTDVQV09yZkFEd2Vjai9LQ2FJSnFnOFpJL0d2ZDZMWTFISmtmWjRmMXQwekg5MFRjdWpnbjc4ajZobi9GVkhSYytmWHdldnBFMVFQV05jNCtOWmN6L3o4RDVSbzBCbnlUWXBhVmVYZVIxOTg3K2o4L2RoWStDL0prZkw5aDRNWC9sejFDUCtmNDZNUmxaQk5DZkxkVTkwUW93Wnp3TTRaOUpOL292bkxyRU5XVCt3TTl5dDZHYStaRWJmNktudU5VUXlwWlh4Nnh0TDhCVXFmWGFiTzBoSVcwd0U1dmVFOGk5S3FFdVhFT3ZEd1FiN3BwN3JQQzlkU1NweEFtREczdVljQUR5UWozV0hTU29zeGpUUVJhNTBENm50MUkyS0lFWUZPU2JVKzhjWmczR29nWGtlTXlXL1BUVktpT1RiTWIrRXE0K09KaWZMWnRwSStGMldCRU56TmRSUDM2L3hKSjNmZWFTaExpeEV3OS9UaDZiSGc5WW5MTTJtdkIyVGthYnJXOXd3d2FvVFRTN2FGaytzalJMZUEwdmhvN3RuVDZqLzdkV29IakZFWlc1YVM2aW5sMlpZdTZuaGNieVFKVitnL3NSZ2htRWNHcGF5TjIxTXFOY21tVndVN1VjNkIwaVhabW1UZzdxeFgraE1CUjdLNTNjTVRIQ0V4UnZ1Qi9MdEg2L0NiWXVqT3QwTFRtczRkMnhQNUQ0YXFEaldjS3krNVZuNCs2dlI4MFFJTDlRMUwyU2VOekpIMEN4Y0JiOTVydUg1WVdNYUgrL1Rqd1BwdmFQUG1RcDltam5Hang0QTg3Sk1hNXg1U0RsM2FqUS9TS2E3bGtlL20zVFpKaVhOWnN4QU9HTFB4c3ZHRG03NU03QnpvOHJPbXRLUUlFK1hXZUlsRVVibmlpOGQxTEJzYUhsRGczWDYrMCtlQURQM2Fick9xeDZMYXI3blU2UDZ6YkJuUE01eFFKN0gyY0dVK1V5MGdKbXA1enJIaUdSWG4xUVBtRGxsT1BPWFFwWXJXTW1qOGU3K2Y0c1dMVHJ0bUdPT2VZVENETXJkYVVxb1ovSFFRdzhOU0NRU0J3VkJNS0xRc2ZRV1AzNTl4N2MySitzNkxlYXpXS0pJdnFSdGw0UGkyLzkzMGFKRmVTblJjdlhhN1YvZWtDanRsbHY4YnYyaUM0LzBCRmU2S2NPanhGcHJrMi9KemlzS210Ym83bWdHTmpTKy9VZUxGaTNLNGJZWjVyeTUrZHkzYS9vVjEzKzRRNlBMaisySnhqWFU4eWt6QWV6ZTlycm5adEgvZlQ1TlRidnllV2s5YkdsamNhdlFvMXJEQjQxcW1Ed3UwOXRiNE9VTlVRTG9yYzFRMWtvandNUmRHaDZ2U2FzeW05NlFzak0xNDl2THJORmtnYVVqNDV1dnVtclJvbHZhc282ZnZMYjF2ejhJVzZoWElPdzlHRGJ1YUZ3ZWFXZWxrbWhPNDRSbGNTejYwOWJ0dnJjeHNNSHg3ZGN1V3JUbzZueXRjM3N5aU0xN1ovUG4zNnJwTjZpanpnOUpqMnFsWnpwdEFieVY0eFNyVngzVk9IbjhkdHJuenFxYlllZkpDMXF1M2YzUjNhTkd4NVRNUnVHZ21ZUjYrdkV2bFNoT2lRY3dKRzJ1aWVhVUYyVnZlTTIyN1BqeE1IMVg2TmRLNCs0UmV6Wk5xR2V6Zmx0VWF4NmdLQVpiZDZKZzBML2ZpRDZmRE9HVnROOUxQT09jV0J2Q0pSOXVYQ1luSGpSOUgwUy85MndsZWJLOU41L2M2RGNzdHZrTHYvdmpvNlg5WWp2eWR2UUpRN2p6M1hXZlhMbDk2TjdkNDZwTHBQQUMyRzJ2OHZYZis5R2ZIcjQzSGlTNlpaSzNJOVRXMWpaelZiOVRCcnY3OVE4KytPREZNMmZPN0pZOTFaVlF6eUtaVE00RXJuWDNZWVdPNWYremQ5N3hVWlQ1SC84OHM1dE5BaUdOM2tHcUlGSUZMTmcxc1hBMjhHdy94WW9pY3A3bm5YZTI0ODd6bXQwN0ZkUlQ3SXJZbFNJZ29JS2dRT2k5QklpMFFFalBac3M4dnorK084NHpzek83c3kyN1MrYjlldTByeWU3czdDU1ptZWQ1UHQvdjkvTnREdFQ3bmFqelI1R0dseWIwYlEyOFBKYSszMU5GellaRWVoY0M3d1FhRkIydHB3WjErVm5BUGFPQVhSWEFPK3NSbGt3SFpWNTB6d2Z1bTZ0dGxpZHkyekJnVkJmeStGMXpNUFErWFE1ckFrVnVKbmxIanVwTWsrT3BpOE8vSjkycDU1bjlHdnpTakN3cE5nWEhLek5VaStkK2d1YTZiVm9BcDNRR1RzZ25yOGpGcGJGbDJweC9BdmxDRCtrQWJEMEszUGh4Y1BaVlhpYndWQkdkeStzUEF6TktLQ3MxR2hqSWw3Ujd3TU4wZncwMWE0d25UMTZvZWtZdjJBWDg5OGZvOWpPeU05Q3ZEZkJqR2YxdDlEZ1llVXozTGlSZjF2V0hWTC90V1Bqd2FySUlLYThuSzVHL2Y2ZjZlOGNkNFR5dGsxMG5lV1hNY0xMdzg4MXFYNmI2UXh3RHA1dVBCSXNSTFRPMDlpbzdqOUg5akVFcjhwWlZreFdMRVQ0WnVEMUc2NVJJcUdvRXpwNEIvT0YwNFB1OTlBaVZkVjJZVGRlRmFCTlQ2UWFlQzFPdW5wY0YvUFpVdW1mL3p5RDM1cUkrNnZjbFljWUpNNVN4STh1cFd1Ym9lV3dKL2YwcjNlWlZBQXFpdC94bUlmOWJEQ1o0a3lDbzY2bjFaNTdCT1QvRDZ2WmVtYUZHemdxL1lScndiREZ3VW1EVy9MdDV3TnBEMXQ5Ym1FMDJGaXZLZ0hrN3RhL2x1SURYTGllUnE5NExQUHdOWlFUSFF0L1d3THVCZVZkWk5YRDUrK3ByRi9ZQ3BwNE4vRnhEOStlSHY0bitjenJrMEZ4dWNTblpIQjF2MU1xdWdZMStOc01seFNlYTYrVU8xUGl6dEZXQmNkbHplRjYvM0xwUGRtNW0rRzNDTWJxTDlyNm1SeFRVeFhGZ1JSbDkzVjBKYkNuWDNxOFR3YVVHMmRxeFVPbFd4NTJIendTK3V5VzIvVDI0RVBoYWQyM3BBN1JuZEtORzJ3cGZiQVZlV3FuK2ZIbzM0S0V4eHE4cDZCdVd4d09kcFNTcms3Tkd1ZjFzVkk0VVAvM093eDJvNFprQW1OM3cyc1ltQkVvRlZ1QXljZFQ1WFpjMXlPeXlIQXZyRzV1WUdlQndPTjZjTzNmdWJjWEZ4UXVTZlRDUllndnFCakRHK2dDd3hmUW1ZcjhuRjNKZ3lwem9jdWUyTFlDaENXbUhSd0wxNFRvcWV4U3pHM29XcUdXY2hkbkJ3b0ZEVXJOWW5CS0pueCtNSjBGUzVyVFlDeVZFZHMwRm5pNEdlZ2JFeHFlS2dOL09EYzVXN1pGUFpaNHVCL0RxcjBpc2VmZ2I0eXlzTHJrVUJIaDNmWGl4NzVhaDJwTExHV3UwR1RSR1NBeFljblBvYlg0M2p4cENUUjRKWEdkUW1xcFE0NGwvSTBJamxFeEV4Z0EvWnlocnpFZnZiQVBGTkFMMmVRcmc1NlFJSmJJd295QUxlT3djOWVmOHJOZ0U5UWF2Nm4vY3J6V1YzYzVZbzkzbXZ0UFU3S3UrcmExbmZobHgvY25BQmIzVW4zdmswejYzeGZibjE5QTFUMjF1RlM1Yk5oVGpCZ0RuOWdRd2lvVDVQK3FtQlg0TzNER2NqaDhnVWZPVHpjWk5zRVFrWnQ1MHEyMEw5ZGk3NTlIOXBORkgvdDlHK0dUeWZZMFd4VXVYTWNESEpleHRMTUFKV1JVaDMzUFFrNE42bVc2RThiN1AzL3BaOEhOWG5RajhhWXgybTFvUDNadkZCZnlMUDJrWDR6M3lxVkdaZnZvODZSVGpFdmxvdU9KOWFzeHB4QzFEZ2N2NzA2T3FrVVM0T2R1RHhja2hIY2ozVlR3bk5od0dIcGdQSEJLeWVEdmswTFpuQzVtRDdWc0Mxd2QrRjczdmVQODJxcGNzQVB5cUg0MUI3Ni9YWHNObVdZV2RXZ0h0YzhnT0I2RHozU3d3dThGaUY0clcyZG9NOWZYQzN5SlRHR3VUa2FFT2FNL2xldG1GZzU0Y2RIQlp1K0dWZWZMZ0QvU0lTM2U3bHh5WGVzK1BKSnZ6cEhiQUM1ZFFFT3ljbmpTWEVzL2hzZjNVT1pYSHJ3cUtpVUpwV05tNUZWVlBSRU9HQk53MGhIeTVzNXlVdVZ2YkNQeVE0R052Q2hRUmtBSHdjd2xsbnZ5dzkzK3IvRmpiRlhYK2pGOCtweWtKMWRReUVmams0TW9JRVllSm9MNjdrcTZQUjc2aCtZWklhYVh4ZkRqTENYeDJyZnJ6LzBxQW1SdUN0NHMwVy96N3ZkWjdiRVFibkkwRzBUcEg1c0NqWjJsZlA2VXowRWFZSHhWbW03OEdBR1ZWd0wrV3h2ODRBZTE1M2lCbllIVnRGMXhZRUVFbjhERHNkQmRpZjJPYWRyQzFzVWtpaDMydHNOTmRpTUV0bS9EbWxTYndRSFNPeFhmUzJoM0FCK2xvLzJJTDZqWkpaMjlqZnBOOTFzQjJsTkdYQ0I2WUR5emNEVHgycm5tMlhjY2M0SzBydGMvOWVaSDZQV01rdE16WlRobkFFZ1ArY2c2VmtPNHpzZFVvcjljS0NhTzdBSStmUjhlajNJbWNFdkMzYzdVVDlqMVZ4bUo2bXhiQWk1ZVFHSGZ2YUJJeS9yTFlQT3Q5eGhyZ3FnSHFnbmZjQU9ESlpjYmIvdko3d3Jpa1VrUU1Nb1R5Ujg1TWdIZXlGVW9iQzJJVzFIZTdDOEp2WklIOHJOQi9vNnBHV21qMUNGeHFnenVRb0J0cUllUUpOUDRyeURKdVJDVUdBTzQ2SmRqSFVpeGxkakE2cDBTV2wxbkwvT3VaVC9zWGNUbm9PcjdoNC9DK25sWVJ6Nk9HS0V1UU15UnR4dG4zZTQzUDg0ODNBMzhNNUxEbXVPaWFtYmt4ZURzTzlmZnIxQXI0OUJwcng5RWxGL2pxZXZQWFN5dUJjVE90N2NzS094cGFoeFZVZGpaWWNvV0pDemt1Q3ZJbzdLaXdidC93dDNQcDNyZDBMLzFQRkQ5Y2x5UDhQY3NxWmcxVTI3VFFIbmRlSnAwYjR3YVFxRDFuT3pCbkIzQm1kd28waXFMbHJFMTAzOVZudEU4ZVNjM3V6TmgrRkJqMUNuM2ZQZ2VZUGxaN2ZObE80SGVuQWtXOWdMOHVBWGFGYVpjMmJvQTIrTFgxaVBXc1R6TXU3YXNlVTcwWFdDY0k2bUwydTVIbFVaL1c2dDhwbGtCWkpHeDN0N0VzcU85cnd2bFB0R1JJd0pjaDdpY0tlVUxXN2hNWGhyZWdVdnlhdHh3QmZxNm1NYW1WaStZOGR3WTZsR1E3Z1p1RlpwRk9pVEtKclREaFV4ckhNaDNxK0ZUaHBnQ21HZnA3K0lxZnJYMldIcDlNd1N6bC9IUktOQys3ZHBZMldIQThVR29ob0dxVmRiV3EzMVJUQjVpbUxxWXFVU3ZjT2t4TktvaVc1MVpvUGRRWFQ5QUt3WTRRL1NGK040K3VHejErVHBZcWV2UmpWNFBYZURzakpzOEdWaCtnOWN0SHY5YSt0dUpuZWppbDZIcFlIS2loTWJZZ2k2NlhCbC9vaEJ3SFU1TVJBSm9qR1FXOVJOdWJXayt3bFUySEhIb1lZZlRhTmdzMk9yRWdudXNiNjl2SFZWQmZVOWRaN0FGbFl4TXpXVTV0bGM2Uit0am5lYW1DV0IzRk9iQyt2cU10cUpzUVp6RmRvWkJ6L3QrdnZ2cnF6blN5ZjdFRmRadWs4M05qWHZpTmptTkVxd3hGUkg1Mk9aWHg5eTZrQ2ZZTmc0Ri9mR2Y4ZnJlUE10TGZ2SUlFbVFZZlpYQ0pZOXZra1ZxYmc0VzdnV2QvTU41ZlRTTmwvblpxUlQ5ZjJJc0V1dnZtMGJFWWVVSXVLVlZGbTR2N0FKOXUwZmpLQWlDUFNhTXNYQTQxVzdhVks3UXdYT05SeFU2ejdOdW1ZcDhuZGlGa1QyTjhCUFYvWFFBTWo2RHlna0V0ZHpkanpVSGd0czlKeU1vUDQwamdDTE9OVXdwKzNVcXp4YnhNRW1hTWdpWTk4b0VIeHdDUExncCtMUnJFVE5kdzJlSm1qT3FpTHR6cXZMUW9zMUxPZk04b2V1aXBkQVBudnhuZHNUUWx1eHBiQXdpOUFDeHRiQnBCL1lRQ0NyWjBFUkt5dm9wZ2JkcXVKV1dyamUxSFdlR2JEVVNMTFVlQVowenVuMFoweWdYK2ZGYjQ3WTdVQXpkOFJBSEtTL3RxcjVFdXVjRHR3K2toNHZhUnZjOXNrOTl4NjFGalFiM1NUU0pKcFp2R29QTjZBbjhjUThLR3N0OGxlMGhJQnlpTCtKMnJnT2tyZ1RmV21LZU5pRDYyTWdkZVdSWCs5d2JNRi9vdWg3WXlZTmsrVmFobDBONVhqRExVSHhvVC9Gd2lFQVdSSFEydE1TYTMxTkw3eXNSeEpFWEZEc2FzK1RLTFdMSEVVTzZWUHBrU0M5NjZrc2FLRVoxSUFIOTdIUW1YWXZab2prc3JxSVU4N3NEWDdBdzFLTHZ6V0doQi9TeGRZOGhEdFVDdkVNUDBuaXBqSVpFRCtOdTM5UHNvbGhtNW1jRFVjNEM3NHRMT1BIWFk0eTRBNGpDTnIvRzdVTzRqSlRNWjFScHJEbHF2U0xqaXhNajNyKzkxTWFhYjlyclN6MzFETlZ3MkV0TVRoZGRQOTFieC9wcmxwQ3FrdFFkcC9IaG9ETkFsRDNobkhhMEhPS2pTWStJSVlOWkc0TE90eHZ2K1h3a2xIangvTWYyYzdhUUtwR2VYQjkvUE83ZWlvSlRJU3orUnBhQ2V6c0w0djcrR3hqTXhBTEpnbDdiNmRrUW5XaWNadlFiRUwzSERETEVDOW9pdkphcjltY2gxeE80eDQrY01XeHZVeFYrNlZVSGx1SUFabDlQLzVOTXQybDRGejExRWMrdzZEM0NMUVpWaXJIVE5wWXIySVIzSTd1ZlpNRlo2UnR3K0hEaWxFN0NwbktxQ2Q4UW43aGlFeE1ncThNdHQxaXYvWXVHY250cXE1N0h2eGxhRm5ISUlHV1BiNjF2REp6TTQ0MmpEZER5UUlERmQ0VVJKa3RMSy9zVVcxRzJTU28zZmhlcUFmNmhlZ0UwRVBqbDhnem1YUXlzYXUzM1dhazRVWWZ5Mno3UVpmdjNha01VS1FJdXZHejdTdnE5QW1GQm5PTlRqZkd3SjhPOEx5Y3Q1ams0c21YWXBaZHVMS0pQMURBbTQ5MVI2S09pelUwN3ZDbnlyRS9xdStaQThReHY5d08rL0J1NC9IZmoxUUhxdGZ4dGdVRHZncitlR3o5TE16UVRlSHhmOHZKTEJyNmRPc0d6Uk4zclM4OThWd0VlYjZmK3o0dmJReDVFb2xBbHBwVGNMTlg0WFdqbWk2eDFVNjh0QWxVOTM3cWZnUkxmU0RWejNVZmp0bnI5SUxabCtaejN3VlJoTG1YQVp3MWxPbWpEM0VQU20xMHVBL20yQlV3TVpoQmYzb2ZNbjFsSmN2VEFYYllaNmtaQ1pPMmQ3NGhaaGRWNXRaWXNWdXVVQlV3eEUrNmhoNnB5enlwK0ZXcjhMT1NiWFFvUGZpWEl2UmNCNDRMM3habUJiWVB4QUVvOUZJYUswVWx2YXJyK1hpejdyWjNUVGluZmJUUXBRYWoyMFFMSktKRTFOZDFkU3B2bC9mNlRmNWFvQm9mM0ZONWFiTndVR2dHMEI0Y1h0QTFidXA4cVFsZnRwWWRlbUJXV1RYejFRN1IrZzhOZ1M4ckplc0JONDVDeTZyMmRJSkRxYzBZMENXZnNOeEtkTjVjQ2lVc3IwTkxLcUVaR1ltdFYwV2xmMWVWRkl1V21JMW9waHpVSGdwc0UwVHAzVVRnMEFBSW54dUxXTWNEMlVlM1BnOWp1UTVRanRRVlByeTBDbG4wNjRWRjZxK1dUem5oS1g5ZGMyK3ROVDZRWSszR2hjNFNaV0dteXZvQ3FMYTA2aW53ZTJKU0ZEck5pSWxHZ3k1c2IyMC83ODEzT010MU1ZTnpOMFJ1MWpTNmp5NDVSQW40TlRPcEhBSG92bFdrckFBK2M3VSs3L0djaHh4TkJkRXNET2hyajBlWThhcXhWZzBkQzVGYzF2Uld1OGtaM3BZWVpZZlJOTjluZThPS2tkalE4bkNyWmJvN3VRTmNxb1Z5alllMUVmR25jSHRRUExGMWZoQUFBZ0FFbEVRVlN1K29EdTdVOFYwVng5OGlpYSs1dk4rZXE5Tkk5VGdndFhEeVNCKzlubEZFQjFPWUJyVHdKdUdVYTJVQXB2cktVS0Z5TUd0VmUvUDFKUGdlVjlWZXIxWGQwSTdCVEV6YTdDUEVEL0d0RDAyYmZiRzlwZ2VFNlU1VEVDcFkwRjhIRmFXS2FibUE0QVY1NUlhNERiaGdIbm5VQ05neFc2QjJ3YXhmTnFVRHZnRHlFNm1IeTd4M3FRL3o4WHE0a1pIai93NnVySUcxV2YzcFd1bjJFZHFZK0dRb1lFZkRNaHNuMjl0OTY0bVRJRDhNaVpkRzVmY1NMdzJtbzZWZzdWQ3RZcXBaWEIvYkNhSTJLQXl3Y0hkamNXb2srTUZlazJrY0VZU3l2N0YxdFF0MGtxVmI0c3VPVW1xc01HWlVLTWVTMzBOazllQ0p6ZFEvMzV5Zy9JRzkwS0o3Y0grdWlFQ2JGME1NZEZJcUNJbUEzbGNwRDNyOEliYTRBV1RucHVkeVZsRkFJMDBUWVR0czA2MTRzWU5Za1RKMW9jd0JOTGFURThjVGhsUUM2eWxuRFhiUEJ3SjQ1NXM2TVcxS3ZrYkhnU2NBdXU5MGJ2ajEyUXJWMndBRFM1Mm5ZMGZOTkFFUW5HbFF3S3g5emFUQk05TGdmNVE1OGtCSTIySFFXbXI2SkYxd2ZqMWV0bS9FQVNhNkxKSGxGbzIxS2JQV1lsZTE1UGxsUHJVLzNSSmhJQ1l4Rk96RExsWlI2K1Q0R2VqSGhiSXdsQklLOHNvY0tYYlNxb0gvVzFVTS8xT0FlUDJyU2dnR1VYQTFIdjV4cmdudGxhTWMvdG8wV1I4aisrY3dUNUhBUGErMktEajBRK0kwWjBpcjJSV2pqY1BzckkrblFMMlc2TkcwRFZRdnA3OS9DT3dHdVhrUlhMbnhaUUJxN0loc1BBM1YvUjJDRmFjSFRJQVQ2NUpqaHIwaXVUdFl2U0dISlJLV1hwLy8wOEd0OEFFanJmR3djOHVBQll1ay83L3AwVkZKQzF3cU5ua1JBamMrMXhpSllZb3VEMGN3MndjQmN3NTRiZ2ZUWDRLSnRZejRGYTZpY0FVTlZWcUFxb2VPSGxEaHoxdDBSblI0aElCMmdNcVBlbi9qUmM1c0U5TXZxM0FlNC9UUlhUZDFmU1BWOEpVQzBxQmM3cFFZSEtpL3BRSnVtQ1hhRVg2OU5Ya2hEMnY5VVVtSmx4dVRxT3JEOE12R3pRS0ZDa2JVdXRWM0trcTY4ZStXcXdObDc0T2ZEUVFycGVGTUh3bmxIQW90M1JWMEtsR28yeUF4VytGc2h4eE5ZRmU0OG5QaFY3cVlaVG91cUwzRXlnVlFUTlRKTWxxTjk5Q25DSjBJalVxSG9PVUFPWXR3MVQxeHh6dHROOUdnQSsyMEtDYUVFV1ZZZzhZWkw0c0srYTdKbitkcTRhV0QyaGdKSTBTZzZTMVl5NGp2SnpxaEI3MzhBREhpQXgveFNoVWZmV284Q01FdHEzSXFoZmVTSTlqREI2YmR0UmE0a2w4V0szdXpBdWd2cE9kM0tEVkxHUUlXbjdaNzFnRXRRVnlYR0ZYcXNvZ1pJY1YvaWVDU3QrVnVlVkxnZk53UmFIV1FlTDgvTDhMRFVJVmVtbUJJMXNZUm9jcVlXZzBkekZLWkZGbXBMTTQyREFOWU9BK2J0b0hmakIrTWcrNCtKM3JPc2RJcUUwQ1lWR2YvcmF3dXh3dDdFRjllUlF5RGwvYWU3Y3VYZW5lcVo2NnMva2JZNXJHcmtUUGtUUXZTckZ1ZUNFMEkzcldtZHJHK1hwY1REejF6L2RvZ3JxaWFackxtVWZ2cklLK0xhVUpxU0FlY09pVEllYWxlK1RqYjFUajdlb3Q0OHp1SG4wd2FCRzJRbWZUSCswZUdhTkxDa0ZIb25TQm1YcTJXcDV1b2lEQlh2L2grTGFRYUd2ZzVrYmdYK2JMSzd5c3lpemFiQ1FZVlRyb1FaY1BwbkV0bjh0MVpZYjNuQXlpV1ZURjBmZVZBdFE3WTBVOU5VZlZqaTdoenFockdnZ01YWjdCWWttSjdjUC9WNGp0aHloVEdJaldybUFXUWErOXNtQ2c4RWRRaGhza0RQZ2t4TnpuejlTVCtMdnJVTzF6OC9iU1RaWlJobEZTL1lBbHdpQlRhTUE0NmViazlma1VzK21jaEs1bi82QnJzOXhBN1NWR3dBZDYyNkRJRXVkMTlnSCttQXRlVmlMdlE5MlZKQk5oYjVrK0dBdGNQdm53SlRSYWpOVGo5ODg0R0NWamVYMCsraURiL09GSnJIUC9nRE11SUxpTDlOWFVzK1FzdXJnQU1vbm00MEYxRDh0VUgrZmQ2K3liaGNTQ3pJWUdpd2tDalRLamwrYVVzYzcwSlFvaG5RZ2tlT2NudXFoTGkrajVzdlBGcXVDK3Z2cmdlWDdnTitmVHYrcng4K2pUTld2dGxGUXhPamNxZkVBTjMyaWpqZUtpT2IyQVZNWFVZVmZLUFNaOHBGV1BkNDhWSjNIaVAwckZKeVNHdmhSNWpsV0JJS0tCdURwWmFwZFJldHNxcnd3eWpaTVIveVE0SlpqVzA0MnloSU9lbWdnVGxRVmt4R1BMakx2YVdHVnpXR3FsU1NtV2lDSmxYRFByNkRxRFQzS09TWGU0NXE2K2lhY1pWTlZJMTNIdlF0VlN6R3ZETHl5V3QzbXBaK0FvdDZVcERGdUFQRHhwdUNBcjBKMUl6QmxEbFdrVEJtbC92dUhkZ2plN3I1NVZLbGt4c2pPMnFTSWRRZURxOFRjUG0xQXkrV2dlWlhSYTREMXhxc3hJVlE1SGZEbW90RXZJZE1SZlNURnp4bjJ1bW1pMEJRVjRQRm1iRDlWOUY1OWdNVHNzM3RRbnpKQW5iZmx1TlFFaDdmWHF1K3Y5ZEQ4c0VXR2FoR3FYRnZubndBOGZHWmt4ek41cEdvTFpNYUlsOVh2eittcHptM3lzNEFsTjZ1djNUdFgrejZ6S3NhTUVBbHlpaVhtTU1IdXM5Sk5QUTkySFF0djFSbFBqUHBzNmJsbmR2bzE1VmF5MUhlN0MrSGpERTZXaGhkUyt0T1hjLzVxcXR1LzJJSzZUVkx4eXRJdm9tSXFMeVJ6WEVDLzFzQ3FKaEswd3pIaFUrM1BENThKWE42ZnZsZThyL1c0SE1DeVc5V2ZweTQyenA3dG1BTzhkam1WUi81cGdTcW1BNm8xaXg1UnFQaHdJL0JVQlA3Q2FZVndqc3Fjd1NOSG4rN281Ukxrd0E2VnlXNjB3dnI4bmJTb2t4aE5wS0p0bmxoeWdBUnBqMS9OTWdKb0VocHVJalNzbytwMVhsb1oyay9QckxGaHR6ektTaElYa2w0WnVQOXI3VUpzem5ZNlR5Y0p6VXJQN1FuMExBRHVueGRlZU5GemdpNHhibUJiNCsxQ01XNkErcjA0NVJyZEJiaGplTkRtWVhsdnZibWdMdllkc0lwVDBqWU5qQm54V2dDRE44UjB3aU03ZmpuWEU4RXJxNmkwdG44YitwdE5XeGw2d2YzRVVzRGpBODdvVGdzMjVjZ2FmT1NoTzNzNzhPWmE4L2V2TzBRQ3QxVzY1Z0xQRkZ2ZjNveGFEMlhsdmIrQnN1VEhEYUFGSm1Na2hFZWEvZk5hQ1kwYmxXNnlhZnA0azNuZ1U4a0tYSCtJeHBzL0xZZ3VrMGxrVTBEbzlza2tZcFRYa3hBcm52Y2J5MG1FN1pxbldwK3RPVWhCc0VZL1hRZUxkcHRia29nY3JGVjl1Nk1KdkZsRjVneU5Gc1lHcnlpb3B6QzlDK2s4dTdDWDlsN1o0Q05SK1AzMXhzR01qelpUWVBBdjUxQUFxR01PWmJQZU5veUVqbldIU0hUcm93dHl5QnlZdDBPZFU3Z2N3TnNoZW43c09rWkN2RjRZamVSNkVJVkJnSm9TNjBXUCswOVRMV2xlWG1WdU4yR0VQc25ndWtFVVdENWlzUWxteXFHYkMzbGptQXNCUUtXdkJlcjlUVk90ZW1aM2VzUUxwWXJHN1NPN0xnQm8yeUk0VUZqbnBmdm4xTVgwODhiRGRBME5iRXVacktXVlpKVlY3Nlc1ekkyQzNWRWtGV24vUEI4NHZWdm9iU2FPb1A0RUlyTzNVeEJhOUhtdWRGUHdhOXRSb0x3T3VIYzBQVjl5Z0g3WEdaZXJndCtzalZvYnNHTnU0SzIxVkFYbVlNQnZScE5vcnBDYlNmZnhibmxrMVhGeUIxcG5oWm9wNUdaU2cvc2RGVlE1dGJPQ3JxRWo5ZlMzTzF5bkRSSTMrSXdUa1Q3ZnFrM3FPSzhuV2ZJWXZaWU0zTElUUi8wdDBjbGgwZFRmZ0Fwdk5tcjlVWlJicGdCT0NiZ2xrQ1FoYzBvbUFPZzhNbHJmS005SnduQzZ1SlN1dFd0T29uczNFSGxsWnl5TU5VaE9Nc09zY3Y3ZTBkcnpXZUhFTm5TK2lzbEErMnRJVE44YldQLzQ1Y2g5emYxSnRKWktaZXJsREJ6enRVRGJqT09zbzNpYUVMQi9tVGxuenB3YlZxeFlNWGZxMUtrcGQ2YmFncnBOVXZGeUIyU2tkb1pXamd2NDl3V1V0ZnJXV2xwQW1wVmZ2dkFUTmRsUjZOdGFMV0gwK29IM05oZ3Y4ajY5UnMyb3VPVXpkVUFVYVV4d1V4eUFJdjdQRkZPSlprRVc4TzQ0NE5GdmdzdjZteTNDT2NxWkJBK1BmaEhwa1IyUTR5U216TnBFWDRkM0JLYVBqVHp6UXVSN25aQ1FueFhJR2w4VytuMHZYVXFMU0lBeWdMOHdhVUtsMENPZk1rMlZhK2xYL1lEN1R0Vm1Gdms1WmFhdjNFOENvcElkZUtTZXhJekNiRlhnQU1ndjhKMnJ5R3Y5amJYV3k2UkhkTkwrWEpoTkUxYWpocFJHOUM3VU5yeEtORlZ1OCtDV0dTZTFvOFZ2SXVDY2hid1dQTnlwM3VjVGdFOEdIbHhJaTZxdEZxb3lhejNBNDk4Qk1HbjBiTVN6eTZPM0ZTcXQxR1l1eFlPVisrbWhuS3ZSTkttcmJxVGc3SjVLNi9ZWUMzWlJScktZK1gvenA2cVlhWlpwWlZRdXY3SGMydC9sdnovUzJLUWM0OVRGcWlobGhGa2ozL3ZtaGYrc2VNQmhMZGpxNVE3NEVmOHFwWGlqK09hTGVQeFU0ZUR4cWZZSVMvY0JQd2FxSWZxMFZxc29QdHdJWERsQTI5eXpUUXNTSXAvNWdleUU5UHMrN1g4VVJCblFsdVpSb1lMRVNxYWkvbThZU1h6cGdUTzBBbWo3bk9CdEJnaUJWcjNIY2pqMDN1eFpUckthZWpMTXVKcXlDSE1oR2FIdi8xWnd5MDc0NEFqYWR5TG8zMFpOUUlrbnRSNzEvemwrb1BhMVhjZklDc3NvMkovbEJQNFl3dmNaQ0c4MW9kOWZ1S1NLRENuWTdrdEppUGhwUDgwQnR4M1ZCazA3NXFpQ09rQ0NaLytBdlVhbFc1dWRydkQrQnVENmt5bjcrN1N1ZE0xM3lBbWU2NWxSVmsxV1RtSmplcGVEcnNVQkJva1A5OHpXMm9RdDJHazhKbDE1b3ZhYUZJTngrdGNVRHRlUlAzekNFTTU3SDJjeDI2RzZlWVo2VGFYdytHTEV1QUZxaGRJbld5aVljMUVmbXZzcXlSSW50cVh6d3M4cFVBVVlWeVNLMXBIckRYcTZOUGlBVlNiSksrSEl5Nkpna0o0K2hXcGw2c0ZhOG00WDBkdlRHVmtXQXNiWFNKc1d3Q3UvMGxaV2xoeWtQbVZpb2syTmg1cUZOZ1c3SzBuakNFWGFXWndKMTR5UFM2anpaNkJ0MHprVTJ3UlR3Qmg3WnZUbzBSNEFLWmVwYmd2cU5rbkZCd2Y4UExWSCtpY3VwT1luQUdXTURPdEk0bzFSUXphdlg1dmxORzZBT3VIY1ZLN04rbFZZdFo4bW84ckE2WlRvNXc0NUZJRitleDFOQ3B1aTBNanRvNG03MHFBdUw1TUU5cGRYVVpPVFdIRktOSEVRSjYrTXFRdHYwYis3ZlE0OUw1YWVGcmFnNTh6ZUx3cTBpVVlPSXlLR3c0ZkVadTNHaTJzSEJkdHBoT09td2ZRSXg5aDNLWFB2b1RPQk1UckJ4dTJqTE5qdjl0TFAvenhmTFdIOGVpZGRnMDh1QTQ0MlVLYTY4cGZNY3BKZjU4VjlTWXkzMGp4eWVLZmc1ODdwYVYxUU44b2dVWGl0aEFKeGtXSmttNlNRbndXc3ZDUHlmU1lLT1l5QTJDZzdJQ2Y0UG04VWhHd09WRFRFRnZDTUptTkx2MmcxYWpnWlQ5SXRpMWNHTEFycTBpOFo2aW1hVHdDQTdPYk82S2JhRVFBa2FpbTlCeUtsb29INmRTd3VEVzJyOUkvdktETmV5UnpkV0E3c0ZpcVY5QTJJby8zYjVXVUYrK24yS2lBUnNDWndybWM1MWJrY1lHNWRZVVMzUEtxZzBYUGxpY0M3NjQzbmt1bUV6R05MTGdBQUR4ZldBcWw0RVVUSTkzdHB2ZUNVU0V4N2NLRjVrL0p3UWVEbFpjQTN1K04vakdaVU5ORHhoOElwYWJQZy83UEMySmFtMWtNVkxMY0hxdlF1N0VWV04wckdzQkVIQWdMa25PMWsxNVhqSW8vb0MzcFI0b0taQmNhdVkxUkorWS92Z1lmRzBQMXFwb0dsam5MOFp2c3hleTNheWsvTGFLbytKRXRWVHFGb2xCM3dwVUVGbEo2Q0xMV3E4MGc5OE44VndOMGphVDFkNHdHbXpLYWVHcDllUSt2SkJxOWFsVzNVQTBPeGNQVEp4blA2UTdYQjFVaFdVWktZOUV3UTFreXZsMUMxbG9qZUR6MlNoc2hINnFtQ1F1a1hNbk1qWmZEZk9oUVkzUlY0L0Z0dGxVbFRNR1YyNU5udzZZU2ZNM2k0TFptbUFIMEJ2RFZ2M3J4YmlvcUs1b1RkdWdteHp3NmJwT0x4cXd2S1ZKMUVyeWlqa24xRnhEMnBIVm1jL08xYnl0WVRjVG5NczRQTk1pcW1McWJTU0NWQ1hSaG9YRFhwRkNvRi9jZDU1Q2ZkVkpsTTAxYVN5UExJV2FvMytwVW5ra2R0blJmbzNDcjRQZUxrSUM5TG00a0cwS1Q2VUIzOWpucnY1NVlaeG43UVJuL0hpY1BwWWZiK3NlODIzYUF1STdZeVo0OWZVa1hHT0ozN1hwa0U1bGpRTDRxOGZtMkdEd09KQ3pMWENtbFpUdlhYOE1wcVlFUFozc2hibjRNeXhmUmkrdEVHNExkenJZbmhyNWVReVBMWXVkb0ZUMkcyTlZ1VUlSM1VabkVpRi9jaHorWnczdjlkY3JWQk5EMGpPcEh0UzZTc1BoQ2MxWkpTaU5VYUNDMGdhc1FTRzV2akVQSHM1ckMyK05KVTZLVXczKzJod09Eblc0R1o0OVh4M3Uyekh1aDNPZFFNOEZkWDA3M053YlFpaDc2Wm5QN2VPM2NIV1dFcG5OMURtOEhITklLVXhRTURaVDFPVzBsTkVSVWtScllnWHdWc2hrWjBVbi92dzNVVXZMZktUVU9NZmJwZERzcitmM0NoOVgybEluNHdlR01VR3p4TktQNjlzNDZDUlBGR1BPZldIYUpxMXA3NXRGWUlOWStvOVZDR1o1ZGN1by80T1FXYWp0YVRrQjVwTXNzZjVvZHVDbTlHSk1rb1BobVk4QWxsNHAvU0dmZ3NSRVhpdSt1QndSMG9PV2haSVBqNzhXWktST0FBZnE0bTRYenRJVW93MGxzQzFucElrUHhvTTFsMmplaEVXY0VudHFWS0dHWCs5bm5nR0Q3WlRNR3d2cTNOa3lMbTd3eHQ2MlpFcUNTSGVDT0RvVEhHdmdTZU5MRVUwM05aZjIzUGdmazNxZ0dPNmticmlTN0srNVcxOWJhamFsQnJ3MkcxNHJBcWh2NEVaZFhCbFl2dFcxSS9OWVh6ZXdGakJJdXB0OVpTUUNBV1B0OUtkaTg3S2tpSE9LczdjTnR3dW4rOGZTVlZmbjFnRWt5eWlSd1pVc3pYbzAzYzZNQTVmMnZldkhtL0tpb3FTcGthUC92c3NFa3Fma2pnakRWTituV1V6RmhEbVZTUG4wZVJjNEFXY2Y4OG55YmxUeXhWaFVVT0VoOFZFVkhCckF3ZW9JbHB1VkJXMlNHSFNzVXVDalROOC9qVlJhVEUxT3h4a1R5aCtVaDJobkhqTlgxNVo0ZWM0TzEySGFQam1idURKZ3BQRmRINzdwbE5JcWRaTkY3azRqNzBFRm00bThyUmppZGtzSmdhNnZxaGVxakhLejF4M2FISXJVREM4ZXBxZFVGM2FoY0t0R1E1YVhGeC9VZHFadkFYMTFGSk1BQzg4Q010bmdDdDcremkzY0NmRjJzWG5xK1hVQ213VWg2NTZnRFpEQjJLd0twdWNTbHczU3pLZEZmc1d4Ny9sa290dzJIV1BMVkREbkR1Q2RvR2lVYWMxZDA4MHdtZzN5dFVCcnNaRG1ZdXFGYzFBcGU5RjluK0JyUWw3OUZFd01IZ0QzRXQrSGg2VkdQWTJFU0wyQWNqM1BXZzRPUHhId01TZ1o4Yk45QWNQOU42QVB0ZkY1QlBzWUo0Yi82L2orbnJpdHREQzRHbmQ5VTJXdE5uK1VsUkN1b0F6WG5PNms3am1qSi91YWlQS3FoZjBFdmRkbmtFamRWNkYyb2JmUy9iUnhWMWl2ZnRoYjFJY05RM0FrNG5PR2N4aStGVXJkbzA0bCtkdDJuc0J5SVJiTWZQak80ei92WXRQVVFTMVV6N1FHMndSZGZNamVaWjRBbzFIbURTVjlyblhpOGhJWEJuUmVqMWtaNTZMODJMeExsUnBvUG1hNkk5elp0cmc1dU5MOXdkZit1MVJPSGpETjRZcXo2OGNGb2FoMUtORXNIelhqKzNmbmVkMmhoVVdmZTZIS29WMFFyZHZYbElCM1ZJRlcxZEpvL1VXc0g4WmxUTWh3MkExczNMeTJqOFVjYWpVM1FWc1BOMkF0RGQ3MTllWmJ5LzBWM1V0WkdlYVN2cGE0OTg0Sy9ucXI5bnZaZkdtVmQvUmJacGtUTGhFOHF3NzJTUVBLZWdyK2o2eXpuV0toWEw2eUxyUDVRcStEbURPOGFLRVp2WTRaeURVZVpFcml6TDV3S3dCWFViR3dCd01oa1MrQzgrb3FuS2p6K1RZUGZQQ3loYlhPSHkvalRZL1drQmxRQzdmZFJjNUhlbnFrTGRsOXVBTjlaUWhnWkFVWEo5NXEzWUJMRlhBZTFYK1l1OHYwRzFpc25OcE96NFVQUnJIWDRiZ0JvRjNUbEMrNXlZNGIzaE1EWDZhcDBkV1hsektId3lUWG9aVS8yMlphNlc5T2RtcXBQZ1NqY3RESEpjYWlPNTZrWTF3MERwMnM2aEJpVENaUlBIRXdrY0RrU2ZzcExCWkRnWWowdm1icmM4NHd5NFdObGJSWDluNVg5eXpLMU9jRE1EMVJoL0QvaFFpeFBmZ215YTVIWEpCYTRlcUw1ZTQ2RmpWU2l2bzRYdG80dUF0NjZrNitTTk5kSEYxL1pWQTNkK1NkZE92OWJCMVNOR2RNK2pMRWVGZFlmb09KVktrbHVIQXQvc0NuMWVLWjZvb2gyQ2lGZU9iTUdvNEFseGFtVTZ0RTFRcmRDK1plVEhZQm5PNFdEbUI1d2grZU4ycnR2WXBEb01vYThIaFl3MG1mK1k4ZnJsMW9YcjNEZzBSQjdkSlhTMWp6Z0dSbVA5OXBjbDlMN1RBc0w5cUM0MGpoMnAxd1lESXFrYytzUHAyaURCdEpVQkFlUWM5YmtIenFBK0JFMWxWeGR2SkdidGZBK0ZSM2FvNGw4S0I1ZHM0a05WSTFBVnB5QlNvOS9ZbTk3TVlpZGwwVlQ5U1dpTVVWQVhMVi9TNlZKYWQ0aDgwdDArV244b2piQTNIeUVMeU0rdjFXN3ZjcWhKSzNwQmZWaEg5WHV4MlhtT1N4dWNqUmN1QngzM2hzTWsySE9veVd4S2xhN1JmZDVNVUcrUllTNm9BNEgrVmtXcVhhcFBwZ3FWZmRYMG1sSDFiVGdjRWdVaTlKWG1vUkQvenFHSXBMSXJsWkFoMlpZdnFVVU41enlDTGxpSnh6NDdiSktLUy9MRHdXVDRZNXc0TkFYbDljREVMNmg1a05qUTZJUUNZR1FYVlhTK3BJOHFwcGRXQXYvOG5ob3UvdUYwZW03R21tQkJYUnhrTHU2ckxzQ091YW5VT2htTTdrSWx6MThMR2JwK2Jpd09LdFl3Z0xHMWg5SlF0YXdhdVBnZEd1Z1gzRWpQSGE0RExnMDBUaEd6MkI3NWh2d1FIeHlqTmozNzkxTEtKSE13eW1ZRGdEb1A3Yk5KRUdhbEVqZ3lwZWhUZ1RLWVh4VlRZcHp0dmo4dU9Gc3ZIaFM5UlQwRTlLWDRDc002R3R2MW1IbW9YejFRRmRnQjRKRkY1Sk5aVmszQkhLT0dRcEZpdFpTYmdiTHRSYkZqNWthYWFDdUNldTlDdXBhVmJIc2p0Z2JLVHovZERGeHhZdkRycjVmUUk1NWtPZFVzbmFRaFhnc01jREh6MWFzTFBraVE0VWZxMytkdGJHS0ZnU016eFBXZ2tNSDhjQ2pYUlRvcEhnSDBXV3FKeGlkckJYejltT2V3S0tqcm0xa3JLQUxjM0IzME9nTlo3KzJvVUlQS1IrckpBc2NLMXczU0NnM0w5dEhjYjNNNThIK0RxWEVkUU9Qcm5TT28rVzdhb0pzTGhici9XOEhIVlF1OFZHN1FhMk9UTUhRVk5yNFkxOFYrNFpwS0p6aklFejNIQlh3b3JDK2VXcVpXZ2xsbGFFZDFueVVIMWVmZFBtdUpMcUtOWktNL2ZBQlpHWGZXSEtTMWZyL1cxTk1Kb0xXOElwenJ4eTR6cTlpVERCcWVLclRPQmw2OFZPM3hCdEQrVjBiWllOWEdISmtqNW9vUm05Z0paS2RYQXJqbDRvc3ZUcWxhQjF0UXQwa3FHZkFIc256VDQwYmxrNm04Y3VjeEtqRnpNQkx3UkYvUFU0UU84MTF5dGY1dkFFWFNmeTBzNWk1Nlc1dGRJUzRLLy82dFZtVDB5V3FIYzVIZWhhcVhhRldqdG5HWEFtUGE3UHE5VmNFZTAyS3A2Sm5kVlFGMDFRRUtKcXc1U0JuNGV0NjlTcldQK1hBajhOUVB3ZHVJaU5scTRVUlUwU08xTGc2Q2E3eVFJTWUwaU15UXlQUUZLVjZTYVhYaUdRMmk2QkVQTVQwUy9tOHdaV0VvbEZaUzhNamxJSEZEeVY2Wk9JSktPTTJhL0pUWDAydi9LekVXMUs4YnBDMzV0OHFjSGRwbXB0d2ttS1VuMjZsNnNKb1I3OHd0Q1RJeW1ma0haamtvZUFRZ0xZVkRtOWpKa0pyV2c3YkppU0xZbWhGSUtFQ2FMdFNtTGlhZlp5dmNPa3g3djQyRzUxWm81MXFMSjJqbkJ3NWhLQlhIRm5HYlRxMkF6NjROM1dEdy9RM0FWUVBvbkQyM0oyV3NLM3k4MlZvbDNNQzIycUFuQi9Ya1VMNS9iam53MzR2VjEyOGNUT05NT29vaDRlNy9Wc2lRWkVoTVRrdlBaeHViZUNNeHF1Q09CU2Z6QnhJWkpJMGxXYnB3NzJpMWtubk9kbHAvWmtocUE5Si9uazlCM1ZxUDJsUlVmMS9mZW9RQ2xnekF5TTVrRHdrQWsyZXIyekFZVjhYbXVHaU1VWGhnZnZobXZRcHZyNk1xNjM0RzlxdEdpRWw2Vm1qZkVuanBVbTNGTDZDMVlKczgyOXlPY3NibDZocm5uZlcwYmxjNFdBdjg0V3NnTThRWTZaUzBmK3M2cjdWcXRVVFpVU1VhaVFGT3BPbkJIMGN3eG5aeHpxY1VGeGQvRlg3cnBzVVcxRzJTU2dZakt3QUFhVlhtK2Q1NkVxM0hENlFNZERPTXVzVWJQYmZ0YVBCN3Y5aEtqVXNtRENHUFRZK2ZKZzdLWkVKazN2OEJPY3IzT3lpVFc0L0xBU3k3VmYzNXRSS3lvekZqaE9EN3Rpdk9IY01MaEZLN2NGNldMVVZCdlFsOEwwTWluS01TNDNERm1xSE9PTzB6eG5OLzg1SGdqSWVXR2RySjFzNWpkQTR4QVAyRmpQT3lhckppTWNJbkE3Y2JuRy9wemdXOWdIdDBub25QcjZBSm9kdEhrMkZGRE1sMkFrOFhBVGQrUWhOa0l4NllieTVTdDJ0cDNOTWdIS3Qwd2txTkJ6anJkZk5KYXlzWDhQQlpWT0hSNEtYajNhc3JnNVlZY1A0Sm9UM2ZvMEZpQ0hrdFpNQkg5M21lRnJkM1U4WU5vQWFEQUxEOUtIRGZ2T1FkeTROamdPNzU5UDBIRzZoNW5SVkdkZ2I2dFFGK0xBTzJHb3c3RGtZTnRIb1hVc08zOVlkQ1YyaFk1Y09yS1RPNHZKNnNudjcrWGZENWVid2dNU0JUc3A2aERpQ3Q1ajhLYXc0Q0IycXNiV3NVYkF5SHZ1L0xtRzdhRW5iOW1PYzBFZFJGc1NLVWtLNVFWazNYbEdJaklGcWV2V1BoV21qYkFuaXlTSHQ4SDJ3QU5ncVZpY3ZMZ05uYlZiOTJpUUgvT0IrNDdUTmorNHBVeGlIRk5oY0M2RnB3TXQ2a3RuMDJOaW1GdUw2QWJLbktLUlNaa2gvT05BMVNuZFZkdlc5WHVvR25meUNCdTk2ckpwVXBmeTd4dVZOMWxtQXZyNktFRnFkRW1lS0tvQzR5ZlN4Vm1oK3VJMHV1U0N5OWpIQTVnS2xuMC9kS1ExUUFLTzZ0VnI4K0hTYnBMQlNkV3RFeEt6MnJ6QWpWUTBxOHoxYTdnNjFZd28xQkYvVUJIaE5zeThhK1MrdnplbS82V3BjRm9iOGVMY3pwYkJKS3BTekx2NitwcVptYjdBTXh3aGJVYlpLS3l5SEg1RU9kVEphWEdUZW4rbXhMY0JiNWlFNDBtQUxBMG4zQUlrSDhjUHRvb3VDVjFRWGsvaHJnaVdVMGNFNGVTYllUMDFaUzkzbzkzZkswaTh4ZGNmQTdiOXRDOWEwRDRwODExVXRvcktyUGt0ZlRXV2lNWWlab05obHh0SHh4c2ZobDdkNzZXZkJ6VjUwSS9HbU1kcHRhRHdrSzM5MmlQdi9pVDFwYm54NzV3SjdLNEl5TlNhZVlOL0NNbEN2ZVYzM3ptNXF6ZTVCL3JmZ25YN0JMTzRsK1p4MXdXWCtnYTJBeTNLa1ZOZmlaUE50NGtycW55cG9mWTdqTThReURZSnZDNzA0akc2YjVPeW1iNU05bmsrQUpBSytzb3VlVklGaU9pM3dWYi9xRUpyZ0FUYjVmdkpSK3Axb1BlVTBlRFhQdGhVU1liTEl3SmYrWkRqK2tRTFpWT21aS0tlUzQxRVdNL2w1MFlhL0liSmRXbEpHNERBRFBYNlNXSnVzcHF3YXVuYVY5cnJpM2FvTUYwT2N1S2JXV09UdHVBR1hkWWhTZDkzOWNvSDNkejRFN2hxdEJvRkdkYWR3SkY4eVVtTGtGU05zVzZzS3lleDZKOW8wK3RRK0dIcDhjZmx4SVplaDZDRDgydUpnZlRva0RNdEpLU0ZmNDlKckU3YnR6SzdLQW03RkdmVzVrWjNxWUlUWWhGQmYxQTNWbDgyNGZ6Y05FWDNROU16Y0MxNStzL2JlOHV6NzhkWkNmUmZmWnRzSzFVRlp0Yk9meTFESzZweGNHNW04RldjQUxsd0MzZktadHNKaVNhTVNHMkMxZlhNd0hKNVBSbUNiVnFqWTJpY1RCZU13Q25vc3BGVkJJcS9FbHh3VThlcmI2YzVZVCtQdzZXcnRjK0JZbGpDamJBVFNuVmdLbER0MzgrWEFkc0dRUDNldDdGWkNGaXRnQVdtSWtjbWM1NmQ0ZGF0NHhlU1JWdHByeDRBS2FVenNZY0VhMzROZTc1YWxKVGtxMWtzSWZGMUJBbFlIR3B6OHVBUHlCTVN3N2d5cThGZ2I2UXVWbmhSZlRteHFYQS9qM2hUUUgvR0FEVlhKVk55YjdxT0tIZzhuSXNnWDFaSEtRTVhaTGNYSHhuR1FmaUJtMm9HNlRWRElEaytqamlaS0RXcTgyZ0FZYlJWRGZWVUhpVjNZR05SenBrRU9sdjJJMjFvNEtFc0lVZ2FKMU5qQzhvN0dnZnFVdTgwdnhkSTZGVTRVU1o1a0RQOFZaVUJjemR2ZFVtbS9ubEZRaFJ1YkF2bVJuYmdtTFNDZVRrY1dpVDVuUGxCSjM3dWU0dEJPL0hSWFdMVlgrZGk0SlhVdjNrcWl3T1hBK3VSeldzdnVza0lnR3FsYVlNQVM0ZTZSMmJiRy9Cbmo4VysxMlhobjQ2MkpnMmxqVmdxbEhQalhoZS9TYjZLK0h4YVdVelc3R1krZFE1b2NlbDRNQ0FTMHp5TnQzU1NrdEFKVC9SNFpFcGVIUE1lOEFBQ0FBU1VSQlZKNlBmQU04ZHhIOWZqM3p5YTdwWUMzNTl1NnRBbW9DRTl3Y0Z6QnBKUEJZbkJ6b0hJd2oyMkUrMld3aGVlRms4UWtlcFNwL09EMnlKbGYzekZZRjlVeW4rYldsZjc1RERuRC9hZHJuQnJXanhkNXpLMEovWm9ha2JlcjQvVjdqei8xNE0vVUtBZWhjR1RlQTdnVjZPTlRLakU2dHJBdXNYWEtCcjY0M2Y3MjBFaGczMDlxK1VnWmRObE0yQzMvRFRlUVlrTTQ0SldwU25ac0p0SXFnbWFtWm9QN21HdUNVVGpTSCtHd0xKU2UwYm1FdXFQY3VCSjY4TVBoV05XRUk4SE8xTmdBdDBxWUZ6ZVY2NXF2UCtUbncxeVhHRlV4VmpWVGgrTzhMMU9jNjVBQXZYbUlldkUxRkhKQkQzdit0a0tuWUg5bWtEY2U5alZkVEk5eHdIQ3oySUpWbWZFbWpDcWc2ajdZU1U3eXZUeDVKUGNsRXV1U3FTVUpHUFpRVzdGTHY5V2YzMEFycS9WcXIrM2Y3Z0MwaDFzKzlDODFmQTlTRUNnN1ZudEVwQlRjbEJZSXJUUmZzQXE0L1RITTU1WGgrS0tPZi8zQUdKY0pjZnpJSjdadktxYXE5YjJ0S0JEcTVmV0lhckViQzcwNVRlMjFOSGduY05vd3E0TjljUzJ1c3RFUjNQZG9aNnNsQnNYa3BLaXBLV1RFZHNBVjFteVNUNjNBalMwcTJqMGY4Nk44R2VPQU1Ha1FkVExWM0VUM0QvMit3VnV5c2RBY1BocWQxcFF3dGNRQTM2bzdkT2x0YnpueXdsbXhpWWtXTXJtOCtRcEhtVU5tWFlyYXBKSmx2cTJUbmlvSzk2UGZ1MEUzMityVldNM2IzMTZpVGtXUUpzaUl1aHg4Rnp1alRLUE1jYmlxVGpyTXQyd2tGd04vUDA1WWFmclhkK3Z2YnRhU011Ykg5Z0xXSFZFRmRaTXNSNEprSVNoWTc1UUovUHN2Njl2R21UUXNTQ00vdW9YMisxZ1A4YnA2eDVVM0pRZUNsbjdRK3VHMWJVUGJoSjVzcEs3eThpYkxzendtSTZRQ3dyOXBjMEYrMmo3THJyeHBBSHIyek5wRlhZdjgyZE16dnJBTWVQNCsySGRzWG1MbkIyUFlqVXB6TWowS25lVXBsb2JQZW5veGFnQVA0NldjYUx4UmJKakVUdm1VRzhHeXhPbDRjckNVQkRxQXhwYXBSbTlHcloxUVhDdUlDbEduYklVZGJyV0xHUGFPQ0xaS1VZenYvemZEdmIyNWtNQm10TThLUERYa09kMHhCMldUdzZLTFl4OS9ONWFGZmw1ZzZaeExuUnMrdjBIcTlLaWppaERqbWlkbHhQNVNSWVBIV1d0VjJwYlZCTllYRUtFSGgzdEZhRVVlaFpRYU5yU003a3lndlZsbWRVRUNWSmgxMG1ZTlBMQVZXSHpEL1hiL1pUWjd0WXBQVUh2bkFtMWNBdi8rYXh1QlVKMVB5b2RBWjIyQ1lJYW4yUitsY3haUU1yanFSQWpjLy9td3NYdVZuMFp5N1R5R3RLZDVjRzN2VmFidVd3T3pyYWN3cHI2TjV5Ui9uVzZ1U3NqRkJGNVROaXRGR3laV21RU29PNFBzOXRBYmhBS3JjZEo1VnVhMzVkT3RaSnlTNERXcXZmYTJvdC9yOXZ1cjQySlc0ZldxdnNWdUhXbXRLQ2xDZ2RsQ2dtdXEyWVNTVTN6UkVYUmVmZndKVlFuNjlrOFRxZ2Uwb3dXZjJEYkVmYzZ4a1oyZ0xJYktjbEloeGVYODYxdGRLMGxCWUY2NUhCeml5WWd4dzJVVEZNVm1XNzFteFlrVksycnlJMklLNlRWSnA2ZkFpMStIR3o4Z0RZNUYzOEU0MTNENTFRTFNLdUdEMCtHbWdkVXBrMlNBSzhmcEZLQVB3MkxuYWhsdHpJaEJPemRCbk1TN2JTOGU0NEVacjcvLzFRSG9ZdnZZaERiU2lqY3ZPWStULzNOS2wrc3NCTkphZEkyU1FiVG1pWmxPZTJWMjdYVk9pTFBMeUhHNjBkRVF2aHJSdytKRG5hRUM1dHlVMXhZbXhMSE5nVy9MMEwrNnR0UTBwclNUaFZFSC85eEo5MXMvb3BwYWZBK1FUYlVTdGg3SWtySktvcHFaV09Mc0grUm1LMXdsQUZTRDN6Z1cyaCtnUE1HTU5DU1RqQnFqUE1aRG9jbWxmNFA2dlNjUzJ5cWpPMU1EWERMMFlvM0Q5eWVyM0gyMmlyK0wvc1VENG43M3dJd25wWmRVa3pBeG9TMExSK0lFa0ppM2RCNXplbFo3N3pXaGdVclN0WFpoNnVyWjIxaU03eE9JdlUvS2puYk1HaHp3NWNUblhtNUkvbkU0TE8wQjdYZlZycllyUjEzK2tmYy9Xb3lReTZERXFBeGFST2YwL3hnOVVCZlVmQXVkWGJpWjUrU3RCMWpvdmNPZVhKTVFwWXR6a2tYU2V2L2lUOGNLenFKZjYvWnp0OFc5T3ExRG5CZjY4S0xMM2RNc0RwaGlJOXVtRU1qWjBkRlZiOHBSdTRmQWgzOW1BTWsrZWFXTzBWT0RNN3RveE4xWVUyeGEzRDNoeUdYM2Z0a1Z3UUwzT1N4NytVeGZUenhzUDAxZ3lzQzF3WWxzYTI0N1cwNzI4WndFMTlsUW8xVlcrNmEyTjlJenFEUHoyMU9Bc3hCMFZaTzEzZzNBUHZydy9lWjkvdnBWSzkwL3BERHh5Vm5DMXgxdHI2VjRjam1lWDArOGpObzB2ekthbWMrTm5BaitucUJDaG5PK0ZHUTNJampGZ21zVzhjTWJZMkxRNXdnRGNlWXJhbCtpZjN3ZWZjeElESGpsVEZmRXluZFlFOVN5bmRnMGljbTVnYnA2WFNZOGRGY1pCS29WNmI5TTNuazlubkV4R3RoVGJIeXliZWVHU0FncHhtc3kzRkthdEJGNWZReUtzS0hKZmRTSlZMZlVwVk5jdU95cFV6MjhqcXl3eDhObGVzSmx6TUsyZzNxZVE1c3RtYTV1L2ZSdjZ1b25WcHV1THJTU2s1MldTTmMxSmdwWnd0QUY0dlVTMWkvMWtNL1Z5UzVVNXc2UGYwQnArd2hEcVVhV001VTZKeHN0TCs5THY5L2Z2VXVlWUk4SEovREd0OTIyaUl1VnRYa1JzUWQwbTZYVFByTVRtaHZiaE4wd0REZ2tsdWg0L1RTTGRQaUREb2ZxYzc2a2ljZGp0b3laYmlvRDV3azlreWFDVTJvc0xPN2RQbTVYcWxHZ0JKL3FKSG5QSHAzbWNtTVVJQU45WjdHcHVGYVdwSDBBWkFTMHlnRVVUZ3Jmeit0V0dYUURaRTN4MnJWYndCWkxuMDlZek0vWk9yYjB5ajJLSHUwMzREVVBRcGdYNWU0dlplUW8vMTVDMVJLT3dUblg3YUdHakNNeDNqcUJKRUtETnltdndtWXZOSXpwWnkyeE5CZlpVQnZ1U1Y3cUJLWE9zQlFYKytUMEpPemZwdkJOWDdqZnVvUkNLSEZma0RVcUhkVlFEVFkxK21wUUN3REVoQVhiOFFGcGNWQW5aekxsWlpCT2xaSk5XTlZLVzVyNHFFdFJyUGRUNE5CNUNYcStzOEdudXZiSXFzTDQrWUJTZVJvczdNNnNqaWFuUDZ6TjIzMTVuSE54Y2VZZTF6eHpTUWYxKzZUNHE5MzJtbUFJa0FQMi8vcnFZZ2liUExpY3YvZUdCUCsyRUlaVFo5UGZ2dEtKaWxoTTRXd2hRZnJTSjdoMmhHbE9Idzh4UFd1YkJnbVk0TW80ajYrUStXZFo5MTdwblZtSkRmZUFmbnFLQnB2NXR0SlZ3OGFMV293cnE0M1ZCK0YzSEtFUGJxRGxhbGxPZEo1bGgxSHd1RkxjTkR4YlR2OTBEUExTUXhzS3RSNEZIejFMTDkxME95dnI5endyS1R0ZmZJK1pzRDIvQnBPQ1R5UXBzeHVYYW9PcXJxMU5YVEJmcG5oSDdYQ2pmNFVZTHBWbzFCYStCVkdWd0IxVk1sem4xNXRDZml3MWVxb1JRYkNlSGQ2VGd6VGFEWVZ2czgxTGNHM2o0VEd2SFVkeGIzYjhSSDIwRy92R2R0WDNaQUZtU0Q0VVdxcHhDa2VkMEkwZHF4Q0drbU9HMkJid3kwRFpRcWRjbGwrWkFYZk9va2ZNRDg0RzNyMVMzZldxWnVqNFdtNUptWjVEWCtMQ08ydWNVcmh5ZzdYVUJVSkxhclo4WjkrczZVbTljS1I0Snd6clNPR05rVFZQcklkSDgzdEhxYy9WZUdnZG1idFFtUUNRelNjbU1IUlhBdzk5UU1PUzJZY0FsZmRWYnVWT2lWakhwS0tZRFFMYmtSWDRNRmVuSEk1eHpzTVNWa1czMysvMTNYM0xKSlNGTVVsTUxXMUMzU1RwZE15TmNlYWN3RFQ3Z3JOZnBxNWdoZVBWQXluUUVLTUtzTktnNm9RQ1lkaW53eGhyZ25mVTArSXp1RW14TjhmRm10YmtnQXR1Y3EvUC9mR29aaVdheGNxR1F4WGk0amtUSGVQbXpGV1Jyc3pRWDdpSS9PNStzRlQyUDFGUEdtZEswenVNblFmM1VydG9zUzRCRXdXVFFQVFAyN3EvZHM0NEJNZnJDSDZrSDV1Mmswa0tSZVR0cEFXT1VGYlJrRDNDSkVLd3dLbS8vZEhQb0JwcnB3dTVLRXNXbkJwb2NiVDVDUWsway9yVC9XVUZCc0lmR2tDaGVWZzA4dUREeTh0Tm9tcEp1S2lmUjZmcVRhYkdzWE9OTDlxaVZKQTVHTmxHaGVIa2xUY2pYSHFLL3g5YzdZd3hHQ2VKZno2endna3AzSVFCbDZ5V2hHUnJRVjJzOUpIN2NQbHg3alQ2eEZGZ1l5RlR5eWNDOWM0RC9YS3dLOGNNNkFoK01KOHNpeFFMbTdCNnEwRkxSUU1HeTdSVWtpcDhjUlR4N3l4SHpiSzFXTG1EVzFaSHZNNTBSMXhXOXNxMzdLSFZ4SFQvem4xajRmaTlsbURzbEVySWZYR2hlUVJIT3BtcDVHUW1Ja2ZEWHhjQ0hWOVBudTMxVW92NTZpU29Bek5sT3djaUh6eVJCaElPcU1PcThKQ0RrdU5SS2tYZldSMmFKQnRBNGZ0ZVh3UDh1bzZTQldadm9HRklXNFh6dmtSMzdPWndoeWVqb3FzYWV4b0swcTJKS0ptY0psU01yOTVPWGNiaEtLSURPTXlNVzdnN2Q1OFVtZ1FoVmY1MWRWY2lJMGE3RndUaTZaMVppcDd0MVdsMVQ0bnBaejVmYktKRk1xZUNyOFFUM0xGTTR2V3R3bnd5bEQxY3JGelZmMTlNOWovcDNQUHNEc01aa3Y5RnlXWC82eks5M1VuV1Ruc0h0cVZKSnBFVUc2UVJaenZoV0ZJcEpjL0VXdWN1cXFhcnMvUTNBZmFmU2ZQU1lHL2l2eFFCektxSE02M3BsSFlXRHBXczRJSEVrU0ZRL0prblN2Y3VYTDE4WTd4MG5FbHRRTjhEdjkrOW1qRlV3eHNLMG9MQ0pCNTFjMVhBd0RqOW5aUHVDdEJqelRUSEwyak5pMXpIZ3lnOVUwWk9EU3BOdkdrdzJBMjFhVUtiVkN6OXEzL2Y5WHVDcUQyalNjWFlQeWxLY3V5TSt4Ly9pVDhDNlF6UXAzeEhRd09MbGxWdmRTTFl2OTU5T1F0Rzc2MGxnTEsyazdNdGFEMzNtYzh0SitEeFNUNWxvQzNiUk1XdzlRajV5WGo5dHUvb0FiZHNVY0s0T3JnN0c0eElJNnBwWmhRem1oNWM3ZnJFOGltWnNlbVVWVFI3N3Q2RkYxYlNWb1NlRFR5d0ZQRDdnak81MGppa2YyZUFERHRSUUZzaWJhODNmdis0UU5WcXppcEpobXl5KzNFYlh5ZTVqd1BSVjBma2t6dDhKck41UEdmMnpOa1ZYdmh4TlUxSzNqeWFtSDI3VVp0ZDh1QkhJZEZEbWFNZFc5TDJlQmg5bDZNL2FwTTJJc1dKREVBcnhQTTFnTXJwYUVBWGJ1ZXJSeXRHSUduOW0wRDVTbVdkK0lHRWFBSzQrU1ExY2JUdEsxUjhBTFJiaVJmYzhOWkI0cEQ3WXU3ekdBd3p2UkE4UmZjYVNnMUZtb29Kb1d5UXVDMFozTVY1WWh1Tzk5ZWFDT2dlSjlwSGdsS2pVT2QzSmNYalFOc082bjNTbnpHbzRJTU1QS2FZeElKRzhzODQ0b3k1V3hJRGt1a00wOStpWlQ2WDFvYnlZYXowVUtPMlNTMk9YRXFnOFdrOUMrcXVySXorV2ZkVlVSbCtRVGRmOElZUHkvUTJIeWQ3cDJrRjBqWXBqN0ZQTGdQWTV3TnFEMFZjSzdxdW1acVEzRHdIK3ZUUzZmVFFWeWlucWdJeE9ydmgwaXo4aDZ4aVcxOFRSVzZnWmNJR1FZUExKRm0yaVJEeFpkeWowbk5DSWMzb203bmlPZDNwSEVKUU54UWxaUi9CTkZaMGtxVGF1bUhIQXBDcW4xa1ByUUxFcCt5ZWJ6ZWZ6cXc5UUVwYjRhNyszbmlvSy8zbUJXdG5oazBrQW5ubzJ6VU02NWdEL3VpQTQrZVdXb1dSZEl2WjRrQUlQcDBSVmRqOVhVM1dnUWx2QllrYXhtK21TUytzdWtRK3ZWcHRaZS95a0l5akhkMmxmdXBhVzdxVTF4SUpkMXBONThqSkpQRy93MFZwQ3NXQVJxMWlNc3ZIandaWWp3QjFmVUE4b3dMaFhWYnJRTjl0NjFXRnpJVUhaNlljWVl6ZGZlT0dGYVdIekltSUw2Z1pJa3ZRbFk2eWVjOTQ1L05ZMnNlS1NaT1JKOVJNci9DMVBUUGF4QU9TTEhHOW1icVNIRVhwaHppY0QveXVoUnlnTzE5R3g5bTF0WExxcHgrTUhScndjZnJ1RHRTUzQ2VVczZUEyNis2cUIzOHdoNFVnUlhhNlpaYnp0NGxMdG92WE50WkZQNmhOQm5xTitpNVB4YWJIdVIySkF2cVBobG5KZnpzbmh0emJISjFOR1g3YlRXcFBKV2cvdytIY0FJaWpCZlhZNVBhS2h0TkxhdVJlS1dBTTY4Yml1anpZRS9tNEdWTHFOZjhkSS9tNlBMS0tIRVg0ZWZLOTRlMTE4Yko1aUljOVJ2MEZpZU5YS3RnV08rcXRxL0psakVuMU04YVRPcXdaSlJZSGF6K2w4aURkaXcrYi8va2kyVitmMnBBV1V4Q2l6U3A5MUpWSldUWXM0cHdUTTMwWFA5UzdVMnNna21pbzNVUFJXWk84NXFSMVpYcVE3Qlk2NlpRQm1XdDNleVRoYVp6VGNldGpiY2xBQ0R5c214R3Nna1VReXRvKzMvQmMyWnR2UjRQdjFFOHZDQ3hWK2JuelA1YURLcDFqWmRoVDRVNHJuWllsSkx3WE9oZzFPeGkzZC84TlI0S3pQQWZBM0lIM0V2MlF5cktOcUVWVFJRTld2YlZyRU5sZmZhR0tEVisrTjNNYnJtTzJRRURYdE02b2ZCQkJ6Mi90T0diVU9DZkxqTXFRc0lEMFMxdlpWVS9CeTF6RjY3S3lncjBjYnFDbjBDUVcwWGEySGdyMW1WRFJRajZQMkxTbVpadloyc2pEdFhVaTJsUXJ2ckZjVDBoNDlTKzAxb0c4Y2FxV1M3eFZodlpycEFNN1NWWnU3ZmZSWitwNGtpcGdPMExVMjhRdmd1WXRJM0Flb0lmYUZ2Y2cvL3V1ZDRZOURZV0E3YXBZZGlsMnhGMXVIWkZHRTltdXBnaklHU2VDTm5USnFIZ1J3SE5Sc3g0VkNBSThtWUwvYkdHT1RpNHFLMHJKR3loYlVEU2d1THE0QVlDTHgyU1NDd1Mvd3pVNG41aVg3T05JUksySjZLbUxraldwRW9xTG5zVkRoYTNsL2NYRnh0TzBjTlF5WnhqZEpEUE9VYXM5b014VDN4aWRKek1ZbUpCejRaVVhHQVY3dXpYbXd1TGo0Q3l2dkhmd1MvOVlwWVJrQVd0eWxZRFp1c2xGc2ZOdytha2k2dVp4RWt4ZCtCSjRzVXJmTGRLamU3UjYvbXRHN3VCVDRZQU0xMjFJQ2xqZUVDTmU5VmtMTkV5UEZHNkxLSXovTHVsLzhjWVo3dDZmZ2dlTGk0dThqZWRQUUYva2E1c0FpbHZwYXgzRk5wQlplelIwTzhJUHVscjhyTGk2T1d4cktzR2w4UEdNWUROampRemd1RWp6TFYrMm54SXIzMWxQV3V0aDgwU3FMUzgwOW9rZDNhWDQyWGsySmVLN0xIR3R2SEh2bVArSzE3MkhUK0VqRzhHdjZJS1Q4S0ZOYUNVejROUGo1azlvQlF3VS85S2QvQ0ovVThCdURQTmNkRlZURk5IRTRaVkcvc29xZW43dUQxdE0zRGdiR2RJK3VZazRVajcweVphd3JQdTByOXdPUExhRytHSW85bU1qZUttRGVEckxyTEswRXJwMUZqYkxIOXFXNVhxTWYrRmRFTXd2SzB2ZkthdThQUFdzT3h0L2E1bmhBdkI3OVlKOWZkc241VHlmM2lGS0hoUXNYZHZkNnZmRVcxSTl4em4rYmJqWXZJcmFnYnBNUzhGWllpZ1pzQTlBM3hjZDZtMllLVTBYRUhUNFpQOFZydnc2R0VnQWxBSWJGYTU4Mk5rM0Vlc1pnV1k1MVN0akZPWDRBdzltTWdYR2t4ZnJPa0x4TVlQSkl5aEtNWjFCVHllckxkTkxpY1hrWmNPTW45TnlZMTlUdHBvOVZHNUgrL2J2ZzVxS0tkM3FYM05ETjRrWjBVa1g4U0ZoOWdMeXViUWhPcC9MM1hFYkViVjc5ZFZqcHpNVUdBSU1BVzBpMFNWMFV1NFBBVFh1ejVFZDhuZDQ1M2tWQVVMY3hwMlVHVUN6WXFZaXhvSEVEMUxFaEVzcXF6UVYxano5eXk0WnNwOWFyMlNZRTJ2dDlYQlA2WklhM0pJN3hqRUZDR3R1cWJqaE1WcWNQbkVIMlhrWSs1RmI1MzJxZ1Z3SDFKeEs5eVhjZEkvc1hnSHBaRkdiVHRaYmxKRXVYaklDMWkyTHpBcWkyTDM2dW5RdktISGprRytETkt5bHg0YjMxNm11ek5wRlhmS2RXWkZNMmMyT3dzRjNySVFIK3JiVzA3ZjZheUp1aXVuM0Era1BheHF4K1RyWTZ5L2FwL2R4c1ZNU2tJUUIrY0x5ZnRJTnBCbkRPOXpER2Jydm9vb3NXSlB0WVlzRVcxRzFTZ25WWmNBK3Z4NWVjNGJjTVlLSkhtWTFOTWhIWGp4eVFHY01DWDJ2RXJaUGNLcUJxS01lWERCakNHS1IwRmhsdGptL0UreklIWkFiTXIyckVJYXZ2WDNVSHFvZTlqRG5nT0EwTWFlT1luZTBFQm5mUUxrbzZ0UUltREtIdjQxa2Q4dStsd0duZGdOYloxRC9peWc5b0VTZnBiZ2dPNFdlWFErdUpDZEJpcnRGUFRldjBqVzVGVG00Zk9vUGREQWN6RjlTckdvSEwzb3RzZndQYUFpOWVFdmx4SkJPdHRnZ2ZsekYzM1NGRWJMYTVyZzROUTF2aFN3QURHWVBFdVMycTI2UW12eVFXY01nQTVrdVo4WnNMQVFDVDhCWUhmcytBTnVrcy9pV2FzZjJDNy9tSjVMdTlrVGNyblRDRWdzNDJvUkdEVkp6am1PeXpiaGxtaGRwR2ZKZVhpWFVBaHNSenY4bWd1aEY0S0VRTzZ3OWwxdXdsWlU3OXlrSlIwUkI1THhnOUIycUJLOTQzdG5aOWRCRWxVUHhzNGhtdlVGb1p1cWRHT0h1OWUrZlNITkVuVTJCTTd3MGZEWE8yMCtONGgzTnM5amlRNGgxTjBwcHRqTEc3aTR1TDAxcE1CMnhCM1NaVnVKcjU1WmY1RW9ualJnQnRrbjA0TmphL29GVk5xbVUvbG15Nm1zV3Z2Y3BFNXNVMC9pMWpxSUI5N3R1a0NReW85WE44czJNS2E3VCtKc2I5TC9FRlRnbVRBWFJMM05IRmozK2NSdzJoUW9uU29WNkxsQVlmTUhNRGNOY3BsRjErZWxkZzhpaktwakxqd1RIMEVObDVqQnBBSzlaYVpzS1VWdzV1YUdvRlR3akxsMHlIdGdtcUZhS3hLRWd4S3IwYzh6R1ZSZDd5ZUNxVDJVdDhDWk53TTRBbWRMdTNzYkdPT0JWaURNZjhISXZXVEdUeGR0Yy9BbUFPQjI2d0xaQ01rUmp3YXdQTENJVXBzNE1Ec0Zab0RDRzBuZGV6MmRwNEpSUmRrZ0puREF0NEEzNk81MmZzdUFjMVExN0dodzVnRUFNY1BGQk9aUWRzbXdhOW1LNnc0WERUZkg2OWx4NDI0ZEVsU2ZnNThNV0d2TWlUSkd3c1VjRVl1NnVvcU1pa2MxaDZZUXZxTmlsRG94Yy9aam14bXdGdDdJSGVKbFhRbll2NzRjTzM4ZjRNZncyV1M3bllDNkNOZmVyYnBDcml0U0FEQnozK3lLK0Z0WGV4a21FdjhUVk1RamVHd0lJeWhVLzY3QXhqd2R6akowL01WZnNwVXpzYTJ4UXpWdnhNZ2pvQWpJeXhOZnJXd0ZMZzA4M0FGUVp0djE4dm9VYzh5WEkyazh4RWJSWjV5WVpKTE9vV3dkVmUvSkRyd25iRzBNR2UvOWlrSXJyVGNoOGFzQ1RlbjdGcUl2TU9mb2wvNlpBd0ZrQisyRGMwUXk3dUEzVE5OWDk5YkQ4S3hrYks1MXNUMzZEUXhod0cxUHFCcjliOW50WEZkOGVNODVmNEhDN2haZ2IwdHNjWEd4dExIT0FTUHNIVnpHNUdHbWNVbTVlaW9xSnZrbjBzOGNJVzFHMVNoazEzczRORHAvT1BHWENLOGx5S2F5MDJ4em42ODQ5enpDcTVoKzJQOStlcyt6MnJHektkditRQVhqSDdiQnViWktLM29HREEwNXZ1WnJWUjdZdmhud0RPWTBETFZGL2NIUWlVNDNJQU5ZMUFic0NvWnVjeFlJcEJ3NnQ0SURaaTdwUkx6YktVeGxZSzUvUlVuL3Z4WnlvTEZpbXZWNy91cUFEK1YySXNxRjgzQ0xpMGIrVEhPR2VIdHBrcDU5WXkzYk9kbFBZVHF1ellIVVhHZkRJUSttclUreVQ4T1paOTdaakNxb2RNNTI4NmdGOXFEZXd4d0NaVjBOLy8vUnl2clBrdGk2dmRpNExreFNLZWllM0tXc0MrRHJTYzJ6UDA2eGYwaXM1RGZjMUJjMEY5eVI3Z3p4SG1FVjQzQ0xoamVPVEgwZHdReHBFeW40UzVpZmlNdFlld2ZsaEhmQXVnTjJCYml0bllHS0c1SkRpK1czTWd6ajFDYkFCZ0UyUHN6dUxpNHUrU2ZTRHh4QmJVYlZLS2VpZGVhT25GTFl5aFQvaXRiV3lhbEcwMUhqeVZxSjFYdXZCMllTT3VZd3puSk9vemJHemlBUWVXVkxqd1JyVHZMem1JRmNNNzRta0Fqd0Rhc3VkVVk4a2VZR001OE1NK3l2eExkT1oxdjliQW1UM1Vuek1kbEVGKzQyQnFCS3FVQ2ZjcVZBWDEyZHVwS1duZjFwVFIvcll1VC9xQitlWWlkYnVXOUw1SVdhVUxLOVo0Z0xOZUoyOVNJMXE1Z0lmUEl1dUFCaTgxV3RWN3owc01PUCtFK0Zyb0pBSmRXVEFBUExQdU5xekE3Ykh0OTBnZDNtbmJBaE1raHROajI1T05UZUtRZ1dWSDZ2RjZvdlpmTW9XVkQzdUpmd2FKQlBVVUhCYVN5cDVLQU4zTkF3Mk52dWhzdkh3aHpLbzZ0NHJjeHV1a2RwRWZRM05DTDJwekdiTTJUR1NXZTlKRXhGVG04NzdJWDNRNThIOEFNbEp4cm1WamswSjRHNEduTVpXbFNYcEgybERCR0x1bnFLam8rMlFmU0x5eEJYV2JsR0xycmF4bXlFdjhaZ2ZEQWdCWjlwaHZreXk0VmpWeCsyVk0zREdGUmRoajNUcWxOek4zeTJsOGNpYkg5NHloQUxiUG9VMEtvQmU3T1VlVmorR0IwcHVaMi94ZFlaaktaRXpuejNQZ01nQ0RHRXRkeldSNVdkTiszcC9QMWdyY0IycW9HZXFVVWZUejJrUEFIWjlyMzhNWThQQ1p3Sy82a1NoZFdnbDh2MWQ5ZlU4VmtKOFYvclBEWlk1blNPWmk5KzlPSTl1YitUdUJEemZTNzlFbjhIdThzb3FlSDlHSmZzNXhBVThWQVRkOW9ucDdkc3dCWHJ5VXJBeHFQY0NLTXVCb2pBM0JFb1Z5c25LQWcyT1Z6NEZwWU13a2xHQ2RzdnRZUTZ0cC9PWnNqcFdNSVRkbEx3cWJab2N3RDZueEEvZVUzY2NTZW5VMlNIaXRCWEFyZ0RENTJNMlByVWZwcTVtTlZ5SXFwM29YTmhNYnJ5VEJnYjMxUGt4TDVHZXNuOFJXRFozR3Awa005eVR5YzJ4czBwbkEwdnYxRFhleWxjaytsdU9Ncll5eE80cUtpdUp1bTVzSzJJSzZUY3Joa1BBajUzZ05ESGN5UURMSUJyT3hTU2k2UmtFeWdIY2RFbjVNOU9jMmVyRFQ1Y0kweHZGN3h1ejdzMDNLNFFmdytoRmdmYXc3V25VSGpnNmJobWVZaEdjQjVBSEhUeGx5aDV6b3NyNEJZTXNSOWIweXA4enorMDVUWDk5K2xJUnZFYzdKamtacFJQZndtY0Q0bVpRMUhnbUxTeW1iM1l6SHpnRXVNcWdkY3ptQXMzc0FMVE9BYTA0Q2xwU1NqM3AyNEE2V0lRRUhhb0ZIdmdHZXU0akc4cDc1d05VRGdZTzF3S1p5eWxhdkNiUzN6WEVCazBZQ2o4WGRvVGwyZEZtaDlRQ2VXL2N6NG1ZRHR2a2dkZy9yaVArQTR3SFlZNEJOYXVIbndLdlZCN0FwMFIrMGVTSTdNSFFhdjUweHpHYUFLOUdmbDA2VVZnSUxkbEd3MTBoUS85dTV3QWtobWxpYjhmUVAxQmRFd1dlaFliWEVxSXJLSzRmT2NQZlllWjVCQ0VrS1h0bUJLVnNUWUNjWmhBZVBjUmRPWlF3akFNTnFLeHViWm9VK2FZZ0JheHVBeDVOM1JNY2xtd0RjV1ZSVWRGelp2SWpZazNXYmxDUFFsT2dOSnpBV0RGMlRmVHcyelJzR2xITS9acXlheE9vVC9WazdwckRHd1MvekdZempXZ2IwQ1A4T0c1dkVvaWxKNWpqS0dLYnZueGlIYTRFeHpxYnptVEp3aFFUOEt1YjlwUkIzbjBLUGFDaXRCS29hU1RoL2N5MXdjZ2RnWUZ0NnJkWkQyZDRBaWRRaTAxZVJyM3FYWEtCTkMyRHlLT0FmVFRSMVBTY2dwZ1BBdm1yZ0p4TlpZTmsrNEoxMXdGVURnT2VXQTdNMkFUTXVCL3EzQVQ3WlRLODlmaDV0TzdZdk1IT0RtbzJaaWpDT1pZZnE4Ukdtc2hCU1VvUk1aVDQybmIvTmdhc1piT3M3bStTaUMzTHVoeDh6U3FmR1VKMFVBUkxEdDV6alhRN2N5QmhTM0FpcTZTaXRCSjc1d2R4U3BYdCtkQUhkSEYzWVl1bGVZTXhyNXR1ZlVBRDgvVHpLWHQ5WkFkejZHZENvcTNCcWtRR01IMENOdG0yQ0NTVHNmQ3hYWWtGVGZGN0pGRlkrZEJyL0Z3T21BeWkwaFhTYjVvNG1pWWVqbW5NOHQra3V0dGYwRFRhUmN0emF2SWpZRXhTYmxHVHRYZmlKQTE5d2dEUFkwWE9icG9XeFg3TFRPUWUrV2oySk5WbFVkZTBkYkJzSC9ndU9YM0o2WXZZU3NMR0pBcTc5d2NjNW5sazFrVzJKMS81WFRXVDFqY0E5bk9Nb2tKclo2ZDN5eUQvMnBIYmFabkQrK0Vtb0d0NWNDNXozQm5EbmwyU0hJZ3J6Myt3R1dyY2duL0VUMjJyZjUvWUJUeXhWZjc2aXZ5ckVXMlZVWitEZHE4d2ZwM2N6ZnQvMUo2dmZmeFRJWFJYUG5ZSnM5ZnNYZmdTdW5VVmllbzk4WUVCYnNwRVpQeERJY0FCTDk5RjJFZ04rTXpxeTQyOEtCTHVYSXo2T214TmhmYkZxSXR2Q09kNENWWVRZMkNRTjRaN3M1OEI3cXlleGRTRTJqeXVySmpLdm4rTjV4ckN0cVQ0ekhYRDdnRU4xMXJiMUJyTE16UjZoNXBadlhnbDhlRFZ3eTFDeTVQcnVGdlV4cUIwRmIzc1YwcmI5MndBUG5xbDkveG5kZ0srdUIrNFpCZnp4aktoKzFlYkFQc2g0ZHQzdm1jWC9hT3djeThTWHNxenRnV0N2TVd5YUkxeGY3Y253NXVFR2ZKQ2Nvemt1MmNvWXU2S29xT2diSE9lM0dUdEQzU1pGWWJ5eG5qK1MyUUlkd0hCbHNvL0dwcG5DOGFWWHh2MU4vYkVsd1BQRGdLNE1tQVFnSXdWMVJwdG13Qy9uSFllUE0wd3I2WWNuNC8wWm15YXlBUDZjb3dBQUlBQkpSRUZVdllPbjgrdWN3S3RBNmxVay9lRjA4Z2JYY3lSRWpuNTFvM0VUMEhZdEkvdnNHMDVXUGN2WEhnSXFHa2pZMXFOWXBTemRSellBeXZHTzdFSU5WYTJTNDRvOHMzRllSeExGQWNwTy9HSXJmWDlNa0puSEQ2VEFSSldRMTVxYkJRenZxTnJVVkRXU2pjRytLdUQwcnBTTnYyby9uWU1wT0F2Zksvc3hhZTBrbHJDOHkvSUdQTm0ySlRveVlDS3prMTlza2dqbmtNSHc2dUU2VEczcXoxNTdDR3VIZHNUekV2QmlVMy8yOGNBelB3QXpONXEvUHZ0NjQzRnBjSHNTMFFIZzVxSFUrRHBiVUF3Y0V2RHRIdUNOTmNDRUlmVGN4WDBvb0Rxd0hZMERXNDRBanNEOS9hUjI5UHJzN2ZINXZZNFhHTWN6cXc0bjNrNVNwUFJtNW00OW5UOEc0RHdBUTVyeXMyMXNVaGFPRXJrQmp5UzZQMGd6NHJpM2VSR3hKK2syS2N2RysxZ0ZZNWpNT1g1STlySFlORU1ZZnZUS3VIZjlKSGFzeVQ5N0l2TTJPdkZYbVdNV1Qwazl5YWE1RUtqUytOTFRnTC9obk1SMHZGOWJnSVV5OENUbnFFM0UvbU5oelVIajUrZnVNSC9QRTh1QWk5OEpma1RLL1Y4RGYxNEVsTmZUVjZOamNmdUE5WWZWbjU5ZFRnMUpyL3NJZUwwa3NzL3o4OURaakVZZXVadktnU2VYa1VmNm5PMGtqQVBBa2ozcU5nNEduTmFWL05lVngrbGR5V2RkNGVXVjlMdXNQUVQ4ODN2Z1YrOEIveXRKeVp0ZkF3Zit2ZVl3NWlYeVE4cnVZdzArUHg0QzhFa2lQOGZHSmh3YytNSW40OUdrQ0ExVG1Wd3lrYjNFZ1RtY0kwRjFRVFo2THVtcmZqOXZCd1U0alhqcEoyRERZV0IvRFREeEM3SXErODBvNE5OcjZENHZpdm1UUjJyditjME5EblU4NHh3eTUxaTQ2azcyWEZ3dHd5eXlhaUtycXZYZ1NnN3NWeXJCYld5YUcwb2xPamdPTmZweC9acmZzc3BrSDlOeHdsSEcyTzNGeGNYTlFrd0g3QXgxbXhSbjFVUjJZUEFML0NHbkErK0NvVU95ajhmbStFWDBDdVhBRWU3RDFQV1QySzVrSGMvRzIxakY0SmY1NDA0Wnc4RFFMMW5IWWRQczJTZjc4WmNOOTdKRENmdUVxNW0vWkNaL1llaFI5R0VNZHlJd045RTFnRXdLYXc3U2NmaGtzbUE1V0V0WmVBdWE2TTd3MVhaZzNrNnRtTzJUZ1RvdnNLTUNlSFVWWmE0cjdLZ0E3cDBiM1dkRjA1VFU3UVBlM3dCOHVCSEl6bENmLzNBak5hdTd2RC9Rc1JWOXI2ZkJCK3lwSlB1WFR3VWpvVmtKYjNsb0hkMDU2T01jSDZ3K2lKZWFRZ1JaUDRrZEcvWUsveXY4T01rZUEyeVNBZWNvNVg0OHZ1NXVkamo4MW9tREFUZHk0SFVPWEd4WGJGaG53aEM2QjV0Um1CMzhYSDRXWlpNcmZHUndQeTdJb3E5K0R2eGhQZ251OVY1cWt1cVVhQjlUUmdIWGZFaWZuNTlGbWZEWEQ2SkFhWE5Fc0F1VEFYenQ1N2d0bWNlemRUSktoMHpIN1E1Z210MnZ6S2E1d29EREhKaTBvYTF0TFJZbnRqTEc3aWdxS2xxVzdBTnBTcEs5VnJXeENjOTQ3aGgyTG01akV2NERJQ1BzOWpZMnNjRGhreGwrVjdJQUwrQkRsblFQMjJFdjhYTVp3enQyUU1tbXFlSEFZZTdIaEpKSmJFNVRmRjd2NTNsbWJpYWVaQngzZ3FWWHdEL0xxVTZvUEg0U0dxeVM2U0RyRXc1anF4aWJGSUI2V3J4NjlDQisyMVJOR1JXR1RPZVhTTURiRE1odnlzKzFhZDV3b0FvY3Q2eStrMzJjN0dNQmdFSC80ZjB6WEpqSmdFSEpQcFpVNEx5ZXdMOHVvTysvM2drOHVKQytmK3RLNE1RMmtlL3YvcThwcUhyN2NHRGljSHB1WXpsdzB5YzB0bjEzaTVwaFh1dWhScU9ld0hqRkdOQStCeGpTUVIwSGw1Y0JrMmNEdHc0Rjdqb0ZLS3NHbmw5QnZVQ2FNeHpZd1RrdUs3bVRKVDkwUEpVN2g3YkR4VXpDTE1iczliVk44NElEWHM1eFhRbkRaNWpJdk1rK25uUmc0Y0tGM2IxZWI2bkp5K3NBM0Y1Y1hOeWtObGFwZ0IzbHQwbDlQbVIrOXlHODdtZTRsM1BZTnp5YnVDR1dZQWJ3K29FL05SN0F0RlFRMHdGZzlWM3NHeC9EVFp6RHhIekN4aWIrY0tCY0JpWTJsWmdPQUR1bXNFYXZINDhDZUJkcDFwRFJMVmlqUkNLbUErUTkzdUN6eGZRVXhpOVRVUE9ScGhiVEFXRE5IWmd0KzNFRDUyaDYrekdiWmdrSEttWGc5dFVUVThkeWFQMDliSXNQbU1DQkNEcERORytpYVVyNjZXYmc3WFZVQmZYK0JucU9nNnpFRkhKY0pPZ3JGbDdGdllHaGdwanVrNEgvQmlTVkR6WUNmLzhPR0RmVEZ0TTV4MUcvak90VFFrd0hnS25NVnpLSmZTNERsM09PS3R0aTB1WjRoWE8xQ1NrSE9PZW80aHpYbGR6Slp0bGllbHc0eWhpN3F6bUs2WUF0cU51a0NadW1NcythK1pqT2dUOXlDRDY3OXRCdkV3TU1takxNT2k3akw1NkRlSDdUVkdiaUdKa2MxazdFZkJtNEUwRGliRGRzYkJRNGpuS08zNnlaaU0rYStxUFhUMkxId0RCRjVwZ0oyQUZVbStUQ0FhL004V1Y5SmU1Wk5aRWRTY3BCTU1iWFRNSnNMdUYyMklGVm13VERnWEp3M0xQbUFENENZeWsxeTE0M2thMldmYmdjc012enJmRE1EOENZMTh3ZjVYWEI3eW12cDE0Y2w3d0R6TitwUHYvNHQyVGxkYkRXUEdoYzFVaVo2Wk8rb3Fha0FHV3pmN3padUFkSGM0SURPK0RBMVd2dllpa25PSzA1aUxuZ3VCdEFjc1k0RzV1bWhLTlM1cmkzNUNBK1RmYWhIQ2VzY3pnY2x6WTNteGNSMi9MRkpxMFlQcDIza0dYY3hoait6Umd5azMwOE5zY05icG5qSVg4TnBxLzdQVE5ZWXFRQ25BMTlFV01sQjU0RzBDdlpSMk56M0xMVEorUDNhKy9FcDhrVVUzcTh6ck1LR25FL1k3aVBBUVhKT2c2YlpvUnl0cXU5TkNvNXgvUEhNdkdQMHB1YlBqTTlpSm5jTWFRQ2wwckFOR1piZ05ra0FBNGNrSUhmckZtQWoxT2xTaThZem9hOWdDSTQ4U29ET2lmN2FHeHNnZ2h1QUhQRXozSGJtb1g0TWxXdnF3RlR1U3U3SXk3akhHOHdCZ04zZlJ1YjlJY0RibkJNcVBiZzB4MVRXR095anlmZE1MQjhXZWYzKysrNDVKSkxWaVR0b0ZJQVcxQzNTVHNHVE9XdXpQYjROV09ZYmcvNk5uR2dYcFp4VCtNaHZKMXFtZWxHREozR1J6RGdEY1l3UUhrdUZabzMycVFYUnVjTUI3YklETGV1dVlPbFJKYkJnSm5jbFhVVWR6TUpmd0hRS3RuSFkzT2NJd3JxSEEyYzRjRUtGNmFsaEppdXdEa2I5aEpHd1lIM0dkQ2RuZ3Rjei9ZZ1lCTUJCbU5BbVYvRy83TjM1M0ZhMWVYL3gxL1hPZmM5TzhNbWkrd0NBaUlNbSthS2F5NjVXK2FXa3FaSW9xbVZlMW1qcVdXYW1Va0ttdHI2TFMwenJiVE10ZnhwTHF3S2lDSzdMQW9JekREYmZaL3I5OGNzM3JQQkRNdmNzN3lmajhmQVBlZWMrK1ppNW56T2NwM1A1L3FjUC92cnZOemFlcVkzWk96OWZraGcvQkZqVDAxVUtxMVIxUVNrYTBoeTlzeXA5cDkweDlNVVkyYjR2bUhFbjgwWUN0Uk1KMTduZWJOSTYxYm5CT2RPWk1iN1NlUDgyWmZZbTJtTHE0Mzd4ei8rMFM4SWdubFV6dW16UG9xaVUwODQ0WVJYMHgxWHV1a0NSTnFjK1lWV1Btc3R2OE81RW1kOTlYSnY5WmYvMGhyVTJVMDJPRnczYXkyL2JndkpkSUJaWDdlM0hDN0dlYSs2M3FFdWNLVzVVdmVacXYzb1EzZW10SlprT3NEOE02MTg1cVgyMDhpNWxzcTJXdE44SFIzelplZlVtMFBEd0EwSE5yaHg3Y3dwZGsrclNxWURtUG5NcWZaNkVpNnNPUWVZa3VuU2ZDbmw3dHhoc1R1VFoxOXFMN1dGWkRyQTdFdnQxUWlPQlA2R3lvTkphMU01a2ZVL2t4VWMyMWFTNlFCekxyRjNLNHpUSW04OTh5ZUk3Q3lEcHlzaXpsQXlmZWNVRlJXdEE2NEJIZ1ZPVURLOWtpN0JwZTJhN3ZIeHp2RVloUWJqMHgyT3REbXprMGx1RGtQKy9uWWJuSkJrL0lPK2p5ZjV0aGxuRytSV0wxY3ZFbWtXcDhUaGo4bUF1K1pjWXUrbU81ekdqTDNmRHdrQ3ZnTjgzaUR1QUs1RW91eTRCbzZWQ1lmbkl1UFcxdlJncVRGanAvbllJT1I2TTc0SXhBR2RBS1JaM0tsdzV5bUw4Y09aayszdGRNZXpJOGJjNzMzRGdMc016azUzTE5MeGVNMGZ0YTlIM1BsTGVaSXIzN25NVnFRanJwMDE0ajd2bmhObkNzN05ac1FncFJPRDZSUWpyVS9xaytDVS9iTWlnaDhGY0cvYTVzR1Jkay9IUTJuekNuN3VlOFhpL01DTXMwa1puaWJTaUdRRVQwYkdqWE11c1RZOXNkWHdPN3hUYmhjbW1YTTdSajRvbnlMTjRKUWs0WHRGNWN6NDRBcmJuTzV3dHFmZ2Z1OFpDN2pDNEhxcWp2WGV3STJzeVBZMGNKeE00dHhWNGR3OTkxSStocmJSUzNmc0k5NkZFcWFHQWRkaDVPc0VJRTNsVU96T1Qwb1MzTHZ3Y2x1Ly9YZTBZcFVkYkI3Qk9CWElWYjVQZHJlR0h1cFhqYUxiNnM1VHM5WXdpVUpMcENtOFhhUFFnN0Y3OHJVQWJnYjJyRzVYWGxWT1E0MU1Xb3U2bHo0T2JzNWFkMjZidVpZSDJueGJsRlpOeDBKcEZ3cCs3Ym5oVm00eFkwcXQzcm82NlhkWURmVWFjU2pHK1ZWeG5PdmZ1OGkycEN1MlhXM01ORDgyREpsdVJuOGdURTB5cXI1Nng1YmFEbEtPaFVtSGxaRXpkZmJYN1I5cENtMkhqYjNmandnQ0hqSVlST3BEVkNVVFpSc2FldmhTVmVOMlNlUmMwUmJiUWlXM3NkTTVJNFNmTy9SUVBXbEpWYmZYbmtQa3pzY0dWOC84T3I5ckt3K1B0cXZRWStONjgyV0RiNW14WDdyRGtmYXRrWVQ2WEhkK3NxV2NQN2FiQ1E4TFBTallrLzNqemxTSEw1cVJsN3BhOXhpU2JsNi9IUmJqUEJrRi9HTDJjL3l2dFU0RUxPMkhqb0hTZmp6bTRZU05mQkc0MFdHTXBkd2xhRWZ2MktwNmpiemp4dTJ6bnVQeDluaHlIWGVmRDdRWTN6RTRqNVRKZW5XeDI3RTEwR3VqRE9mL3lwTGM5dTVsOWtHNjR0cFpZMmI0dmpHNDNKMExEVEtCbW9ZTzZFR3ExRk0zb2U1UUR2dzJXY0hkY3k1bmZsdFBMSTZaNGNQQ2lCOFluRnpySEtCaCtoMVNROWUvRG1YQU14Vnd3N3dwdGpBTlllMWVoUjdzc3dmOXMyTjgzNHhKVkk5a1N0bEViVUIyUmswbmhaVGpxVHNSOFB0RUJkK2Ird3JMMitNOXh2QmZlcWZzQk1jSGNMdkIwT3JsdXNlUWRFdE5xTHV6bklBYk41ZnlkRnNZZVN2dGc0NkIwdTZNbitiN0VQSWRNNzVTYTBWVnNrV2xBZHF2eGk3czNIazg0ZHd5OTFMZWJldEprMjBaZXEvbjUyZHdDdkFqTS9wV0wxZENwZU5wcEJUS1duZXVOdVBwdDZmWXBqU0V0VXVObk9aNThZQWpZZ0UvY2hoWjh4QlZJNU1rUmQzemdvTWJ6SGZuZThWeG5tdFBvNVgyZmNpN1pTWTVCK2RIMVQwSnZVNW1WZTJpZmF2ZTN4dDRtRnBFeFBlS0FuNnpxTDNYa2kzMFlGd3ZMckNBN3dQOVUwOEg3bFhmcUNGSU16UjBIVjExTGxrVndlMno0Q0hhNEh4TXpUVnltdmZPREprUkdFYzQ1Tlg4T0ZJUFBHcGJzcHQ0blR2NHFwSFlUbVVKczFjcVFyNzJ6bVJibTViZ3BNUFNJVS9hcllJSC9PUzRjU2N3bU9vSnUxQlBsZmFtc1FtQmdBcDNsZ0xYei95NlBkSFNjYVhUOER1OFUyNW5mb0p4aGtIWDZ1V3AxN202NW0xZkdpbnRVbjJodWRuaHlaSUt2dDNtYStVMllOKzd2VnRtRGpjQWs4em9Ua29aR08zbkhVK3R0a0N0ODBMU1lRUHd1NG9rdDh5YmFodGJPcmFXTW15Njc1RUhEeG9jRFhTcVdWR1ZBVktiYUgrODRYMitldmo3Q3lYR2xBVlRiSFhMUjVZdWJnWFRHUmVEeTRDekRYSXFGMWV0VmlPUVpxalhTYUZ5UXZjL1JBSDN6NzZFdDlwelo1MTZIdk53L0FaT0JhYWFjWFN0ZGJyb2t0MmswUW1BNFdVaWZsSGFuU2ZubjJubDZZaE5PallkOHFSZEczbVBEOGpLNWp6Z0VvT0JxZXQwVGQyMmVRUGZwQXpsWCs3d1VMS2MzODc5aGkxcDZkaGFnd25UUFI0WmgxdkVCV2FjUW1wU2hjL21Gd0MxZ2Jac20rM0FLUUwrRGp4cXh2TnZ0L1BlVTZPbis0ZzRYRUpsOG1UUDFIV2F2TFJqOEpRWHRXNjRuSFVHdnkydjRORjUzN0I1NllpdHBmVjd6TFAzMk1DeGdYRVJ6ckZtVmFXUlVpajMwVDdVSE45cS9xZ3A3L0tDT3c4SHhqL2VubUpiMHhSZVdoWGM2YmxCTGllRUlkOEg5azFkcC9PQzdLQkZ5WWhieWlQK092OHlLMHAzTUduaGJxTWVvbWZjT2RZaUNzMFluTzZRcEgxcXJDT2t3MUlQdUxXMGlIOHN1SW8xV0FkNnFDV3RpaTRocE4yYk1OM2pubUNnaFZ6dnhuazE5WFpSYi9XMnJKRUo1c3B4SGlQSjdUTmpmTkFSaGw5dXo5QjdQVDh2azZNQ3VMTlczY09VNFptNm1XeWI2bDQ1MXZrMUxvK2NiMjh5bnZ1d0haUjNhYXArZDN0MnQyeUd4QUt1cFRLeEhvZjZaUy9xdkpRMnJyRzI0RTRGOEVSNXhPMmZsdkwreW05WlNRdUhsbllqN3ZQdU9URytZUEJEakg2cDY1UlFiTnVxeTVmVUxXZm96aHAzdmtNRlQ4KzZ3ajVPVjN5dFNaL3BudE1icmpLNEF1aEd5c2hWUUdVaEJVaDV5RmkvVmxqQ2pRM0EvYXMyYytmYWE2dzRIZkcxUmlQdTgrNDVJZDhnWURLd2gwRkc5VHAxWHBQbTJ0Wm9hb2R5Zy9XUjh5Z1ovSFRXMTNSK2svVFQ4VTA2anFvaGFtYmM0czVBakZ5cmM5MVVuV1JVdzJqZGFrMUFVbFU3RFZqaEViZk1Xc3VmS0xSRU91TnJqVVpPODd5c0dGY0RGd0I3cGw3d2FqTEh0bVVieDZrS2g5WHUvSzRzeWUwZHR1Y1VRS0VINDN0eGpBZDh6MkFrVHI0WlFhMXRkS2ZYWm0yanJBdnVSR1pzY2VkOU03N3pkbGVlNTh6Mk4wbGNjNDI1My91R0FUY1luSUhUSFNPV3VsNXpiYlFOMnloVm5LZ3FhZlJrZVlKYjM3bk1WclI4ZEszZjJBZDhiNE96ekRqWFlKK2FGU2tKZFowYU9wYlVrVTBOSHYrYzk5ejVRM25FSDkrNXpCYTBhSEJ0eUxpZmV4L2luRzNHbHd3T2JtZ2J0UzFwelBibVFITDRIL0RuMGhMK09QOHFXOTZpd1lsc2c0NW4wdUdNZk13enNqWndFdkJGTTA2bnVxNGlTcWkzUVZ2ZGVUb3kvdnhKVi82MjhzeU8xL3V3dVNaTTl3RVJuSVp6ZW1BY0NHVEJ0aE5Va242MWJrTHFaRkljeW5EZWNIZ3lFZkhrdktrczZWRDFQTGRsdXNmSHdLRXhPQTA0R2RpclpwMS85cGRSV1ZzYWRQeHZyZW9tUFJxWk8yTjVCRSs2ODdmWmEzaVpRdFhUckt2Z0Z6NDhGbktHT1Y5eUdGUDlvS21oVVJ3TmZDdHAxTkN2eUNFQzVnRi9TVmJ3cHptWE0xL0gvKzBvOU5qWVh2UUxqVWtPM3pLamMrcHFqZHpvV0JvckZRWnNjYmpYNEpHM1libEd2VGJCWXg2T1cwdXZLTTdFR0h3WFkxVHE2dXA3RGJVdHFlWjFYdFRkTnh3V0VuRnJFbDZhczVhMTZqUW5yWTBPWjlKaERaN3VuZk9OWVVIRTlSZ25wcGFDa2RhaHNadWFxdEl1LzZ4SThNT3dnZ1d6djJtZnRueDBiWm5ieUduMHlqQW1CZ0UzbVRHNlprMmRwTHA2azZUZnRucU91dk9ldzgxVThQS3NiN0JhaVpTRzlidmJzM3ZsMGlkeXpqRGpHd1o5cTlmVmxFMVFDYVJXcSs0RHZ3YmF3a3FIQndqNTQ3ck5yT3FJcFYyYXBkQmpvM3F3Wnl6R2NRRmNWNnNjV0oxTjFSelNMT1VCYXIzaDc4N1NLT0JPQy9qN3JKV3NVcUtoK2FybTNyakc0RVFhS0FXamE2RDJwVzd5RHVxZDh5dmMyV2dCenliZ3gzTXVzWGRiTExoMlp1UTB6OHNPbVlSeEpkRExuVTYxUmdxbWpJNnR2dDlRTzJ2L3R2RUFxM3B4WkU2Ukcrdk11RytqODJoSEtsMHBiWStPV3lLRkhoVHN3Zjd4R0RlNGNSRFFCWWpYdWwvWFdYNjNTaDNtVmIyZ2daTnNoY09ud090UnhCMnoxL0lhaFJhMVhKVHRWS0VIWTN0eVNoQnd1Y0ZZakM1QW1McUprNUttVlR0b01ZMDhVRW9DbXlKbnJodS9tTDJhUDZzZE5NKytkM3UzekN6T0lXQXl4a0NybkxDMzFqNWZ0L2U2OXZ1VzAxQlA5THEvZzZwZXVadUI1ZVk4WEI3eDYzbFRiV1BMUnRvK1RKanVPWkV6eVdBeU1BUWpQL1g2Si9VNDVIcmd0RnZWbkd0VFJtRFUyZS9kS3ZmN0pRNi9YQU1QZjlSQkp4dmQxY2IrelBjT3NqZ0pPQUU0MkZKR3IxWlRXYVMycTlaRDJZWWVuanNsYnJ3T1BGTUJUOCtid252cW9MQnJETDNYTTNNek9UeG1ISWR6RERDUzZtdXVsTjlKYXVjR3RhLzJaM3R0c0twYzM0SUluc2Q0OXVNaVhsTG5DR2tMZEx3U1NURnFtdStUR1hLc0c4Y1lUQVR5RzlwT3cwRjNyZTNVVGR2aXpxczQvMHJBYzNNdjVWMWQ1TzU2SXdzOUk2c240ekdPTnVQekRnZVpwWXphcUhQUlcvMWFUV0RuTlRvSlZ1MXR5b0hYSGY3dEVTK1VkK2ZOK1dlcW5NWE9HRm5vR2RsN2NramtIR0Z3cE1GK0dObXAyM2hxTXRkVkZtWjM4YnJmTkQ1YVlDdk9yQWhlakl3WDFoZnp1bTY0ZG8yQ096MDM3TVNCR0o4UG5PUGMyTGZXWEJ0OGxsQlhINE5kcCtaMFduVjhzWVovdUJVTzgzR2VTeVo1cmpTTDE5Njd5TGEwYUtBZFFhRUhCYjNZSXpER0JNYmxCcWVrcms0ZHdhZnJuemFrK3R6ZDJMMmI4WThvd1gwVmNXYStzNHFQMVVsaDl4aDZyMmQyQ3VoTnlFRVlsd2ZHSWJVMlVCbStkcWxXcDdsRzJtRGt2SUZ6bjhOL1BzMWl6ZElMcmJSbG94VFpjVHBHaWRUbGJzTm0wRDBiUmdUT0JRYm4xVW9zVXVlaUd2VmdiSTV0ZEw2cXUyRWlNbjZIOFVqZ3ZQdjJKYXpIbEVqZjdRbzlHTldYSHJFRSs1aHhpUm1uR09TbWJsSTNvYTdPNnp1bWJubWRockpVN216RitIc2k0b0ZFeFB6NVBmaFlFeXp1WW85NU9QSmplbVNFakE2TTh3MitUTlhjQXJYVUdaNHN1MGJkRVVxTkpCUkxvNGduM1hnNE5ONTV1eXZyMUE1MmswS1BqZHlUUGhsd1FBQ1g0aHhlZDBKZkpkUjNUa01Qa0JyYTc5MkpnRmNkN2lmQi81c1Y1eVBWY1c0NSt6N2dJelBoTW9QajNlZ0Y1RFEwZXFQdWhaRGFSbnJVM0Y5c285TlQxV2w4Szg3SEdQOHFjMzd4N3RkdFRndUdLVlhHUGVEN0JYQVJ4akZBVDNkeTY1MXI2b3hlVnZ0cUcxSkhzOVVkMmVZUUdSUURuMFFSenllZFg4NmRhcStuSlZDUlhVREhKSkh0R1B0VDd4TGtjQUhPV1JoREREbzVaTlk5cDlkY3dGRm5SRk1IUC9uWEdpNWV0YXhlSFdod25ISXp0bUI4R0NWNWJGUEFRNnFabG43RGYrbDlzaXM0TjRDek1BYmk1TmQ5d0FUMWF4enJJVk9sZXBQdFZIL2ZlRS8wTXB3dEdNdmNlYndpeWUvZnVjeFc3TjRvSmRYWW4zcVhJSXV6Q0RqTG5IM2M2QVJrRzdWdjlFQVBsNXFpWHMxYSt5enBzYTJFaDhFV2ozaWZnTjl1cmVEUEN5KzM5UzBTc05ReTVqN2ZONnlzZzN1NkdkMnB2QWFLTlhocDAwRHlvNk9yVjhLbzZuV0REK1djaE1NV2c0M0FreDd4cTVsVGJXNUx4Q21OR3puTmUyZkhtQmc1RTgwNERHZDBnNG0vRkhybzJuTHFqWEp0L0VROHo1MVhnUDk0QmYrWjlRMzdxS1ZpbE1hTnU5ZDdXQllIa09RZ0FnNENQbGUzSXc4b3VkNm1OTkl4d3VGL0RxOWh2SlpNOHZyY1MyMWR5d2Nuc212cE9DVFNWTk05UGdGR0pDdDdiUjFrY0FBd2dycTFkMmtndVY0bjJWSzlycjJvMjIyOFZsbkNiWlhIY1JKdXZJL3pQNHpYb2dSdmhESGVmVnM5c0ZxZnh6eWNzSkdSSG5FZ3h2NW03QS9zUzUwSnZLQjJtWXk2dlUrcnRhZjl2MXE5WG9kUSsrS2ZSbSt5RSs0c3NJQTNQTW1iYnJ3K3k1aXZub2pwTi9aK0h4UUc3QjlGakErTUNjQjRON28xZGg5WDYyRnFCNzNoYTdRZGJML1g0SHFjT1FadkpTUGVUc0xiODZiYWg3czFXR215b2ZkNlpsN0lCQXM1MENvVEh2dGpES1NCYXlDZzFuQTBaOXNQMWR1VFJnNzlqU2JScTNxaEx6ZDRDL2dmeHV2ck0zaExROTVibjZIM2VtWkdKcjFpenNpWWNTbk81ODFxMTFxdk8rZEFOU1hZZDUyNlpmSzJXVGF5c2piNkMyNU1vNXo1RzNOWnE3YlZTaFY2YkZSZnVzZVQ5RGJqeXpqbllPeFZyd05iOVI4ZDhQcXFOYWg3amJlOVk1dkRNbmYrNEFGL0tLOWd6ZndZNjNWL0krMkpqa01pTzZEZ1RzOE51N0pIc29JaG9YRnNZQndIakcxbzI5U2tTa00zVm0yNUU5ZE9KRXZudWZOUEQvaW5KL21nUE9LVCtaZFowVzRJVVhhRGZvOTVkcStOOUlpTXZTekprUmpIWVl5M092VjJZZHY3U0Z2ZTkxUFY2cDNmdEFSNmRVL0VOODM0ZDVUaytTQmtDZkRKMjVwZ3JuVXE5RmhCTDdvQlBjT1FjZVljQ1J3RjlHK281enJVVDZnM1piUk9XOU5RNy9PR05tZ2tpUjdoTEFkZWlveVgzSGpMazN3OGR5MGJLTFRFYmdsWWRnRzNDZFBKQi9hSWt1eHJJY2VZY3d6RzhJWTNyNTlRYjJoL2FhdHRJZlg0MzV5MjdmQSt6bk00LzdhQXVjbXRySi85VFRhaE9XTGFqT0UvOXo0NWNVNnBLaE8yRDVVVFhPZlU3YjFlVjNzNS91OXV0Ukxuc08wNjZGU2RVMkNyT1VVUkxEVGpUNG1Bdjg2ZGJDdGJKR0RadFI3emNNeG1Kb1JKdm1Sd3JFTWZLbnV1TnpoaUVLaTNyMmkwN0s1UkszOEJEZjVNcTBxNWxIcGxPWmZWRHM4UjQ4K3pPdkdHU3ZSSmU2WkRqTWd1TW5LYTk4NE1PQ0V3VG5FWUQrUmg1RGFVWkd5SU4zU0YzZEJ0bGRYZXJMRmU3eW1kd3hyOXlJWjZVRFgyNzZXdWIrb0ZpbGRPcEZpTVV3VE1pWXkvZXNRemN5NjFWZHQvdDdRbCt6N2szYktTSEIzQnlWWTVncU1MVHE0YldVM3BSTkpZNll6S2xaK3RhK3hPdEpFODNqYkxjTlJ0QzNXSGJLZkdVK3M5MjB1VzE5N2V6U25GS01iWkhBWDhseVRQbEpmd3IzZS9aUnUyL3duU2Vya1YvSUpoc1pEUDQzd0JZNVJWSlZTOGdiSmdEWDlFOVNkVi9sMjNHMWJOdmx2ZDI5RzJmMXpmbm9iYVFVMDc4UWJhak5XcFZ0SDg4NEFibEFGYmdTSjM1anI4SzJFOE4yOEs3eW1CMkI2NEZUeklvRmpFaWU1OHdZeFJWRTdxbnRQVWE2REtqMm00TFhqcVR0cklQdGVVOXRDa05sT3JRZFIrWS9XZVd2MkFvQ21xcm9PMm1yUEY0ZDBJbnEySThmZDNMMkt4NW9WcEp3bzlHTGNIL1lNNDQ3eXljODErd0RpclRBRFdVKy81ZXp0NndMU3phblZRZ00vbWw0SEdmeWpPR2pkbXVmTzJ3YXlLaU5uejltQ1prbmp0eUhTUGowOHdsSkFDaHpFR296RkdHL1JqVzZPa29OWklLZEJva2NiVXVyYXI5V0tia2pnZkVUQXZpcGhId093STVsVjh4UHZ6QzYxOHR3UXEwc3Jva0NLeUc0eDl4THRReXI1bWpNWVlHc0FBaHdIbURNVG9RV01uL3pvYVMvQ2wvTFhiRStyTnVQQklBcC9nTEhOamhSbkxpRmpzSWZQS2pIZmZ2VmpKdzQ1aXduVFBTVVFNRDJBVUFYc0h6a0EzQmhyMGM2ZGZRelhZRzFPdjkzZWFFK3JiNDA2WkdSOVZ0d05ndVVlOGx3eDQ5eE5ZK0pGNm9MZGIrOTd0M2NKYzlvNDVJekdHbU5HZmlBRnU5TVhwVzdjMHdIYTFvb1I2TThQZUNueGtzTUpoSmJBQzV3T0hoU1VKRnFrV2Vudm5ObXc2M1hPVDdCdUVqSFRZRytoWGRmM1QzNTFlMit2QlcrOFQwNXhRYjBieTNNMVo2OFlLYzVZNXJNVDR3R0IrRk9lZFdWL2pFejFBYXVlKzdPR0l3K21TQ2QwdHp0NmhjNVFiaHh0TWFPd3REU2JVVTQ3LzdTblIzdGpEaE5SUnUwM3F2T1BNZG5qWkExNklZR0dKczJGUlZ6WXFpZDRCRkhwc3hCNTB6akc2RWpJVTUwQ3M4c3VnYzRQdmFTU2hYbThrSVcyL2pXMVAzWHYrbW80VFRVK29iL0dxV3VqdXZCN0VXRlNVNU5ORmI3T0pHU3JsSWgxUGV6OW1pS1Jmb2NmR2RpYlBzOGgxSnk4V3AyY1VVUkRBYUp4OWdXRm05RXgzbU0zbDhMRTVpeHptWTh4MVkxNHl3Um96aXF5VTR0azVGS3RHbWxEb3djZ2U1QUI1UVpMY1dFZ25DOWtIR0dQR1B1WU14eGhNQTdYWTI0QUV6bUtIUlJnTDNKZ1ZKWGt2RnJDNUpFRnhzb2ppOTBvb3B0Q2lkQWNxTGF4cXZ3OHl5TFVLY3VPUUY0VU1EbUFNemxDSHZRSVlnTkUvM2FIdURIZFdZQ3dEbGdLTEkyZFdFTEtrb29JaWoxTmNzWUd0YWdNZDI0VHBIazl1SmRlenlDVWsxeE4waTRlTWkyQjBBQ01jaGpmV2s3Y05XTzJ3eUowRlpyemp6c3hreEFZU0ZBZEppc0ljaWpVbmpFQmxSeHNyNFRBTE9CWTQxS0FYa0lPUlRUT3VmMUluYzY3VmNhQk9NaXcxR1Y5djFOOHVVTy9CYThyb2pWcUJWR3ZteUtZcUZVQXBVT3l3enAzLzU4WS9LMEplVVNjZHFhZlFZd1Y3VWhDTE9KeUF3NmdjTFpLTGsyMlY3V3o3bmRucTlMUnBzSjlOeWtLdms0bmZYbWUzeHY3SnhwOGIxZitjbW9kT1ZZMHdkUlNIVy8zdG14Vk05VnVjQ0dNclVHSlFFa1hNSnVBVk4xNlo3Y3pXL2IzcVB2NDJBQUFnQUVsRVFWVElaNVJRRjJrRmh0N3IrWGxaakNMQnlEQmdIemYyQWZZMko5T04wQ0J3Q0szeVlpQjBDTTBKTWF5cVE2RVpHSTVobUR1VzJnUE1uY2dNeDNFTXIzcFE3MGJsTWplU1Z0bkRQT2xVdm5hSXpFbTZVWTd6QWJBZ0diR0FrUG1Xd1R1ekw3UlAwL1BUa25ibk1RLzMyY0RnVEJocE1NSXFreXdqRFhxYUVhdmE5d05TOW4wM1FuT0NuVzBEVlQxeUk3ZWEvVDIxTFVSVmJTSGh6anBnb2NOQ1lMNEhMSmpUaGNYcURTVTdwZENEZ3I0TWpFY01jbWVRdytBZ1lJQkg5TVhZMHlDdmF2K1BVYm4veDNCaXhyYVAvMWpWTXFvNlpqbSt6WE1BSkRFUzVwVi9PeVNxOXYyaXF1SDBxNENsR0V2TldKb29aY25jWGl6WC9pKzd3dEI3UFQvTEdCYVBzVThRTUJKbkg0ZTl6YXIyLytwamZwMXJJU3EvcjljR0FCeUMxRFpnbGZXVmFiQU5WSzVyNlBxbit2dGluQTh3RmhqTVQwUXMyRlRLb3FYZjFIV1E3SUJDajQzdFJUOXo5dkdBWVFFTW92S2hVbitNdmdaNzBzeE9CcTB0b2Q3c3NocE9nc29IVktzTVZsYjl2UVRqZy9Ja0MrYUZyRkFTVDVwajBDT2VsVi9LMENCZ2FGWG5uVDRHZTVyVEI2T1BPNzFwWWxuS1dscHhRbjBIUmhTNk9hVU9hdzFXRWJDYWlOVVlIM25FZXppTDE1WHkvc3B2V1VuelBsbWs0MUJDWGFRVkd6bk44NElNY29uSWl6dDVIcEJMUkc3Z2xmWFpQU0REbkpnNXNhanlwak5HVUpPQXJDbXJFVG5sZ1pFZ0l1R1FESXlFR3dtUFNGaGx3cnc0TW9vSUtMYUk0Z3FqS0VwUURCUnBzbEJKbStrZUg1dEJycGRXOVd4MDhtSUJ1U1RKOVlCY0lJZUlES3RNcnNjaXEwbzBRcXhiSm50MXltSVF3Sll5Vm41U3dwTEFTQUFKajZyYVFHWENKRUZBT1JFbEJrVkVGQ2RDaWtsU2JFWlI1R3lkdDQ1aVZBdFEwcURxaGpBL01Eb0hFZm5Ka0h4TDB0bU1UbGpsdmg5VkpkaFRYd054czhyZVdPNGtnWXFhWTc5WEpnNnJYK09VdTdIWmpjMWhrczFrc0NsUndlWU5KV3pSVFpTa2oxdS94OGpxc1lZOGo1UHJZZFd4SC9KaWxkYy91WllrQzRoWFBXQ3R1ZjdCaVhYSm9YK1hEQVlEYksxZzFicGlQc0FxSHhRUlZWNERtWk1rcE1LaDFDS0tjWXFUVUVSSXNTVXB0a3lLMTFaUS9ORVVTbFNxUlhhWENkTTlEdVJFNWVSYVFBNUdqc2ZaMXhLTXdoamlSdi9BR1lDeEowMHNHZGxhZWVWazFLdUI1VlNXQlZ0c0FlK1NZRjRVVUdKeGluMHpXOHMzc1ZVMW1HVlhHdm1ZWjJTc0lpZk1JUnZJcVlqSWpvVU1jbWNVemxDcm5HUytqME5makM3TlRyUTNRM1ljOHFvZW1aVlVRTkZ1ZmxSVTFiRmljL1hES21CVkJPOWJ3THZKSkIvR0EwcUFyY210bEJTRmxIeHdoWlh0M29oRTJnOGwxRVZFcE4yNTVHbi9QazRoQUViaGpKUHQ1alNISkNJaUxXVHlYLzFLTSs2cCt2YWVHYWZZTjlNYWtNZ3VNR0c2RDRpY1FRUU1KR0tnVlpZTzYyZE9iemU2cFl4a3JYeTQ2c1JxUm5kVWplcURxczYwelIvVlJOWHlxSG9VUjlXSXBtVHFhNXhQZ2RWdXJBU1c0eXdqWUJrQlMyZGRiTXZTOWJNVGFhcUNPejJYWFBvRkFRTUM2T2VWYmF3ZjBCZW5Kd0hkek1tb2FsdTEyMXoxNkttVUVWTjFSMUQxeUNVWWtGLzVlbTB4ck5oTVpDbHRySUUyVjNja1ZhTG1kV1VuaVhKZ284TTZnMVdSczhwaGhSa3Jrc2FLWklLVjZpQW5zbnZFMGgyQWlJaUlpSWlJaURUdTdTbTJuTXJlM2ZVVmVteDBUem9sUXpyRkl2S0RpUHdnVGlkejhwTkpjc0tRdUZlTjRnTkNkOEtvdW9TU0U2ZDZWRk5FaEZFZU9jbWdNbG1YQ0tncWdXUWtrMUFSUkpTNHNUa3lOaWZMMkJMTFpuTTViSGwzSlpzcHRFVEwvVVJFZHIyNTExZ3g4RjdWVjMyRkhnelBKamZvUWw2RzBTbE0wQ2t5T2dVaGVSN1J5WnpNS0NBV1JMVkhENW9SUkU0c08yUWljQ0pBVnNqcndOT1IxNHdjakdyYW5KT01ncXJsRVdVR1JaR3pKWEMySkdOc0Njb29LdDdLbHZldXN5MHQ5c01Sa1ZxVVVCY1JFUkVSRVJGcHF3b3RNUTgyVXZrbElydExvVVh2d1JZcXYxWTM5KzM3L2RWTHFVcW9kODdpOVpsVDdQWmRIS0dJdEpCZys1dUlpSWlJaUlpSWlJaUlpSWdTNmlJaUlpSWlJaUlpSWlJaVRhQ0V1b2lJaUlpSWlJaUlpSWhJRXlpaExpSWlJaUlpSWlJaUlpTFNCRXFvaTRpSWlJaUlpSWlJaUlnMGdSTHFJaUlpSWlJaUlpSWlJaUpOb0lTNmlJaUlpSWlJaUlpSWlFZ1RLS0V1SWlJaUlpSWlJaUlpSXRJRVNxaUxpSWlJaUlpSWlJaUlpRFNCRXVvaUlpSWlJaUlpSWlJaUlrMmdoTHFJaUlpSWlJaUlpSWlJU0JQRTBoMkFpSWpJcmhZNXN3MGVCWEJuZHJyakVSR1JsdU13bitwekFMeVI1bkJFUkVRQW5aOUVSRVJFUkVSRVJFUkVSRVJFUkVSRVJFUkVSRVJFUkVSRVJFUkVSRVJFUkVSRVJFUkVSRVJFUkVSRVJFUkVSRVJFUkVSRVJFUkVSRVJFUk5MRzBoMkFpSWpJcmpibGFSL2pFV01CTEdEMjlKTnRUcnBqRWhHUmxuSHgzM3lmSU1ubkFOeVkvK0FwOW1hNll4SVJFZEg1U2FUOUNOSWRnSWlJeUs3bWNCckdveGlQT3B5VzduaEVSS1RsV0pKanE4OEJCdWVtT3g0UkVSSFErVW1rUFZGQ1hVUkVSRVJFUkVSRVJFU2tDWlJRRnhFUkVSRVJFUkVSRVJGcEFpWFVSVVJFUkVSRVJFUkVSRVNhUUFsMUVSRVJFUkVSRVJFUkVaRW1VRUpkUkVSRVJFUkVSRVJFUktRSmxGQVhFUkVSRVJFUkVSRVJFV2tDSmRSRlJFUkVSRVJFUkVSRVJKcEFDWFVSRVJFUkVSRVJFUkVSa1NaUVFsMUVSRVJFUkVSRVJFUkVwQW1VVUJjUkVSRVJFUkVSRVJFUmFRSWwxRVZFUkVSRVJFUkVSRVJFbWtBSmRSRVJFUkVSRVJFUkVSR1JKbEJDWFVSRVJFUkVSRVJFUkVTa0NXTHBEa0JFUkdSWE0xam84R1QxNjNUSEl5SWlMY2RoUHZCbzFlczMwaHlPaUloSUpXTXhWZmNvN3N4TGN6UWlJaUlpSWlJaUlpSWlJaUlpSWlJaUlpSWlJaUlpSWlJaUlpSWlJaUlpSWlJaUlpSWlJaUlpSWlJaUlpSWlJaUlpSWlJaUlpSWlJaUlpSWgySHBUc0FFUkdSWGUyaXYvdkFJTWtnZ0NoazZTOVB0R1hwamtsRVJGckcxLzdtZzRPSTBRQWVzUGlYSjlrNzZZNUpSRVRrNjA5NzM2UXpGTUJpckp4eGdpMU9kMHdpc21PQ2RBY2dJaUt5cTRVUkZ4aThaUEJTR0hGQnV1TVJFWkdXRXlZNU9ZQW5BM2d5akxnbzNmR0lpSWdBSkNQT3FMNUhJY0hsNlk1SFJIYWNFdW9pSWlJaUlpSWlJaUlpSWsyZ2hMcUlpSWlJaUlpSWlJaUlTQk1vb1M0aUlpSWlJaUlpSWlJaTBnUktxSXVJaUlpSWlJaUlpSWlJTklFUzZpSWlJaUlpSWlJaUlpSWlUYUNFdW9pSWlJaUlpSWlJaUloSUU4VFNIWUNJaU1pT3V1UXg3K3laL0Fqb2w3cmNJNFpoVmQ5RW5EdjVyNzVmcmZXd1Bpamp5aGxuMnFhV2lsVkVSRVJFUkVSRTJqNGwxRVZFcE0yYWNhWnR1dmdwencvZ3BFWTNNb1lCdzFJWE9UeXRaTHFJaUlpSWlJaUlOSmRLdm9pSVNKc1d3VytiK3g0TGVHaDN4Q0lpSWlJaUlpSWk3WnNTNmlJaTBxWTlQSk4vdXZOUjlmZmV5RmVLTlgzZjRtOHRHS0tJaUlpSWlJaUl0Qk5LcUl1SVNOdFdhQkhHYjJxK2R6RHFmS1ZrMUNONHJMRFFvaGFPVWtSRVJFUkVSRVRhQWRWUUZ4R1J0aS9KSHdpNEFpTzd3ZlhWRTVRNkpZVDhxZVVDRXhFUkVSR1JqdVFiLy9ETTBnUlhHZlJPWGU0d0x1V2J3eTk1eW45YTY0M0dwM3pFblRPbTJOYVdpVlJFZHBRUzZpSWkwdVlsS2xnVnoySXhNTXFnc3NiTFowbjBTZ1p1ekNkZ1NUcGlGQkVSRVJHUjl1L25YNkI4OGxNY2dIRjY2bktyL2MwNFVoUHNnRWY4KzhIVi9LQUZRaFNSbmFTU0x5SWkwdWJsNWJFWmVOM0I2OVZNcjZyNzR1QUdzOG8rWVdOYWdoUVJrWlpoTEFhZUJKNTBaMTY2d3hFUmtRN0d6SU9BaDVyOXRvQnBxRFNsU0p0ZzI5OUVSRVNrOVp2eXBGL29BZmNDZVhWbklhMDYyNVZheE5UcHA5a2pMUjZjaUlpSWlJaDBHT2YvMm5PenUvQUJWV1ZmVWdmUU5zaFp0N0dNSVkrZmFVVXRFWitJN0J6MVVCY1JrWGJCNFMySDlWV3Y2K1hVSGJZNHZOWHlrWW1JaUlpSVNFZnltMGxXalBPN2JXMVQ1MzdsY1NYVFJkb08xVkFYRVpGMlljWnBOdStTcDN3dU1OQ3NzdmFMQTFiVkZjU2MrVE5PTXczOUZ4SHBZQ1kvNVM4YUhMRWo3NDNndElkT3NiL1dYWDdKVS80WDRMUWRDc2k1WU1hcDlxdTZpeWMvNVk4WVhMQkRIK2xjOWVDcDlyTzZ5eTk1MnIrUFV3ak1TVHBYL1BKVWUyVkhQbDlFUkpvdml2aS9JT1J5SUpNNjl5YWVPczhUbEJ2OE9VMWhpc2dPVUE5MUVSRnBOeHdlYjNTbDhkc1dERVZFUktUVmNHZFVZQnlVN2poRVJEcVNjbWNwTUJPb21kZXBSc3IzWnJ3WHhYbS9oY01Ua1oyZ2hMcUlpTFFiRmV0NUhLY0lhbCt6T2hTWGQxSkNYVVJFT2lZelFqT3kwaDJIaUVoSDh2Rktpb0QvMVN6d3FsRzBkZXBUZXNTc2JQaTR4UU1Va1IybWtpOGlJdEp1UEhxaGxVNytxejloTUNtMUI0aEYvTzNSSTYwMGZaR0ppRWk2UEhpS0hibXJQM1BHS1hiNnJ2N01CMCt4QzRFTGQvWG5pb2hJZWp4emhaVk4vcXUvWlZCaVJyYlhtWlhVQUhmS0hkNzUrUWxXbHBZZ1JXU0hxSWU2aUlpMEwxYS83RXNVVUsvK3JZaUlpSWlJeU82VWhMZmNXRmV6b0U3dmRJeE5nZkY4aXdjbUlqdEZDWFVSRVdsWEtrTGV3bGxjczhCWjdNNmJhUXhKUkVSRVJFUTZvQUd6ZUI5bkVkUXZvUTZBOCtIR1V1YTBlR0Fpc2xPVVVCY1JrWFlsSTJJenhsczFDNHkzd2pMVkpCUVJFUkVSa1paVldHaVJHMzlxYkwwN3YzLzhURXUyWkV3aXN2T1VVQmNSa1habHhzbTJGZWUvUUlsRE9jNS9aNXpKNW5USEpTSWlJaUlpSGMvV2dNY2RQcTIzd3Rua1dmdzJEU0dKeUU1U1FsMUVSTm9kTi83bnpucURMVzc4RDh5My95NFJFUkVSRVpGZDYvY24yVWFjWndETUtyOEEzUGozTDQrM0RlbU1UVVIyakJMcUlpTFM3bnhhV1lkd09iRDZVOVVrRkJFUkVSR1JOTEtRQjNHaTZ1OGRrZ1Q4T3AweGljaU9pNlU3QUJHUk5pSTJhTkRZdlBLZ1BEKzBXSDZZUVI0ZVpvTGI5dDhxTGUzTjc0MWoyTWxYdngyRXNjeUZULzdvNEVFanhxWTdKR21VdVpNb2p5cHNTOUlUbTJPSmNNdnk1Zk0ycGpzcUVSRVJFWkZkcG95RkhtZUZ3VUFBbk5WUmt2bHBqa3BFZHBBUzZpSWk5UVg5aDQ3YWl5QTIyZ0l2TUJoak1BZ2pLNU9NdUR0eG5EZ1doZWtPVkJyMy90L3Zydno5bUorUzVsQmtteHp6TUJuR3FZaFpSb1ZuVWpGb3hKaFNoeVdHejNPenVaNkk1aXgvZjk0eVFCTTJpWWlJaUVpYlUxTE01cXd1dkFLY0QyREd2R1NTVDlJY2xvanNJQ1hVUlVTQUhqMUc1bVhtVys4d0hwNW1IbnpkQW9aVXJ2bXNBM29RQklSaFNCaUd4TUlRQzlRNVhXUlg4TWhKSnBNa2trbVN5U1JSRkdFd0h1eExCaEFMR1RSaXpJZkFnOGxFOHZHU3NHTGRKKys5dHlYTllZdUlpSWlJTk1sdkpsbng1TC82U3c1bm1SRTR2UDdvNlZaL29sSVJhUk9VVUJlUkRxM3YwSUorOGRCT3dqZ0JzNE1OdW1PUWtaRkJyNTQ5NmJ0bkwvcjI3VU92WGozcG5KOVBwN3c4OHZKeTZaU1hSMlptWnJyREYya1h5c3JLS0NvdVpzdVdJb3FLaXRpMGVRdHIxcTdsbzlXcitlaWpOYXhldTQ3eTh2TEJ3QS9EV096cVRvU3Y1UTRiKzB3Uy8rdktSWE5XcFR0K0VSRVJFWkh0Q1dCdVpId0NaQWRKWGsxM1BDS3k0NVJRRjVHT3lnYnNNK2E4d0xrS2JCOHpzZ0gyNk42ZDAwNDVrZU9QT1lydTNicVJrNU5OVG5ZTzJkbFpCSUhtY1JacENWRVVVVkpTeXRhU0VrcTJidVdURFJ2NDl3c3Y4NmUvUE1VbjY5ZDNCenZKQXY5OERMNDJhTVRZKzVZdW5QMXIrR3lTSnhFUkVSR1IxbVpER1hPN1pyTENqZnp5VDVWUUYybkxWSzlBUkRxWUNmRUJ3eW9PQ3dLN3pjd09BTWpOeldHdmdRUDQ2bm5uY3NKeG55YzdPenZkUVlwSUE4ckx5M25xNzgvd3V6ODh6dUlQbDFKVVhBeUF1ODkwNStwbFljV3J6SjlmbnVZd1JVUkVSRVFhZE1sZi9SbzNzaDg4eFc1SmR5d2lzdU9VVUJlUkRxUHYwSUorc1poZEZXQVhZM1RPeWNubXVLT1A0b1RqajJYaUlRZVNrWkdSN2hCRnBBbktLeXI0ZjYvOWo2ZisvZ3pQdi9RS1c3WVU0ZmhHVC9MYmlrVEZYUjk5T0g5NXVtTVVFUkVSRWFucjYzL3hRUkdFTTA2M3hlbU9SVVIybkJMcUl0SWhEQmcyNXRBZzVDN0RKZ1JCRUR2ODBJT1pPdVVpaHUwOWxMemNYTXgwT0JScFM5eWRvcUppUHZqd1E2WS85Q2ovZnZGbG9paEtSTzV6RTRubzhsVWZ6SHN0M1RHS2lJaEloMlgwNjVjMUlPaWE1VjZlVFdZODJ6TENMRThtcy9FZ093eUNNTjBCaWtpNkpEM3lNR0ZCVkVJaUtpRUlTcTBzVWJJcEtDM1pHQVNsZlBCQldib2psTzFUQmtsRTJydFkvK0dqVHd3dGZOQ01IcDN6ODduaXNpbDg1YXd2azVFUlQzZHNJcklMSkJJSmZ2VzdQL0NMNmI5azQ2ZWY0dmphS0xKdkxIOXY5cE5BUmJyakV4RVJrZlp2MEtBUmc2TE16RU9EZ0VPQXNlYmt1bGxvN2pFM0MzRkN3Mk9PaFpnckZ5UFNrYmxGWnA1MEoyRm1TWGRQWXBZMEp4SGg2eDE3M1pLSlY3ZXNMLzNQaGcwZmJFNTN1RktmRHVJaTBtN3RNWHg0cHp6THZOeXc3MXNRWkU0WU40WXBGMS9Ja1ljZHFnbEdSZHFaWkRMSnE2LzlqL3NmZkpnMzNwcEpGRVZsWUQ4cTJSamR1WGJ0M09KMHh5Y2lJaUx0eGNpTS9zT1RlMUFSN3hQR2cwUEFEamJqWU16NnBXNWxab1JoV1BVVnBMd09NYVZpUkRxMHlDT1N5V1RWVitYcktKa2tHVVc0ZTgxMjdoNFp6SGQ0MVlsZThVUnlUaklXclZtMWNPRUd3QnYvRjJSMzAxRmNSTnFyK01EaG82OExndUE2c0x4ampqNkNHNi81RmdNSDlFOTNYQ0t5RzYxYTlSRTMzLzVqL3YzaXk3aFQ0aDdkdGl5NTlTNE5uUlFSRVpHZDBYdm91QjRaRmgwUXhKaUkyNkZtN0EvVURIbk56TXlrZjc4KzdEVndJQU1IOUtkejU4NWtaV1ZXZm1WbVZiM09JaXNyaTFDZGUwUTZMSGNua1VoUVdscEdhV2twcFdXMS8vNzQ0MDlZc213RlM1Y3Q0NlBWYTJvbjJQR05Cdi9QSTNzbG91TFZzay9EMmVvOGxCNUtxSXRJZXhRYnVFL0JCUUUyelN6SUdGTXdpZ2Z1L1FrOWUvUklkMXdpMGdKV3IxbkwxVGZjeE90dnZJVjdWQjRsbzI4dFd6UnZPcEJJZDJ3aUlpM3BrcWY5K3ppRkFCaUZNMDYybTlNY2traWIwMy9vcUNGQkxQWjFnMk1NK2pwME5TTUUyTE4zTC9ZYlA1YjlKNHluWU5TK2RPM1doVTY1ZWVUbDVWYjJSTmM4VFNMU0RPNU9XWGs1UlVYRkZCVVZzV2JkeDd3OWN6WnZ2ajJUTjkrZVJVbEpTZldtRmU1OERIemdVZkt4RGNVVmY5aXlhdUg2TkliZTRlam9MaUx0VFd5dkVXTXV4YmdyRnNZeVRqN3BDOXh3OVZYczBiMTd1dU1Ta1JhMGZ2MEdmbnozdmZ6bDZiK1RxS2dvaStER1pRdm4vQXhJcGpzMkVaR1dvb1M2eUk0Wk5HaFFGckg4c1lUMlRRdnN6T3JsK2ZtZDZOV3pKd2Z1dngrbm5YSUNZMGFQVWlsSkVXa1JGUlVWdlBEU0t6ejE5MmVaOSs1OE5tell5TmFxQkx1N2I0TG9aMUdTWHkxL2Y5NXkxSkZvdDR1bE93QVJrVjFwNExCUkp3UGZCY3M0NGZoanVQSHFiOUs5ZTdkMGh5VWlMYXg3OTI3Y2NNMDNLUzB0NWVsbi9wbHB6bzM5aHhkOHNPSzl1VStsT3pZUkVSRnByVVptOUJzYUhFd1luSW5aNlVDdldDeGs5TDc3TW1IY0dNYVBIY1A0Y1dQb3NVZDM5VDRYa1JZVmo4YzU3cGlqK2Z4UlIvRGgwbVhNbWoySG1iUG44dWJiczFpeWRGbG45K0NtTU9TTEE0ZVBlY3c4ZW56cG9ubnZvVHJydTQzT0FDTFNiZ3dhTVhhUTRVOWpObXJRd0FIODZzRnA5Ty9YYi90dkZKRjJhOG5TWlZ4MjFUVXNYUFEranM4bUdaMnpkTkc4aGVtT1MwU2tKYWlIdWtqVDlSazhja0JHUnZ4bXNPUEFlNXVaN1Q5K0hGZGUvbldHN0RXSXJ0MjZraEdQYi8rRFJFUmFnTHRUVWxMS0ordlg4L3IvM21UYWpGK3lZdVVxd012ZFdZcEh2MXhhdlBIbnJGeFpzdDBQazJaVFFsMUUyb1ZCZ3daMThlek9md3F3by92czJadWYzMzBINDhZVXBEc3NFV2tGNXN4OWh5dXV2cDRWSzFmaDdpOUdXNk12TFY4K2IyTzY0eElSMmQyVVVCZlp2a0dEeG5ZaHk4OEM3amF6bk15TURBYjA3OGVVaXkva3hPT1BJVE16TTkwaGlvaHMxL29ORy9qRmpJZDU5bC9Qcys3amowa21rN2o3dSs1K3hiTDNFditGK2VYcGpyRTlDZE1kZ0lqSUxtRDV2UWI4TU1ETzZkS2xpOTN4Zys5ejBBR2ZTM2RNSXRKSzlPclpnMzFHRE9lNUYxNmlyS3hzRUhHNmIvcGs3ZFBwamt0RVpIZWJjRzdoRWNBUkFCZ3Z2ZjEvTjcrYzNvaEVXcGYrUXdwR1dSYTNtZGxWWVJqbWpCcTVEMTg5L3h4dXVPYWI3RGQrSExHWXF1U0tTTnVRazUzTjRZY2V6SUdmMjQrYzdHeFdyRnpKMXBLU25tQ2Y3N0pIa0plYjJYWGVsaTJmcUxmNkxxTFpNMFNrelJzMHZPQzQwT3pjTUF4dDBybG5jZWpCQjZZN0pCRnBSY3lNL2NhUDVmeHp6aUllaTFsQWNHYi9FYU9PVFhkY0lpSWlralpCdnhHanp3M2o5cFM1blJPWTVVeStjQkwzMy9zVExwejBGWHIyNkpIdStFUkVkc2pJRWNQNTVqZW04cHRmUHNCaGh4eUVHWDNOdUQ3ZUtmUHhnVU1MeHFjN3Z2WkNDWFVSYWRPNkRoN2MyUUs3MnFISHlCSERPT2ZMWHlTdTJvWWlVa2NzRnVQY3M3NUVRY0VvSE04UENiL2RhMGhCejNUSEpTSWlJaTJyejVCUi9RY01ML2hKalBDaElBajJHcnpYd1BBWFA3dVQ2NzU5SlgzMjdFMHMxRUIrRVdtN3pJeXNyRXlHN1QyVWFUKzdpOHN2blV6WHJsMHp6T3hJaTluZkJ3d3IrR3Ezb1VQejB4MW5XNmVFdW9pMGFmbngvRXZBRG92RlluYkw5MjZrVnkvbHgwU2tZYjE3OWVLNzEzNmJXQ3cwTTQ3SWluTnh1bU1TRVJHUmxqTm94TmdqTWpQQzN3Vm1WOFJpWWZaSkp4ekhQVCsrbldPT09qTGRvWW1JN0hLNU9UbGNQdVZpZm5qelRZd3BHSVdaOVE0RG05RXB6UGxKLzZHamhxUTd2clpNajE1RnBNM3FPMkxNc0ZoZ1Q0VkJFRjR4ZFFxbm5uUUNacHByV1VRYVptYjA3dDJMZUR6TzYyKzhGYnI3eEp4T3ZSN2Y4dW5hOWVtT1RVUmtkMUFOZFpIUERCaFdjTFFaOTV2WitNNzUrWGJOTjcvQjFFc3VZa0QvZnJxSEVKRjJLd3hEQnU4MWlJTU8ySitpb2lMZS8yQng2RkFRQkxaMzEwNDludi8wMDNYRjZZNnhMVklQZFJGcGsvcjBtWkFUaHg4QzdML2ZCTTQrODB2cERrbEUyb2l2blBWbDl0OXZQR2FXa1pGaDkvVHFWWkNiN3BoRVJFUmt0N0dCd3d1T0NnTjcxTXlHRHhzNmhHbjMzTWxYdjNJT25mTlY5VUJFMmo4elkrQ0EvdHgrODAxYys2MHI2ZHFsY3d5ekV6MHo5cGMrUTBiMVQzZDhiWkVTNmlMU0pzWHp5bzdET0NJek00UFRUdjRDM2J0MVRYZElJdEpHNU9YbGN0cEpYeUFuSnhzekRzbm93dEhwamtsRVJFUjJpM0RBOE5GbldHQy94NnpmNS9ZYnozMC8vVEdISEhRQVFhQmU2U0xTc2NUamNTNis4SHh1dWVtR3F0RTVISlNaRWY1ZWs1VTJueExxSXRMbTlPa3pJU2NJWStjWTFxMS8zNzU4NGJoakNBSWR6a1NrYVlJZzRQaGpQcytRdmZZQ3MwNmhCV2RyWWg0UkVaRjJKeGcwWXZUNW9ZVy9NS3pYSVFjZHdJOXZ1NW1oUXdhbk95NFJrYlE2L3RqUGM4dE5OOUJqais2NGM3REY3TkhlUS9jZG1lNjQycEpZdWdNUUVXbXVqSnhvZjhkUGlJVXhycnY2S2pybDVhVTdKQkZwWXpwM3p1ZGIzNWpLUlZPdklFb21UK29VWkIreUFaNUpkMXdpSWlLeVN3UURoby8ra2hIK0RDTi83SmpSM0ZyNFhRYjA3NWZ1dUhhWko1OThrckt5c2tiWEgzcm9vZlR0MjNlN241TklKQWlDWUpkMVVIcnZ2ZmNZTW1RSXNWakQ2YWJ5OG5KV3Jseko0TUhiZjdDeGF0VXEvdnZmL3phNlBoNlA4OFV2Zm5HSFkyMk5tdk43TFMwdDVjMDMzMlMvL2ZZak96dDd0OGUyWnMwYWV2ZnV2ZHYvSFlDeXNqS2VmLzU1dW5YclJ0ZXVYZW5WcXhkZHVuUnAwbnM3NG43VFhHRVljdGloQjNQM0hiZnh6V3UvRTN5eWZ2M283Rmo4SDRPR2pUNSs2YUo1QzlNZFgxdWdoTHFJdEQxeHY4NnczTU1uSHN6aGh4NlM3bWhFcEkwNjVPQURPZkx3aVR6LzRzdWRMQWl1UUFsMUVSR1JkbUhROE5Fblk4R0RGbGorWVljY3hDM2Z1NUgrL2JhZlhHNUw3cjMzWGpadDJsUnZlVTVPRHBNblQ2Wm56NTdiL1l4WnMyYng0eC8vbUQzMzNKUGJicnVOckt3c0RqbmtFUGJZWXc5Njl1ekpSUmRkeEFFSEhORGtaSHNVUlp4Ly92bkU0M0VLQ2dvNDdMRERPT2VjYzJwdDgrNjc3M0x4eFJlejU1NTdNbkhpUkU0NDRRUkdqeDdkNE9mMTdObVRzckl5SG56d1FiWnUzVnB2ZlY1ZVhydExqRGJuOTdwaXhRcXV1dW9xWXJFWVk4YU1ZZEtrU1J4NjZLRTE2MmZPbk1tOGVmTTQ5ZFJURzB4R1YxUlVjT09OTjNMaWlTZHl4QkZIYkRPdVJZc1djZjc1NS9QRkwzNlJ5eTY3akx3bWRtcjd4ei8rUVVWRkJhZWVlbXFUdHE5V1VsTENUVGZkQkZUKzM2ZE5tOWJraEhwSDNHOTIxQ0VISGNBZHR4VnkreDAvWWZHU3BRTUpnMThOR0RubWE4dm56M2szM2JHMWRrcW9pMGliMG5mdmtXTU52aENQeDdqb3ErY1RpNFhwRGtsRTJxaFlMT1RTeVJmeXluOWVwU0tST0w3L3NMSDdyMWcwKzgxMHh5VWlzcXZNT05sdUJtNU9keHdpTFduQThMR0hXTUJkUU9kRER2d2N0eForaDc1OStxUTdyQmJSdjM5LzdydnZQdnIxMjNaUC9MbHo1ekpqeGd4ZWUrMDFvREpaZXRGRkYzSFBQZmRRVmxiR3FsV3I2TnExS3djZGRCRFhYMzg5bXpadDRvd3p6dURvbzdjOTdjekdqUnRKSnBNa2swa3FLaW80N3JqajZtMHpaODRjQUZhdlhzMlNKVXUyMllzK0hvOHphZElrampycUtDNi8vSEpXckZpeHZSOUJ1OVRZNzNYSmtpVkE1U2lEcmwyN2N2REJCN051M1RvKyt1Z2p4bzRkeTRZTkc3ajMzbnQ1NElFSE9PS0lJK29sd1pjc1djS3NXYk40NFlVWG1EUnBFcGRmZmpsaFdQLytPcGxNY3NzdHQ1QklKSGpzc2NkNDlkVlgrZWxQZjhxUUlVTzJHZmZpeFl1NTdiYmJLQzB0NWNNUFArVEtLNi9jb1pFUXVibTVGQlFVTkhsNzdUZk5jL2loQnhNRUFkZmNjQk1mZjdKaFF1RCtnNzRqUmt4ZXRYRGgrblRIMXBvcG9TNGliY2lFZUR5V3VCSGdrSU1PWlBpd29la09TRVRhdUwySER1SEFBL2JuUDYrK1JtQlJJVXc0RGQ2dVNIZGNJaUlpMG56OWhvM3BhMFloTUxSZjN6NWM5WTFMTzB3eWZjQ0FBVHp5eUNPTjl1Sk5KQks4K09LTC9QR1BmMlRXckZrMXk3T3lzaWdvS0dEMDZORTg4OHd6eEdJeEVvbEV6ZnJycnJ1TzAwOC9uV3V2dlphVFR6Nlp3c0xDUm1OWXUzWXRBRjI3ZHVXSFAvd2huVHQzcHF5c2pNek16SnB0WnMrZVhmUDZhMS83R3QyNmRhdjVmc1dLRmZUcTFZdU1qSXhhbjl1dlh6OGVmZlJSTHJqZ2dnNlhITjNXNzNYaHdzOHFjNXh4eGhsRVVjUjExMTNIZ2dVTCtNRVBmb0JaNWNTNzVlWGxuSERDQ1l3ZE83YlcrNTk3N3JtYWZTRWpJd04zYnpDR2FkT21zV0RCQWdDR0RSdkdQZmZjUTY5ZXZaZzdkeTYvK2MxdkdvMjlvcUtDY2VQR0FaWEo5ZG16WnpOKy9LNlorL0pmLy9vWGE5ZXU1Znp6ejI5MG00NjgzelJIRUFRY2Z1akJUSjF5TVhmODVHZGhhV25wYVRIUG1NL0lrYmN3ZjM1NXV1TnJyWlJRRjVFMlkrRFE4djN3NE9CNFJwd2pENXRJbDg2ZDB4MlNpTFJ4dVRrNUhIWDRSTjU0YXlhbHBXVUhEQnBhTVdIcEI3eWU3cmhFUkVTa2VYcjBHSmtYQy96SHdOSDUrZmw4OS9wckdEOTJUTHJEYWhFWkdSbmNjY2NkRFNaZEZ5eFl3TFBQUHN1enp6NUxJcEZnMEtCQjVPWGxVVlJVUkJBRXZQenl5N1hxbmMrWU1hTldRcjFyMTY2Y2M4NDV6RmU1NHFrQUFDQUFTVVJCVkpneGc2ZWZmcHJUVHorZE1XUEcxUHI4SjU1NGdyUE9Pb3ZWcTFjVGhpRjMzSEVIUFhyMDRMYmJibVBCZ2dYY2RkZGQ5TzdkbTJReVdkTkRmZlRvMFh6dWM1K3IrWndQUC95UXlaTW5NM2p3WU82KysyNDZkZXBVNi8vUnBVc1g3cmpqRGk2NDRBTEt5enRHam05YnYxZUErZlBuQTVVbFRIN3ptOS93OE1NUFUxUlVSUC8rL1hua2tVZjR3aGUrVUxOdGRuWjJ2WjlwVmxaV3plc0REenl3d2JyMy8vblBmL2pWcjM0RndJa25uc2lOTjk1WTg3NkNnZ0x1dlBQT25mdFA3b0JWcTFaeDY2MjNVbHhjekxKbHk3amhoaHNhN0ZrUEhYTy8yVkhubjNNbTY5ZXY1OEZIZm0zbDVlWFhEa3JHMWkyRlh3Q0o3YjY1QTFKQ1hVVGFDaU1NUGcvV3UydlhMaHcrOGVCZE5uR09pSFJjUVJCd3hHR0g4cXZmL2g5TGxxM280aUZIQTI4QVVicGpFeEVSa1NhTDVYU1AveEE0T3lzcnkyNjYvaHFPT2Vyd2RNZlVZczQ3N3p5R0RSdFdiM2xwYVNtYk5tM2k1Sk5QNXVLTEw2NUpxSjU5OXRtOC8vNzdBUFdTcURrNU9aU1dscEpNSm11V0hYWFVVY3lZTVFPb25ZU3QvamVlZU9JSm5uamlDZnIxNjBmdjNyMzU5YTkvelVNUFBjUWJiN3dCd0ZlKzhoWHV1dXN1RW9rRW16ZHZCc0RkdWZMS0sycys1OE1QUCtUVFR6OWw1c3laWEhqaGhVeWZQcDN1M2J2WCtyZUdEeC9PZWVlZHg4TVBQN3hEUDZlMnBySGZLMVNXWWFudU5YN3JyYmN5Y2VMRWV0djgrOS8vM3FsL2Y5bXlaZHgwMDAxMDZkS0Y3MzczdS9UdTNidW0xM3RMMnJScFU2MTlaY09HRFhUcTFJbE9uVHJ4Mm11djhlYy8vNWt6enp5ejBmZDN0UDFtUjRWaHlDVVhYY0RIbjJ6ZzhTZWVqTHY1OXdZTkc3VjI2YUozL3BqdTJGb2pKZFJGcEUzb09uaHdmaEJ3T0JCT1BQakFkamVwa0lpa3o0RCsvVGo0d00reGRQbUswQ3c0b3RlUWdnZlhMcDY3THQxeGlZaUlTSk1FQTRjWGZOV3c4K094TUpoMDdsbWNjUHd4YVVuOHBVTm1aaWJubm50dWcrdXlzckk0OE1BRG0vVjUrZm41Yk5pd2dhS2lvcHBsZSsrOU45T25UMmZSb2tXTkpuZ0JwazZkV3F0dStvUUpFMnJlUDNUb1VLWk5td2JBa1VjZXlWMTMzVlhydlE4OTlCRDMzMzgvQUtlZmZqcGR1M1p0OE44NDk5eHorZDN2ZmtkWldWbXovbDl0emJaK3IxQTV1V3RSVVJINzc3OS9yV1Q2bWpWcjZOMjdkNzN0bjMzMldlYk5tMWRyMmFKRml4cjkvSFhyMW5IVlZWZHh6REhITUhYcVZMS3pzem5sbEZPSXgrTmNjY1VWRGRiSGI4elNwVXNaTUdEQURuZUk2OXk1TXovNzJjOTI2TDNWT3NwK3M3TTY1ZVZ4eGRSTCtHRHhZbWJPbnR2ZHcvQjcvVWFNbnI5eVlaMmRSMUQzVGhGcEUzSXR1d2ZPQVFDVHZuSjJoN2xBRnBIZHo4dzQ1OHd6S3I5eFB6REwyUFpNWGlJaUl0SnE5QnU4enhBenU5cU16a2NkTVpHTEx6eWY3RHE5cU51emlSTW5OcHA4M2hHZHE4cHFwaWJVb2JKSCtUMzMzTVBsbDEvT2hnMGJtdldadlhyMUlqYzNseGRmZkpIOC9IeXV2ZmJhZXR1a2x1TVlPblJvbzhuWHJsMjdOdGdidTczWjN1LzE5ZGRmSnk4dmorOS8vL3MxeTlhdVhjczU1NXpEUGZmY1U2OGUrckJodzlodnYvMXFmZTIxMTE2TmZ2NC8vL2xQZnY3em4vT2Q3M3lIcmwyNzh0aGpqN0YrL1hyV3JGbkRkNy83WFI1NjZLRW0vVC9XckZuRFJSZGR4SlgvbjcwN2o0L3BlaDg0L2psM1pqTFpSRUlpRVlra0pCSWhJV3BYc1M5RjFWcWxLQzFhMVpaV0tVcFJRcW1xNWFldHRVbzMvYlpLZmI5Rm16YTFGS1ZxMzRrdGFTd2hzaURMek56ZkgybW1HZGtKTStTOFg2OTVtYm5uTHMvTVBZbkpjODk5enNpUmVmcFVhU21vOW50dVphWGZsQWJ2eWw1TW5UZ2VYNThxQ0VTb0JtVUdoTm9WdldYWklrZW9TNUwwVUZCMG12NEk0VndydENaaHRVS3RIWTRrU1krWVdxRWgxS29ad3BGang1MkZWdlFDL3JKMlRKSWtTZmRxMkFaMU1pclpNd2dLcGl4NVVreTFja2lTVk9xMGRuYUxnZUNxdmo3TW52RXVMbmZVaVg3VU5XalFvTUMyeE1SRUZpOWVuR2Y1bFN2Wk4rS1pUQ2Fpb3FJczJpNWR1Z1JBU2txS1JWdDBkRFJHbzVGZHUzYlJyMTgvVnE1Y21lOUk2SUxzM0xtVHhNUkVQdnp3UXlwVnFwU25QWGZkZHAxT1YraStHalpzZU0vbFRHeGRZZWNWNE5kZmY2Vk9uVHFzV3JYS3ZHei8vdjJrcEtTd2V2VnEwdFBUcVYrL3ZybXRXclZxaElXRldleWpzSWs2YzAvMmVlWEtGWll1WFdwK1BXSENCRnhkWGZueXl5K0xmQjhiTjI3a3hvMGI3Tml4ZzhHREIvUFJSeC9oNGVGUjVIYkZkZVBHRFlZUEg4NklFU040L1BISEMxMjNMUFNiMGxJck5JUVpVeWZ4MG10dmtKWjJzNU4vRGQwYjUwN3luclhqc2lVeW9TNUprczN6OXZaMkZLcDRBUUg5bnU1cDdYQWtTWHBFUGYvY3M0d2VOd21FMmg4Zm4ybkV4ZDIyZGt5U0pFbVNKQlZJOFErdU0wd0kwY3JKeVpHMzMzcWp6Q1hUZ1R4SjB0emMzZDE1N2JYWDhpdy9jT0FBeWNuSktJcVNwMTJuMDdGbXpScU1SaVA5K3ZYRDNkMGRvOUhJQ3krOGdKT1RFNUE5QjAzTzgrSmFzMllObzBlUEpqSXlNdC8yM0tVNGlrcW9oNGVIbCtqWUQ2UEN6dXVSSTBmbzJyVXJYYnQySlRVMWxTNWR1Z0RRcmwwN0ZpNWNDR1JQVkxwOSsvWlNpV1gyN05uY3VuVUxnRGZlZUlQdTNic1RHeHVMbzZOanZ1c3ZYNzZjdlh2M0FqQm16QmhlZWVVVklMdmYzRGt4NnIwd21VeTgvZmJibkR4NWtsR2pSakZpeEFnR0R4NWM0UHBsb2QrVXBub1JkWGk2WnpkV2ZmRzFZalFhWC9hdFVldVhpeWVQN0xGMlhMWkNKdFFsU2JKNVdrZjNOa0pReGJ1eUZ3M3IxN04yT0pJa1BhSWFONmlQbDJjbEVpNWQ5dkcxcjlEdUluRS9XRHNtU1pJa1NaTHk1eGNZV2dmQktFVlI2TlNoSFkwYTFDOTZvMGRRaFFvVkNtM1BMNEdadTV6S25lMGhJU0htNTFldlhpVWdJSUJmZnZtRmQ5OTlseDQ5ZXRDM2I5OThSNWdYNXZMbHkwUkdSaElSRWNIWXNXUHAxYXNYRFJzMnRGZ25kOGtYTzd2Q3EwdVVab2tiVzFYWWVRMEpDYUZXclZxQTVjVUh2VjZQdTdzN0pwTXBUOG1jYTlldThmZmZmMXNzdTNIalJwRngvUFRUVDhURXhBRFpaUkkxR2cyUVBlSzlXclZxK1c2emJ0MDY4L05hdFdybHVUanc5OTkvTTJ2V3JFS1BtL3VPaGF0WHI5S21UUnRxMTY2ZFp6MnRWbXNlbVg3Z3dBSE9uRGxEOWVyVjg5MW5XZWczcGNuQjNwNit2WHV4ZmNjdVRwNks5ZFlvbWxHdS9uVkgzRGkzditpT1V3YkloTG9rU1RaUGFIbFNDQ0hDYW9maWZzZE03NUlrU2FYRnhjV0ZzRnFoWExwOFJXaTBvaWNnRStxU0pFbVNaSU04UGNPZGhKYVJRSkNIZTBXR0QzMkJjczdPMWc3TEtuSnFucGVHUzVjdTRlM3RiWDU5K3ZScEdqWnN5TnExYTBsTFMyUFZxbFdjUG4yYXlaTW40Kzd1bm1mN3BLU2tQRWxieUs2aG5qUEJwcDJkSGNPSEQ2ZHQyN1pNbVRJRkJ3Y0hBTkxUMDgzcjYvWDZRdU4wZFhXOXEvZjNNQ25zdk9Za3RmTnovUGh4cGsyYnhvY2ZmbWl4UERvNm1rT0hEbkhreUJGek12N2N1WE5BZHFJOHY5SG1seTVkc2lqN282cHFnWGNZbElTM3QzZVJrNHpldUhHRE5tM2FBTm1meFJkZmZGR2lFa1A1S1F2OXByUlZyK2JQK0RGdjhQeUxyMmhBOUhMUnF4dHZ3T2ZXanNzV3lJUzZKRWsyemNlblZnVUYwVVJSRkVKRGduRjJMdG10aFpJa1NjWGw0R0JQYU0wUWZ2bHRLMGFqc2JtL3Y3L3J1WFBuNUFnTVNaSnMzckRGcWlQZWpFSEZJbHVncWpRVy96N3ZPT3dIMWJJZEx0MUlaOEYvbmhheXhKWDBVTEZ6VmRzS29mVFZhWFhLdU5HajhQZnp0WFpJVm1Nd0dJb2MwVjBRazhuRTlPblRPWDM2TkFhRGdSNDlldEN1WFR1RUVLaXF5dTdkdTRtSWlHRFhybDBBK1ByNk1uZnUzQUpMc216YnRvM3o1ODhYZXN5aFE0ZXljZU5Hb3FPanljaklZTjY4ZVFEY3Z2M3ZyNkdjSkh0QmpFWmpTZDdtUTZtdzgzcjE2bFVPSHo1c1hpL0hwVXVYZVB2dHR6bDM3aHlEQncrbVY2OWU1clkrZmZwUXYzNTlac3lZd2FoUm85QnF0WncrZlpyUTBGQmNYRndJRGc2Mk9FWldWaFp2di8wMnpzN091THU3bTVQdjFxRFZhdEZxdFZ5L2ZoMUhSMGZzNzNMUzRiTFFiMHFiRUlLV3padlJwMWQzdnZsdW5aMGlUUE85cTRWdS9UdjI2QVZyeDJadE1xRXVTWkpORXc1S2JWV0lpdmIyZWtKcTFDajBhcndrU2RLOVVCU0ZrQnBCbEhOMjVrWktzcXRKNzFvTCtOM2FjVW1TSkJWbFNRTHBRNzE0WEFqYTVsNHVMSjgzSnZ2eEw1WHYvM09VRENUcElSSVFIQjZzQ3VVandLNUh0eWQ1c25OSGE0ZGtWY25KeVFYV3NrNVBUMmZuenAxY3ZIaVJzMmZQbWg5cGFXbm1kUzVjdU1DZ1FZT0lqSXcwbHdrSkRnN20rUEhqN05tengyTGsrSmd4WXdxdGI5NjFhMWM2ZE9oZ2Z2M05OOS9rV2NmUHo0K0lpQWoyN2R2SHRtM2JPSGZ1SFA3Ky9pVktxQ2NsSlJYYVhoSUxGaXl3T1BhOWV1bWxsMHJscm9IQ3pxdFdxeVUxTlJXd1RLaG5aV1h4M0hQUEFkbUowUHcrcDhxVksvUGJiNy9SdG0xYkFnTURXYnAwS2RIUjBWeThlSkUzM25qRGZIZkE5T25UY1hOelkrN2N1Ynp6emp0V1RhZ2JEQVkrL3ZoamZ2amhCMHdtRSs3dTd0U3VYWnMyYmRyUW9VT0hZdWNJU3JQZmxEVXZEM3VCRXlkUHMvL2dvUXAyZG5ZTHExWU5HM1Rod3FFeS9ZSEtoTG9rU1RaTnExSENVVlUzUjBkSFFvS0RyQjJPSkVtUHVKRGdJTXFYZHlFNUpkbEp3UlNPVEtoTGt2UXdtQ0pNeWdaMXNhcGFKdFNMWVNWVGhPbSt4Q1JKOTRkUWhSZ25CTjRoTllKNGZtRC9QTFdpeTVvclY2NVF1WExsZk5zMEdnM1RwazBqT1RrNTMzWkZVVml5WkVtZTVjMmFOZVA0OGVPa3A2ZXpaMC8ySElROWV2U2dXYk5tcFJKelRrSWRzc3VJQU9ZRU1WQmdJam5IMWF0WFN5VU95SzczWGREbmN6Y0dEQmhRS2duMXdzNnJtNXNiWGJ0MkJiSW5jODBweStMcjYydGVEdGxsWHU3VW9FRUQzbm5uSFZxMGFNSFBQLzlzWHVmMDZkUHMyTEdEVnExYThjY2ZmeEFaR1drdXVXSnRkbloyVEpvMGlRRURCckJnd1FLMmJObkNiNy85eG0rLy9jYnExYXRadUhCaHZpV0k3bFNhL2Fhc3FlSmRtZjU5bitaMGJDeHBxV210RlVmUkZmak0ybkZaazB5b1M1Smt1MEpEN1ZRVFlVSUllOThxVmFqaW5mOFhDa21TcE5MaVU4V2JxajQrbkw5d1VRY2kzTi9mMy83Y3VYUHBSVzhwU1pKa1hXbkovT1RrUWlMZ0RxQmlPVUk5SDRuR1JHTHVmMlNTVkhwOGc4S2FDMEViblZiTGs1MDdVcjJhdjdWRHNycS8vdnFMT25YcTVOdW0wK2w0NG9rbitQcnJyd0dvVjY4ZTNicDFZOFdLRllXT09PN1VxUlBMbHk4M3Z3NEpDV0hNbURIbTF3YURBYTMyN3ROSlBYdjJKQ2twaWFDZ0lBSUNBb0IvRStyMjl2WkY3bnZ2M3IxM2ZldzcvZTkvL3pNbjlVdERVYVByaTZ1dzgzb3ZRa05EU1VsSlllYk1tZnowMDA4MGFOQ0FnUU1IMHJScFUvTTZqUm8xS3ZYamxnWi9mMy9tenAzTHBrMmJpSXFLNHRhdFc1dzhlWkpGaXhZeGVmTGtJcmN2elg1VDFpaUt3aFB0MjdMK3YvOWoyKys3bkZIcDZ4VVkrT09sMDZmTDdGV0tzbjBwVjVJa20rYVdudTRBMUFCbzFPQ3hNai82UkpLayswK2owUkJSTnd3aGhCQUtRYmMxTGk3V2prbVNKS2s0dnVndlVsQlpVOWc2cXVXTE5TdGVFS2tGclN0SnRzYmIyOXRSVWNRQVZhVktRSUEvUFo1NlV2NTlBUHp4eHgrRnRuZnQycFhXclZ1emZ2MTZsaTVkU3VmT25Rc3Qyd0xaWlZseWo0N3UzTG16UlQzdmI3NzU1cDdxVVh0NWVURng0a1Q2OU9salhuYnQyaldnZUJOSDV0UjBMdzBPRGc0NE9qcVcya09JSWk1bEZsTlI1N1VvKy9mdjUvTGx5M21XSzRwQysvYnRXYjkrUFNOSGp1U1RUejZ4U0tZL0REcDI3TWlxVmF0S1BFbHBhZmFic3NqQndaNDNSNzZhODd1Z2hiM2kyTW5hTVZtVC9OOUhraVNiVmQ1azc0Q2dPa0REQnZXc0hZNGtTV1hFWXhIWm80RlVsZXAyd2xUT3l1RklraVFWbXpEeFBaQmRVRmVGM0lNdVZaVi9NK29xV2Yrc0swa1BEMGVQWUNGRUh5R0U4dHJ3WVZUeUtMckVRMW13Wjg4ZVltTmpDMndQRGc3bS9mZmZ4OGZIcDlqN25EOS9QZ2tKQ2ViWGl4WXRNaDhqTXpPVFgzLzl0VlRudGtwSlNlSG16WnNBZUhoNEZMcHViR3lzdVF6Tm82eW84MXFRdUxnNHhvNGR5N3AxNi9EMDlNeDNuWnpKU2hjc1dNREJnd2Z2S1U1ckNRZ0k0TFBQUHVPRER6NWczTGh4UmE1ZlZ2ck4vVllydENhOWV6eUZFTUplVmNSMENOUmJPeVpya1FsMVNaSnNsckFUbnFqQ1c2dlZVdTgrM080bVNaS1VuenJoWWVoME9vUVFQa0tqTGRuUUYwbVNKQ3RTc3ppRnlra2d1OTdMSGJPUzVucDlSTTNpMUFNTlRwTHVqYzVPeTN0Q2lIS05HanhHcDQ3dFNtMGs4S01nZDNtV2U3Vml4UXBXcjE1TnpabzFlZnp4eDRIc3lVMkhEQm5Dd1lNSCtmYmJid3NzeVpLY25Nemx5NWZOaitJNmV2U28rYm12cjIraDY1Ym1lN1YxeFhtdnVjdlYvUEhISC9UcTFZdTR1TGhDazh3QkFRRzBiZHVXVzdkdU1XellNTmF2WDE4cThUNW83dTd1dEd6WjBqeVJhbUhLVXIrNW54UkZNS2gvWDd5OFBGR0U4UEVMY1J4TmtSWG1IazJ5aHJva1NUYkxxR2diYVFTYUdrSFZjWEdSZzBRbFNYb3d5cnU0VUNPd09rZU9IZGRxaEJxQm5KaFVrcVNIaFFPSndFRlVRb0hzVWVxNTIvLzlrL2QzdlRQRnozWkprcFg1MTZqVEEyam42bHFlbDE5OHdkcmgySnhObXpiUnFsVXIycmJOZjE3aTVPUmtUQ1lUenM3T0tJcENlbnIyOURDNVMrYW9xc3BISDMzRWloVXI2Tk9uRDZOR2pTSXpNNU4rL2ZvUkh4OVBjbkl5UTRjT0JiSnJyT2RuMjdadFhMaHdvZEJZczdLeU9IcjBLSzZ1cmpnN082T3FLbDk4OFlXNVBTUWtwTUJ0bzZPajJiUnBVNkg3ZjVRVWRWNXoxc2x4OWVwVlhGMWQrZUNERDdDM3QrZjY5ZXZtdGkxYnRyQmh3d1l5TWpJWVAzNDhiN3p4QnJ0MjdTSXRMWTEzMzMyWEgzLzhrZUhEaDFPM2J0MFN4WGoyN0ZrU0VoSndjbkxDeWNrSnZWN1BsU3RYek8ybGVTZkQzU3ByL2VaKzg2bFNoZTVQZG1McGlsVmtHWG5lcDFyWWhyallRNGVzSGRlREprZW9TNUprc3hRaG1nSFVxeXRIcDB1UzlHQTFlQ3dDQUpQQU5tZGxraVJKeXNlU0o4VXRrNG0vVkpWTUFmK09Tdi9uSVFCVWJxdHdlR0Vua1dIRlVDV3AyTHdDQXoyRXdxdENDTkc4YVdNaXdzT3NIWkpObWpadEdrZU9ITW0zN2ZidDIvejg4ODkwN3R5WmhnMGJjdkhpUmVEZmV1VTNiOTVrekpneGJOKytuV1hMbGpGMjdGanM3T3h3ZG5abTRjS0Y1dEloQm9NQmc4SEFuajE3eU1yS3luT2NMbDI2OE9hYmI1b2ZPVnh5VFVtajFXb3htVXg4OTkxM2RPN2NtUTRkT3JCanh3NXplMEgxdkk4Y09jSzc3NzVid2svbDRWZlllVTFLU21MQmdnWG0xM1oyZG56d3dRZFVybHlaaXhjdnNuRGhRblBibDE5K2lZdUxDOU9uVDZkOCtmSjRlbm95YytaTTgwV1ZQLy84azFkZmZaVXRXN2FVS0w2Y2V2dTdkdTNpdWVlZW8xdTNidXpmdjkvY1hxbFNwUkx0cjdTVjFYNXpQK24xZGp6MVpHYzhQU3VCaXIvR1Rqd0RGRDR4d3lOSUp0UWxTYkpkcWhvQkVCb1NiTzFJSkVrcVkyclh6aDdjS1ZRUmJ1VlFKRW1TU2tRMXNVVUlVdjVkZ09Vd2RjRlZUTWlaMmFTSGhsN2ozQjVFV0xseXpuVHIyZ1ZuWjJkcmgyU1QwdExTR0Rac0dERXhNWG5hdkx5OGVQcnBwMW14WW9YRnFQVEl5RWgrLy8xM3BrK2ZUdnYyN2ZueXl5K0ppSWl3Mk5iUHo0OFZLMVpRbzBZTjg3S0VoQVQrL1BOUGkvV2NuWjJwV3JXcXhiS3hZOGV5ZlBseVJvOGViVjRtaENBaUlvSTMzbmlEaVJNbldxemZ2bjE3QWdJQzhzUWZFeFBEc0dIRHpIWFd5NUxDenF1Ym14dkxsaTNEMDlNVFJWR1lPWE9tZVlTNWo0K1B1UjY5dTdzN0N4Y3VaUFRvMFJibGVwbzJiY29ISDN5QVhxOUhxOVh5eVNlZjBLSkZpeExGcHlnS0FRRUJ2UGppaTB5Yk5zMmlyWG56NXJpN1cyK3VnN0xjYis2M0dvSFY2ZlprWjRSQUkxQzZWUTBLSzd4VzB5TklsbnlSSk1sV0NTRUlCcWhlTGUrWEtrbVNwUHNwcUhvMTgxTnJ4aUZKa2xSU0tWbnNkVlU0SXdUdWduOXo2VG5WWGxTVkV6ZXlLSE8zWmtzUEovZmc0SEpDVVo4QzRWS3ZUaDJhTlc1bzdaQnNXbnA2T20rKytTWXRXclJnd29RSmVaS1pQajQrVks5ZW5TdFhydENoUXdkR2poeEpZbUlpTTJmT0xIUy9YbDVlckY2OW1tKy8vWmJvNkdoY1hGek1wVm1DZ29KWXVYSWxRVUZCMk52YlcyelhwMCtmUXZlYk14cmQzZDJkN3QyN00yVElFSXYyeE1SRVpzeVlVZUpSMDQrYXdzNXJ0V3JWV0xseUpkSFIwYlJzMmRLOFhBaEIvLzc5K2UyMzM1ZytmYnJGWFFLNVJVWkc4c1VYWHhBVEUwT3RXclVLalNNc0xLekEvZVRzeThQREF5OHZMMXEwYUVHL2Z2MUsrRTd6MHV2MU5HL2V2RVRieUg3ellBd2EwSmV2L3ZNZDE2NWREMUVVMFFWWVVPUkdqNUF5V1RoZWtpVGJWelVvckpwR3F6bFR6dG1aYjc5Y1NWQmdkV3VISkVsU0daS1FjSW4yVC9iazVxMWJwSlBobjNEczJIbHJ4eVJKa2xSY1E5YXByeWtLOHdGeTVxdkxtYi9SQkM4dTZ5cVdXQ3MyU1NvSm41Q3dNSzFRZGdtRTR6ZXJWMUQvc1lpaU55b2pUcDgramRGb0xMQzlTcFVxK1k3bXYzMzdOZzRPRHZjenRCSkpTMHNyOEs2RHRMUTA0dVBqQzl4V1VSU0NnaDZ0c1E5M2UxN3pZekFZQUFxY1JMYTRybHk1Z3IyOWZhSEo5TkptTXBsSVNrckN6YzNONHE2SzRpaUwvY1phUHBqL2Z5eGF2Qnd3WFRoNzdHQUFZTEoyVEErS0hLRXVTWkpOeWhtZFhxbVNSNTZSRHBJa1NmZWJ6azVIcFVvZW5EMTNIanVqdGhZZ0UrcVNKRDAwakpsOEpleVpMdURPV2QxVE1nMThaNVdnSktua2hCWmxna0E0Tm16d21FeW0zeUV3TVBDdXRyT2xaRHBRYUhMWTJkbVo0T0N5VmY3emJzOXJmdTQxa1o3REduWFFGVVdoWXNXS2Q3VnRXZXczMXRLOWF4ZStXN2VCUzVldlZLMGFVbWZFaGVNSEZoYTkxYU5CSnRRbFNiSkpRb2dhQUI3dTdnODBvYjV1M1RveU1ncWVvK3Z4eHgrblNwVXFSZTdIWURDZ0tFcUpyNllYNU1TSkUxU3ZYcjNBTDBXWm1abkV4Y1ZSclZxMWZOdHppNCtQWi92MjdRVzI2M1E2ZXZUb2NkZXgycUxTT3EvbnpwMGpQVDJkNE9CZ2hMRDltN3kyYnQxS25UcDFLRisrZko2MkN4Y3VzR3ZYTG1yWHJrMW9hR2lwSGZQczJiTWNQbndZZjM5L0FnSUNpajJDeHRiNnBVNm53OFBkbmJQbnpvT2kxQVIrZkdBSGx5Ukp1a2VmUGkydURsMnZ4aURvbXZ1L0s1T0puMWIxRU5lc0Y1a2tGVitWR3JYQ2dlNDZuWTUrVC9lMGRqaVNKRW5TSGJ3OFBXblJ2QmxydnYwZUJWNzA4YW4xUlZ6Y2tldldqdXRCa0FsMVNaSnNreEIrQUI3dUZiSFg2eC9ZWVJjc1dFQnljbktlNVk2T2pnd2RPclJZVitmMzdkdkg3Tm16cVZ5NU1sRlJVZGpiMjlPc1dUUGMzZDJwVktrU0w3endBbzBhTlNwMnN0MWtNakZnd0FCME9oM2g0ZUZFUmtiU3QyOWZpM1dPSERuQ2tDRkRxRnk1TXMyYk42ZFRwMDZFaFlYbHU3OUtsU3FSa1pIQjBxVkx1WFhyVnA1MloyZm5SeTZoWGhybkZlRGpqejhtT2pvYU56YzNHalZxUk11V0xXblhybDJweFRscDBpUjI3OTZOdTdzN1hsNWVqQjgvL3E0bjhrbE5UZVgxMTE5SENFRllXQmpObXpmbnVlZWVRNlBSQU9EcjY4djc3Ny9QckZtenFGR2pCbE9uVHJXWWJPcHViZCsrblhuejVnSFpJMHVlZSs0NVhubmxGUUJVVlMzd1FvU3Q5VXM3blE0UDkzOUd4YWhxMFZlcUpFbVNiSTJHNVJqcGdrQUJVRldNSnNGSDFnNUxrb3BMSzdSdkNpSDBvVFdEaWFnajV3aVhKRW15TlE0TzlyU01mSnhOUC85Q2NuS3luOFpCMnhKWWErMjRIZ1NaVUpja3lVYXBYaUFvWDk0Rk96dWRWU1B4OWZYbC8vN3YvL0R4OFNsMHZZTUhEN0preVJKMjd0d0p3TW1USjNuaGhSZVlOMjhlR1JrWnhNZkg0K2JtUnBNbVRSZzNiaHpKeWNuMDZ0V0xObTNhRkxyZnBLUWtqRVlqUnFPUnJLd3NPblRva0dlZEF3Y09BSkNRa01EWnMyY0xIVzJ0MCtrWU9IQWdyVnUzNXBWWFh1SGl4WXRGZlFTUHBPS2UxeHpYcmwxajY5YXRRUFk1MmJkdkg4ODg4MHlweHBTUmtVRmlZaUtKaVltMGFkUG1ycFBwQUljUEh3YXlrOWhIang1bHdvUUo1bVE2WkU5VTlOWmJiOUc5ZTNkT25qekppQkVqMkxCaFE3SHZDRWxLU21MMTZ0WDA2TkhENGpPTWpZMEZzaWVYaW9xS29uNzkrZ0RjdkhtVEVTTkc4TlJUVDlHOWUvYzgrN08xZnFuUmFpbGZQcnRPcEVCNFd6VVlLUThQRHc5bkp5Y1BaNE9pbHRNb3VuSW1vVHByRk9GbzdiZ2t5WmI4K2ZFd2Q3L0grMTFYTkRwM0FLTWhNL0gwNWsrOC9JUERPMW9ySm9OUnZhMUJwQnBOU3FyR21KRjI2MVppNnRXclYyL3k3OXlwa2dTQVgxRHRtb29pbW1zMUdsbzJiNFozWlM5cmh5UkpraVRkUVFoQnN5YU5DS3hXalQvLzJ1ZUVRaWRQei9ETmx5OGZ2R250Mk80M21WQ1hKTWttcWFxb0pBUTRPVG1WV3UyM3UxRzFhbFUrL2ZSVFhGMWQ4MjAzR0F6RXhNU3daczBhOXUzYloxNXViMjlQZUhnNFlXRmhiTnk0RWExV2E1NFVCakFuTXNlT0hjdVRUejdKbENsVENvemg4dVhMQUxpNXVURno1a3pLbHk5UFJrWUcrbHdqOS9mdjMyOSsvdnp6ejFPaFFnWHo2NHNYTCtMcDZZbWRuWjNGZm4xOGZGaTVjaVdEQmcyeWV2THlRU3Zxdk9ibnl5Ky9KRE16RTRES2xTc3paODRjUHZua0V6NzQ0QU9MUlBXOXlEMEIwZlhyOTNhbjNPN2R1ODNQSXlNajg1MTR4OGZIaDJiTm1yRnQyemF1WDc5T1ltS2lPVG4rL2ZmZm82cHFnYVBDTXpNeitleXp6L2pzczg5bzJMQ2hlYnVjQzBwaFlXRnMzcnlaelpzM0EzRHMyREdPSFR2R29VT0hPSGp3SU9QR2piUG93N2xqc29WK3FWRVVuSnljc2w4SXRiTFZBcEVBOEErcDYyL0UyRkpSYVM2RTBsZ0k0YXlxYUxSQzFRaFZhSVJRTlNCS3A4YVdKRDBpa3M3OEtWTGlEanNLSmZ0N2xHb3lWREJtM3Y2SVVpcEhkemUwaW1vU3FqQUtvUnBSOVVabnh5cEdwNHJlYWNCdWswbjlMU05kM1hiNXdxRllxd1VvMlF5aGFCcXJxdXJwVXQ2RkRtMWJsOXAzTFVtU0pLbDBPVHM1MGFkWGQvYnUyeTlBYldOWHp1VEZaYzVZTzY3N1RTYlVKVW15UlVKQVJRQW5Sd2VyZllHMnM3TmoxcXhaK1NaZGp4MDd4cVpObTlpMGFSTUdnd0YvZjMrY25aMUpTMHREVVJTMmJObGljU0ZneVpJbEZnbDFOemMzK3ZidHk1SWxTOWl3WVFQZHUzZW5UcDA2RnZ0ZnUzWXRmZnIwSVNFaEFZMUd3Nnhacy9EdzhDQXFLb3BqeDQ0eFo4NGN2THk4TUJxTjVoSHFZV0ZoTkd6WTBMeWYyTmhZaGc0ZFNyVnExWmc3ZHk3bHlsbk9UZWJxNnNxc1diTVlOR2lRT1ZuOHFDdnN2QmJrNnRXcmZQMzExK2JYRXlaTUlDUWtCTDFlejdoeDQ1Z3hZd1k2M2IzZlNaRzdqMXk3ZG04bGJuLy8vWGZ6ODhKS3BmVHMyWk80dURpTHBQakpreWVaUFhzMm1abVpYTGh3Z1pFalJ4WmFNOTdCd1lFWFgzd1J3UHp2bmI3Ly9udU9IVHNHWkplanVmT2lVRzYyMEM4MUdnMU9qamtEbmtVbFFDQkhVRDRRUGo2MUtxaU8rR3FGOWpFaHhGT2dOaFFDTHkyYTdMTkFkamtoTzUwT1hhNkhWaXVUTFpKVUJCMlU0RCsvKzhCZ05KS1ZtVVZXVnZZak15c0xrOGtFRUtyUmlFR09UaEFRVXVlS3FxbzdUU2IxUndYamJsT0c1dnlGQzRkdUlIOEhseG1lbnVGT0NMVWxDSDJ0bWlFRUJaWGVKSTJTSkVsUzZldmNzUjNUMzV0RGNrcEtWYUZWSGdlWlVKY2tTWHJnL1AzcmxrZkJUcVBSNE94VUNBKys2QUFBSUFCSlJFRlV2QWtONzRmKy9mdm5XMU02UFQyZDVPUmtubnp5U1lZTUdXSk9Vai96ekRPY09uVUt5RHVqdXFPakkrbnA2Ullqa0Z1M2JzMlNKVXNBOHBUWlNFOVBaKzNhdGF4ZHV4WWZIeCs4dkx4WXRXb1Z5NVl0TTQ4OGZ2YlpaNWt6Wnc0R2c0R1VsQlFndTd6SHlKRWp6ZnVKalkzbHhvMGIvUFhYWHd3ZVBKakZpeGZubVMwOU9EaVkvdjM3czJMRmlydjZuQjQyQlozWHdzeWZQNS8wOUhRQSt2YnRTOU9tVFFFWU9uUW9mZnYyNWRWWFgyWG16Sm00dWJuZFUyeTUrOGZWcTFmdmVqOS8vLzAzWjg1a2Y0Y0pEZzVHVVJTTGZuR25LbFdxRUI4ZmIxNG5MUzBOUHo4L0FQNzQ0dysyYnQxS2l4WXRDdHhlcjljWFdaN0dQTm9iYU55NE1TNHVMb1d1Ynd2OTB2bWZPMlFNV1ZrNnQyclZYSkppWS9NVzRwZEtTYWhkMVJCTm1FQzBFcXBvSmhRZUErR2IzU2J3Y0srSVg5V3FWSzNxUTFXZktyaTV1dUxnNklDRHZUMk9EZzQ0T0RpZ3YrTXVIRW1TYkU5R1ppYTNiOS9tOXUxMGJxWGY1dmF0MnlUZFNDWXVQcDV6NXk5dzRXSWNWNjRtVmhKQ1BLVlJlQXBWaVZNYzJSTVFITDdUb0NxL1hUeTVmeitRWmUzM0lkMWZqaFd5M0ZYVnJvMFFRZ3pvMXdlTkZlK3FrQ1JKa29ybTRPQkEzNmQ3c25qNVNrVXg4UUt3aWtmOFFyaE1xRXVTWkhNeWxVd1hQWFk2alVhRGs1TjFTdUxxOVhyNjlldVhiNXU5dlQyTkd6Y3UwZjVjWEZ5NGZ2MDZhV2xwNW1WQlFVRXNYcnlZa3lkUEZwcmdmZm5sbHkzcXBqLzIyR1BtN1FNREExbTBhQkVBclZxMVlzNmNPUmJiTGx1MmpJOC8vaGlBN3QyN0Y1anc3ZGV2SDE5ODhRVVpHUmtsZWw4UG04TE9hMEcyYmR2R3hvMGJBV2pRb0FHalJvMHl0d1VHQmpKMDZGQVdMMTdNTTg4OHc3dnZ2a3VqUm8zdU9yN2MvU00rUHY2dTkvUHp6eitibjcvMDBrczBhdFNvUkhIRnhjVVZ1N1k4d05telovbjAwMDhMWFNmbkxvcVNzSGEvZEhKeVJLZlZrbVV3YUJ5RW8wc1N5SVQ2ZmVEbFg5ZmYzbDVkSUJDTlFYVlJCWFlnaEtlSEJ3UDdQME9MNXMybzZPYUdYcS9IVG0rSDNzNU8zdm92U1k4UW85RklSbVltR1JtWlpHWm1rSlIwZzErM2JPT3JiNzRqL3U4RUgxUzFDa0owMGdwUy9XdlcvZDJRa1RFbUx2YllLV3ZITGQwL0pxT3VuVkR3OXZXcHd1Tk5TL2FkVzVJa1NiS09McDA2c1ByTE5keTZmYXV4VDNEdHNMZ1RodzlhTzZiN1NTYlVKVW15T1hxZDFrRlZWYTJpS05qYjUxOFM0bjVyM3J6NVBZODJ6cTE4K2ZLQVpjSVVza2VVejVzM2o5OS8vNTFwMDZaWjFENHZpcWVuSjA1T1RzVEV4T0RpNHNMWXNXUHpySk83WEVaZ1lDQktBU044M056Y2FONjhPZEhSMGNVKy9zT29wT2MxTVRHUmFkT21BVkN6WmszbXpKbERZbUlpa1AyWjZmVjZYbmpoQlhidjNzMitmZnQ0K2VXWGFkKytQYU5HamNMVDA3UEU4YVdtcHBxZmUzcDZrcFNVZEZmOThLZWZmakkvMzdkdkg4MmJOeSswWkV0dThmSHhQUHZzczNUbzBJR3hZOGNXYXc0RGQzZDM4Nmo5Z2lRbko3TnQyN1ppeFpERDJ2M1MzbDZQUnFOQm9DcjJPbzJEVllKNGRHbDlnbXVIYW9WbUVLakRoUkQyam80T2VGZXVUTjN3Mmp6WitRbWFOVzVZNE84c1NaSWVIUnFOQmtjSEJ4d2Rzbi9OZWxhcVJFaHdEVjRhTXBoZGUvYXlidjEveFlIRFIvVHhmeWZvYjkyNjlaVFd6cTZEWDBpZHBVYlZ1Q3p1eE9GanlCSHJqeHloS0s4S2dlajJaR2ZzQ3lnUEowbVNKTmtXbnlyZTFBb05ZYy9lZlRxTjBBd0RYckYyVFBlVFRLaExrbVJ6REFvNmpTcUVFTUpxRTVJMmFOQ2d3TGJFeEVRV0wxNmNaL21WSzFjQU1KbE1SRVZGV2JSZHVuUUpnSlNVRkl1MjZPaG9qRVlqdTNidG9sKy9mcXhjdVJJdkw2OWl4N2x6NTA0U0V4UDU4TU1QcVZTcFVwNzIzRFc1aTZyeDNiQmh3MGMrb1Y3WWViMlR3V0JnM0xoeFhMdDJqWm8xYTdKbzBTS2NuWjE1Ly8zMytlOS8vd3RrbHlXWk4yOGVVVkZSREI0OG1NdVhML1BUVHoveDY2Ky8wcVZMRi9yMzcwOUFRRUN4ajVtVHJCZENFQm9heXZIangyblNwRW1KM3VQSmt5YzVmdnk0K1hWUVVKQTVtZjdKSjU5dysvYnRRcmZmdVhNbmFXbHBmUGZkZDF5NWNvVVBQL3l3eUdSOHVYTGxDQTRPTG5TZHZYdjNGdk1kV0xKbXY5UnF0UWhGZ0NvVWcwRzk5eUw1RWdDdS92NnVydll1b3dTaW53clZ0VnF0OG5qVHhuVHUySjZJT3VINCsvbktFZWlTSktFb0NrMGJOYUJSL1hwY3VCakh2Z09IK09HL1A3TGpqejMyV1ZsWkk3UkMwOTR2dU01L2pEY05IOGJGSGJtM21id2xtMUUxdUZZeklRaDNkbktpWTd2VzFnNUhraVJKS2labkp5Y2FOYWpQM24wSFVFM0dybDZCRVZNdm5kNTM5M1ZNYlp4TXFFdVNaSE9VTElOTzZPd1VJZkxXSW45UXdzTENDbXh6ZDNmbnRkZGV5N1A4d0lFREpDY25veWhLbm5hZFRzZWFOV3N3R28zMDY5Y1BkM2QzakVZakw3endncm0ydEtJb0ZuV21pMlBObWpXTUhqMmF5TWpJZk50emw4b29LcUVlSGg1ZW9tTS9qQW83cjdtcHFzcmt5WlBadDI4ZmtaR1J6Snc1TTArZGU0QXVYYnFZTDJRc1g3NmNsMTU2aWJpNE9Bd0dBK3ZXcldQZHVuV0Vob1l5WWNJRWF0YXNXZWd4VTFKU3pIY3crUGo0NE8vdno4NmRPMHVjVUYrN2RxM0Y2OXlKeVc3ZHVwR1ZWZmhBdmw2OWVwbWZPemc0Rkd0aysrWExsNHRNZXA4OGViTEkvZVRIbXYxU3E5R2lDQVZBR0JXRC9NNVVDdndDNjBRSURTdEFoQ0hRVkhLdnlEdmp4OUsyZFF2czdPeUtmU2VGSkVsbGgwYWpJY0RmRDMrL3FuVHUySTdmdHY3TzVPbnZLVmV1WGcwR3htdkw2WG9HMUtqVjkrekpJeVd2TFNiWkhBWHQ4d0MxUTJ2aW1jOWdFVW1TSk1rMmFUUWFHandXZ2F0cmVhNWZ2KzVtcjZqTmdIWFdqdXQra2ZmUlNwSmtjMHlLblJaVlZZUVFhSzAwU3JHbzBpdmx5cFhMODhoZG11RE90cENRRUhQYjFhdFhLVmV1SEh2MzdxVlBuejZzV0xHQzI3ZHZsemlaZnZueVpSbzNia3hFUkFSang0NDFUMWFhVys2U0wzWkZUTmhYbWlWdWJGVnhTdXFvcXNyTW1UT0pqbzdtdGRkZVkrN2N1ZmttMCs5VXVYSmxsaTFiUnJWcTFTeVdOMi9ldkZpVG9NYkd4cHFmQndjSEV4QVF3TysvLzE3a2RybWxwS1N3WWNPR0FpK2VlSGw1NGV2clcraWpjdVhLTEZxMGlMUzB0Q0luR3MxaE1CaTRkZXRXb1kvY2ZiRWtyTmt2dFZvTlFoR29JRFNLSWhQcTk4QTlPTGljZjgwNmZZU1dEVUlSZFN0V2ROTU1lLzQ1TnE3L0Q1MmZhSTllcjVmSmRFbVNDaVdFUUsvWDA2RmRhMzdhOEMxREJ3L0V3NzJpUmtCTlZhUDdvV3FOT2dNcUJBWVdQdU8xWk5NcUJkVDJSTkJVQ0VGNFdDMWNYY3RiT3lSSmtpU3BCT3BGMUtHU2h3ZXFpaE5DYmN3alBKRDdrWDFqa2lROXZCVEZvRlBSS2tLSUlrZFYzeTg1TmM5THc2VkxsL0QyOWphL1BuMzZOQTBiTm1UdDJyV2twYVd4YXRVcVRwOCt6ZVRKay9OTllDWWxKZkgzMzMvbldlN3A2V21lWU5QT3pvN2h3NGZUdG0xYnBreVpnc00vZFVqVDA5UE42K3VMcUVIcDZ1cDZWKy92WVZMVWVjM0t5dUxkZDk4bFBqNmUxYXRYRnlzUm5wdUhod2VyVjY5bThlTEZmUDc1NXpSczJKQmh3NFlWYTl1REIvK2RzeVVpSW9McTFhdHo3dHc1RGg4K1RPM2F0WXUxai8vODV6OVVxVktGbGkxYnNuejU4anp0VjY5ZUxYS0UrcG8xYS9qNTU1L1p1blVyTTJiTW9HWExsa1VldDBxVktuVHQyclhRZGRMUzB0aThlWE9SKzdxVE5mdWxWcWZMSHFFdVZLRmtDVm55NVM3NUJOY08xd2psTGFIU0F5SHNHeldvejZ2RGg5Q2cvbVBvckhRWGtpUkpEemNYRnhmZWZQMVZXa1kremtlTGwvSDdydDFWRllVbExzTHBTYWZxNGU5ZVBIUHdzTFZqbEVyT3dVNnBKUkR1enM1T05HNVlYODZqSVVtUzlKQnhjblNrVFl2bUhEOXhVZ0NQZVZZUHIzRDV6TUVyMW83cmZwQi94VWlTWkhPTUJxSFQ2aEJDQ0t2VjBUVVlERVdPNkM2SXlXUmkrdlRwbkQ1OUdvUEJRSThlUFdqWHJoMUNDRlJWWmZmdTNVUkVSTEJyMXk0QWZIMTltVHQzYm9FWEQ3WnQyOGI1OCtjTFBlYlFvVVBadUhFajBkSFJaR1JrTUcvZVBBQ0xldGs1U2ZhQ0dJM0drcnpOaDFKaDV6VXhNWkZseTVZUkdSbEoyN1p0NzNxMHJMMjlQU05IanFSZHUzWWwra3h6MXhpUGpJeWtRb1VLK1BqNHNHclZLbWJQbmwzazlxbXBxV3pidG8yRkN4Y1dtTGorNVpkZml1eExBRTgvL1RTUVhhYWxPQW4xVzdkdWNmSGl4VUxYU1VwS0tuSS8rYkZtdjlScXNrZW9BOEtrQ1BtZDZTNTRWNi90cXhXYWI0QWdSYU5SK3ZUc3p1aFJJM0J6ZFpVajBpVkp1aWM2clpiR0Rlc1RHaExNekRrZjh0MjZEZllHZzZHWFJxZlU4ZzRPNy9IM2lZTW5yQjJqVkNJQ0lVSVJsSGR5ZEtSMnJjSkw1VW1TSkVtMnFYV3JGaXhhc2h4UXd4MDBhZ1ZBSnRRbFNaSWVCS0VJRXdCcWR2a05hMGhPVHNiUjBUSGZ0dlQwZEhidTNNbkZpeGM1ZS9hcytaRlQveHJnd29VTERCbzBpTWpJU1BQb211RGdZSTRmUDg2ZVBYc3NSbzZQR1RPbTBKSDRYYnQycFVPSER1YlgzM3p6VFo1MS9QejhpSWlJWU4rK2ZXemJ0bzF6NTg3aDcrOWZvb1Q2M1NZODg3Tmd3WUlpSjc4c2laZGVlcWxVN2hvbzdMeTZ1cm95YnR5NGV6NUdqdERRMEdLdm01S1NZcjdBVXF0V0xmTWREUTBiTm1UZHVuVWNQMzdjb214UWZoSVNFcGczYjE2aEk3cDc5ZXBWckhrSnpwdzVRL1hxMVlzZGYxeGNITjkvLzMyaDZ4dzllclRZKzh1dE5QdGxTUWtoeUVuNXFxZ3krMXN5b2twUTNUbzZqZnExRUNMWXpkV1Z3UVA3TWV6NTUrNzZZcVVrU2RLZGhCQ1VMKy9DMUluajhLL3F5L0xQUGhmWHJpZUY2bEgrNng4VTJ2dmNxYU1IQU90OG1aUkt4Tk16M0ZFZ0dnQzZ4eUxxVXJFWVpmb2tTWklrMjFNbnJCWWU3aFc1Y2pYUkEwVTBBbzViTzZiN1FTYlVKVW15T1lxaUdsQXhxYWdZakFhcnhIRGx5aFVxVjY2Y2I1dEdvMkhhdEdra0p5Zm4yNjRvQ2t1V0xNbXp2Rm16Wmh3L2ZwejA5SFQyN05rRFFJOGVQV2pXckZtcHhKeVRVSWQvTDBTa3BxYWEyd3RLSk9lNGVyWDBKdUJldDI1ZGdaL1AzUmd3WUVDcEpOUUxPNi9XbWdBWFlQUG16UmdNMlgxOXdJQUI1dVdSa1pHc1hidVdTWk1tOGZubm54ZGF0cWM0NVdtaW9xSklUVTJsVzdkdU5HblNKTjg3UUdKaVloZzdkaXp0MnJWajRzU0pSZlliZ002ZE96Tm8wQ0FVUmVIU3BVc2NPM2FNWnMyYVdTUk92L25tRzg2ZlAwL2R1blZwMEtCQmtmdk1VWnI5c3FRTUJnTW1rd3FnYWt3VVhpdEh5azFVRGFyZFZ0R29DNFFRd1ZWOWZYaHI5RWc2dG1zalI2VkxrblJmNlBWNlhod3ltT0FhUVV5Sm1zWEZ1UGhBdEhiZlZnMEtlK25DcVVPL0lKUHFOazkxTkRtRGFBaUNqdTFheS84dkpFbVNIbEtLb3ZCRWgzYXMrdUpyWVZMVkxzQm4xbzdwZnBBSmRVbVNiSTdKWkRKb0ZVVlZWUldEd1RybEh2NzY2eS9xMUttVGI1dE9wK09KSjU3ZzY2Ky9CcUJldlhwMDY5YU5GU3RXY083Y3VRTDMyYWxUSjR1NjFpRWhJWXdaTThiODJtQXczRk5TdDJmUG5pUWxKUkVVRkVSQVFBRHdiMExkM3Q2K3lIM25Mamx5ci83M3YvK1Y2dDBGUlkydUw2N0N6cXUxR0F3R1B2c3MrenRHUUVBQWJkcTBNYmMxYWRLRUNoVXFFQnNieTh5Wk01azhlZkk5L1lHWmxaVkZURXdNTVRFeE5HblNKTi9QOWRTcFU1aE1Kalp2M3N5cFU2ZFl2WHAxdnBPeTJ0blo4ZTIzMzdKLy8zNm1UNS9PUng5OVJLTkdqWmcxYXhhZmYvNDVzMmZQWnR5NGNiUm8wUUxJTGlQVHZuMTc0dVBqcVZxMWFyRmpMczErV1ZJR2d3R1RhZ0pWcUVhTmxhN3VQWVI4cXRVTlZEUXNBZFd2bkxNelV5ZU9vM216SmpJNUlrblNmU1dFb0VYazQwd1ZnakVUM2lIeDJ2VnFpbGJ6aVU5SVdQZTQ0NGNPV1RzK3FYQU9HbEZOQ0JGb3I5ZnplTk1tMWc1SGtpUkp1Z2Z0MnJSaTFSZGZJNFJvalkrUEEzRnhwWGY3dW8yUXMzeElrbVJ6VEtxYWhSQW1WVlV4R3F5VHcvcmpqejhLYmUvYXRTdXRXN2RtL2ZyMUxGMjZsTTZkT3hjNWdhcWZuNS9GNk9qT25Udm5HY0Y3TC9XaXZieThtRGh4SW4zNjlERXZ1M2J0R2xDOGlSMXpTbzZVQmdjSEJ4d2RIVXZ0VVZxSnVLTE9xeldzWDcrZWhJUUVGRVZoeXBRcEZoTndhYlZhdW5mdkRzQ0dEUnVZT25VcUpwT3BWSTc3MWx0djhmNzc3K2Q1NUNUQUlidlVUbjdKZElDRkN4Y1NFQkJnSHVXdXFpcjE2OWZIMmRtWlljT0djZVhLRlVhUEhtMithd0xBMmRtWlpjdVcwYkZqUjFhdVhFbG1abWFSY1pabXZ5eXBMSU1CMWFRaVFEV3BxaHloWGd4VkEwTnJhZTNVbjRUQXYzcTFBUEhSL0RtMGFONU1UaXduU2RJRG9RaEJ5OGpIV2ZEQkxBS3JCUWdCMWJVbzY2b0dodGF5ZG14U0VUU2FIb0MyYVpPR2xDL3ZZdTFvSkVtU3BIc1FWRDJBS3Q2VkVZZ0t2azRWMmxrN252dEIvblVqU1pMTlVVeGFnNnBpc3VZSTlUMTc5aEFiRzF0Z2UzQndNTysvL3o0K1BqN0YzdWY4K2ZOSlNFZ3d2MTYwYUpINUdKbVptZno2NjYrbE9nbHJTa29LTjIvZUJNRER3NlBRZFdOalk4MWxhQjVsUlozWEIrM1NwVXNzV0xBQXlKNVl0bmJ0Mm5uV0dUaHdvUG1DeUlZTkd4ZzVjaVRYcjE5L0lQRVZWT3Q2Mzc1OS9QTExMd1Z1MTZCQkE4cVZLNGVxcXZ6ODg4L201Wjk5OWhrelpzeEFyOWV6Y09GQ0JnNGNXT2g3c1hhL05JOVFSelhKa2k5Rjh3MnNYVjNSYWhjSklmd0RxMWRqeHRTSk5HdlN5TnBoU1pKVUJqVnAxSUJaMDZkUXZWb0FRb2hxaXRadXFWOXdlSUMxNDVJS3BBaWhQZ1hRdWtXa3RXT1JKRW1TN3BHVG95TTFnN05Ma2lxSVhsWU81NzZRQ1hWSmtteU9ScU1hUUZWVkZhdlZVQWNzeXJQY3F4VXJWckI2OVdwcTFxeko0NDgvRG1SUGJqcGt5QkFPSGp6SXQ5OStXMkJKbHVUa1pDNWZ2bXgrRkZmdVNTQjlmWDBMWGJjMDM2dXRzNVgzYWpLWm1ESmxDbWxwYWZUcTFZdGh3NGJsdTU2enN6TWpSNDQwdjk2eFl3YzllL2JrbTIrK0lTdnJ3ZWQ0NCtQam1USmxDaGtaR1FXdW95Z0t6WnMzeDhuSmlaWXRXd0pnTkJyNS92dnYwZXYxdlA3NjYwQjJlWmwzM25tbndQMVkrMXdaL2htaGprQTFhcld5NUVzaC9QMzk3VFZhemRzZ0loM3M3Ums1NGtVYTFuL00ybUZKa2xTRzFZdW93K3V2RHNlbFhEbEFiUXpLQkUvUGNDZHJ4eVhsNVYwanJBWVE2T3pzUk4wNllkWU9SNUlrU2JwSDl2WU9CTmNJUWhFQ29ZaW1IaDZoenRhT3FiVEpoTG9rU1RZbkk4dHdXd2hoTUpsTXBLY1huTFM3M3padDJrUjBkSFNCN2NuSnlTUWxKWkdWbFlYUmFDUTlQUjNBb3JTQnFxb3NXclNJUllzVzBhZFBIMWFzV0VGVVZCUlZxbFF4NzJQbzBLSE1ueisvd01reXQyM2J4dXJWcTgyUC9HUmxaWEhnd0FIT256L1B0V3ZYU0V4TTVJc3Z2akMzaDRTRUZQZytvcU9qMmJScFU4RWZ4Q09tcVBQNm9NeWNPWk05ZS9iUXJWczN4bzBiVitpNlhidDJwV3ZYcnViWEtTa3B6Sm8xaTY1ZHUvTHBwNTl5NDhhTit4MHVrSDJScG4vLy9zVEZ4Wm5yOU9lV2twSkNlbm82R1JrWlRKdzRrWjkvL3BrNmRlcHc4K1pOdnY3NmF4SVNFdmo3Nzc5cDFhcVZ1VS91M0xtVFc3ZHU1ZG1YTGZUTDlQUU1qRVlqcWlwTWFwYnhrYXY3VjRvME9KUWZMcUMvbloyZEdQTDhRRHEyYTFQMFZwSWtTZmRaaDdhdEdUSjRJRHFkVGdpaER0QzdxaU9BMHJzZFVDb1ZkZ290aEJEQ3YycFZLbFp3czNZNGtpUkowajNTYUJSQ2dvTndjblpDcUpTM2N4UFZyUjFUYVpPVGtrcVNaSFAwcWo1WmhTeWowVWhhV3BwVlk1azJiUnFWSzFlbVZxMjhwVGR2Mzc3TjFxMWJXYlpzbWJsV09meGJyL3ptelp0TW5qeVorUGg0bGkxYlJrUkVCSkJkUm1QaHdvVU1IejZjeTVjdlkvaW5UdnllUFh2SXlzcktVNHU5UzVjdWRPalF3Zno2cTYrK0FzREY1ZC82a2xxdEZwUEp4SGZmZlpmdnlPV21UWnZtKy82T0hEbkN1KysrVyt6UDQxRlIySGw5RUJZc1dNQVBQL3pBRzIrOHdiUFBQbHVzYmNhUEgwOXFhaW94TVRIbVpUa1hkTzZtcnZySEgzK01rMVBlZ1hxSENwbTM3ZE5QUHlVbEpRV0F2bjM3QWxqVVdGKzFhaFdyVnEwcTlMaDkrL1lsT2pxYU5tM2FjUHo0Y2R6ZDNkSHI5UmJyMkVxL1RFdExJOHRnUUFqVmtDN1NrNjBkajYzeXJSSGVHNWltYURTNkFYMzc4UEt3RjBxMWZKVWtTZExkMG1nMERCMDhnTFRVVkphdVhLMFhKaWI1QmRlTlAzOWkveGRGYnkwOU9LSXBRQlh2eXZsK041RWtTWkllUG41VmZYRjJjaUkxTmRWZXEyZ0NnUVBXanFrMHlZUzZKRWsyNTl5NS9TbitOZXRtR28xR1V0UFNVRlcxMUNhbExLbTB0RFNHRFJ2RzlPblRhZFdxbFVXYmw1Y1hUei85TkUyYk5xVjc5KzdtcEdaa1pDUy8vLzQ3Ly8zdmYybmZ2ajN0MnJYTEU3K2ZueDhyVnF6ZzlkZGY1K1RKa3dBa0pDVHc1NTkvMHFSSkUvTjZ6czdPVksxYTFXTGJzV1BIRWh3Y1ROMjZkYzNMaEJCRVJFUVFFUkZCalJvMW1EeDVzcm10ZmZ2MitZNG1qb21KWWVMRWllYVI5V1ZKWWVmMWZzckt5bUxHakJtY09YT0cxYXRYVTZOR2pXSnZhMmRueCt6WnM1azdkNjc1b3NxTUdUTm8zYnIxWGNYeTdMUFBtdStVeU8yVFR6N2gxS2xUK1c3VHIxOC9JUHNDVGM2SStZaUlDTXFWSzBkcWFtcXhqaHNVRklST3A2Ti8vLzc0K2ZrUkVoSmlrWHkxbFg2cHFpbzNiOTNLTHZ1aVlyaCsrblR4M21BWjQxT3picEJHVmFNRXdxbHp4M2FNSFBFaStnSnE3MHVTSkZtRFhxL250UkV2Y1RIK2J6YitGTzBzaERxbmFsRFl6Z3VuRHRuT3BDcGxtYisvUFlnd0lRVGUzcFZ4Y0hDd2RrU1NKRWxTS2FqcTQ0T1RreE9xS2h4UTFXcldqcWUweVlTNkpFbTJ5SVNxSmlFRU4yL2V3bWcwRmxoZi9FRklUMC9uelRmZnBFV0xGa3lZTUFGM2QzZUxkaDhmSDZwWHI4NlZLMWZvMEtFREkwZU9KREV4a1prelp4YTZYeTh2TDFhdlhzMjMzMzVMZEhRMExpNHU1aklZUVVGQnJGeTVrcUNnSUlzUndBQjkrdlFwZEw4NW85SGQzZDNwM3IwN1E0WU1zV2hQVEV4a3hvd1piTm15cFZqdi8xRlYxSGt0U3BVcVZhaFpzMmFKamhjVkZVV2pSbzE0NTUxMzd1b2lrYUlvdlBubW03UnMyWkxQUC8rOHlHUjZVRkJRdmtuN0prMmE0Ty92bis4b3NDcFZxbEN2WGowYU5XcGt2cXNpUjg1Rm05dzhQRHpZc0dFRCsvZnY1OGFORytZN0xpRDdRbytpS09qMWVseGNYUEQxOVRWUDVHdG5aMGViTnYrV0JiRzFmbWt5bVVoTi9lY09HY0ZWUUxWcVFMWW9NRkN2VWRYWFFQaFY4bkJuOE1CbktWZnVrU3VQS0VuU0k4RFIwWUVYQnZYbjRKRWp4TVVsZUNpS010TGIyM3Y4MzMvL25iZm1tUFJBK1NpdXZvQ2JuWjBkZ1FIK2FCUlpsVmFTSk9sUlVLNmNNOVVEL0RsMStveUNJTWpiMjl2eFVmcC8xenBEUGlWSmtvcmdIeEwrcFJCSzMyZDY5MkRTdURFNE9OZ1h2VkVwT0gzNk5FYWpzY0QyS2xXcTRPeWNOMkYwKy9adG14cFJrNWFXbG0rY09XM3g4ZkVGYnFzb0NrRkJRZmNyTkt1NDIvT2FuMHVYTGdIZzZlbFo0cVM0d1dCNElCZUhidDI2aGFxcWVSTG1TVWxKT0RnNDVMbElZd3RzclY5bVptWXllZnA3clBuMmUxUk02ODhkTzlqdGdSMzhJZUVUR05aQ3E5T3NFK0E2N1owSjlIMjZwOFVjRXBJa1NiYkVhRFN5NXR2dm1UZzFDaFUxU1RVWUI1dy9kZmgvMW82cnJLc2FGTlpXMFdxK2RpM3ZVdkdUQlIvUXFFRjlhNGRVcEVPSER1SHU3bDdnL0VjRk9YWHFGUDcrL25uS094Wmw3OTY5dUxtNTRlSGhRYmx5NVVxMGJYRWNPWEtFSzFldTRPSGhRYVZLbGFoWXNlSkRVN3B0eDQ0ZDFLeFpFemUzKzFkNy85U3BVeVFsSlZHeFlrVXFWcXhJK2ZMbHJYTDNkR0YvM3hYWGQ5OTloNklvTkduU0JDOHZyMUtKNjlDaFF5UW1KdUxxNm9xYm14cytQajVXSFF4WEVuLysrU2ZCd2NHbDluTjE0c1FKcWxldlh1RDd6OHpNSkM0dWptclZIcm5CMmdWYXNud2w3MzB3SDFWVmY3MlZZZXgzNWV6aHk5YU9xYlE4SEwxY2txU3lSM0FGSUNVbGxheXNyQWVXVUE4TURMeXI3V3dwbVE0VSttWEwyZG1aNE9EZ0J4aU45ZDN0ZWMzUHZYejVmRkJmTGgwZEhmTmRmai8vMkxoWHR0WXZEUVlqeWYvVWkwY1ZsNndialUyeTAybVZ6d0hYbHMyYjhld3p2YTBkanlSSlVxRTBHZzM5K3ZRaStyY3QvTFpsdTV1cTBTNEIvQUJEVWR0Szk0OVFoSjlBTFdldjExTzlXdDRTaGZkS1ZWV21USmxDNjlhdGFkR2l4VDN2THpNems0a1RKNUtZbU1oTEw3MUV2Mzc5aXBWOGpvK1BaOWl3WWZqNStURm56cHc4ZDBZZU9KQmRXcmgyN2RwNTlqZHExQ2p6Qk83dDI3ZG54b3dacFpyUS9lV1hYL2pzczg4QUNBME41YjMzM3N1M0xPRGRtRFJwRXJ0Mzc4YmQzUjB2THkvR2p4OWY0cnRDQzNManhnMWVmZlZWSVB1dXpBWU5HakJpeEloU0h6aXljZU5HOCtjVEhCek0zTGx6aS8zM1FHWm1KcSsrK2lxOWUvZW1aY3VXZC8yM3dJOC8vc2pzMmJPSmlvcWlXYk5tZWRyNzkrL1AxYXRYcVZpeEluMzY5T0dwcDU3S2R6OTJkblpNbVRJRnJWYkw1TW1UNmRTcGs3a3RMaTdPZkNkcFNXUDc1cHR2QUdqWHJoMVRwMDU5b0FsMVZWVVpNMllNYmR1MnBXUEhqaVhhOXVqUm93d2ZQcHdXTFZvd1lzU0lmTXVrRnBmSlpHTEFnQUhvZERyQ3c4T0pqSXcwenptVjQ4aVJJd3daTW9US2xTdlR2SGx6T25YcVJGaFkyRjBmODJFUVVUYzgrNGtRMWUwVXRSd2dFK3FTSkVuM2s2cUtDMEpBNHJWcnBHZGs0RUxwajhhUUpFa3FTRlpXRm9tSjE3TmZtRXpuckJ1TmJmSHg4WEhRT0ZlWWp4QSsvbjVWR2ZmbUtHdUhKRW1TVkd4VDNuNkw1ODZlNS95Rmk5NytJWFdYRzlJU1g0cUxpN3R0N2JqS3BzZDBBa09RcXFMenFlSk54UW9WU3YwSVFnanExcTNMRzIrOFFXUmtKTk9uVHpmZndmZnJyNyt5ZGV0V09uYnNTSU1HRFlxVkdGKzFhaFZ4Y1hGQTlpVHppWW1KLzlRSUxyd3kzQysvL0VKS1NncUhEaDFpNE1DQkxGNjhHRjlmWDNPN3A2Y252WHYzcG56NThyejAwa3QwNmRMRjNKWjc4dmxCZ3diZDE5SFJ2WHYzTHJWa09rQkdSZ2FKaVlra0ppYlNwazJiVWt1bUErelpzOGY4L05TcFUweWVQUG0rMzRYWnJsMjdFZzJ1VVZXVlAvLzhrei8vL0pOS2xTcVZxRnhrYnIvLy9qc0dnNEdSSTBjeVlzUUlCZzhlYk5GdU1CaElURXhFQ0ZGZ01qMG4vdW5UcDJNd0dQamxsMS9NQ2ZYdDI3Y3pldlJvM25yckxYcjA2RkdpMkhMM3p6WnQycURYNjR1OXJjRmdJQ0Vob1VUSHU5TVBQL3hBVEV3TU1URXhuRGx6aHBkZmZybllQeVA5K3ZWanc0WU54TVRFc0dQSERoWXRXcFNudkdWeEpTVWxZVFFhTVJxTlpHVmwwYUZEaHp6cjVGdzRTMGhJNE96WnM2WDZzMmFyd3NPeUx4SWFEQVpmazA1VUFrNWJPNmJTSWhQcWtpVFpKcFBwT0JvTlZ4T3ZXWDF5UWttU3lwNnNyQ3l1SmlZQ29LcnFJU3VIWTFNMER1NnRGZWl1MCtubzI3c25BZjUrMWc1SmtpU3AyTHk5S3RPblYzZm1MMXBNUm5wR040MmoyeHFJKzlIYWNaVkZGUUtUSFJCT05ZUVFvdjVqRWZjdFVkeXBVeWYrNy8vK2o2MWJ0L0w2NjYremVQRmloQkNzWGJ1V25UdDNzbUhEQnZ6OS9aaytmWHFoQ2M5VHAwNnhkT2xTQUhRNkhUTm56cVJWcTFhY09uWEtJcWw0NU1nUm9xS2lBT2pTcFF2OSt2V2paY3VXNW5aRlVmRDA5TFRZdDVlWEY0TUdEZUtqano1aTh1VEpYTGh3Z1pkZmZobXdURmlXSkZsWm1yS3lza3BjcWdhd0tMbDQvZnIxMGd5SnJWdTNtcDgzYWRLazBITjMvUGp1ZHI0bEFBQWdBRWxFUVZSeEFQTjhWZFpRdlhwMTVzNmRlMWZiOXU3ZG05alk3SG1VNjljdlhsbWtQLzc0Z3ovLy9EUFBjbGRYVnhJVEU5RnF0U3hhdEFpQXRXdlhZakFZaUlxSzRzYU5HenovL1BQbTlWVlZMZlJuTXpNejAveThvTHUyRFFZREtTa3BWTGpqb3BtcXFuejMzWGNXRjZSTUpoTmZmdmtsa1AxemR1ZjhZZDk5OXgyM2IyZGZBKzNSb3dlT2pvNzA3OThmeU81dlNVbEplWTVURUsxV3k1QWhRNWd3WVFJWkdSbk1temZQZkRkQ2JpYVRxY2l5aHBjdlp3Kzhkbk56WStiTW1aUXZYNTZNakF5TG45bjkrL2VibnovLy9QTVdjVjY4ZUJGUFQwL3M3T3lLakRzcUtvb2ZmL3d4M3p5SkVBSUhCd2M2ZHV6STIyKy9YZVMrN2plOW5SMTF3MnV6ZDk4QnhRNU5JMkNIdFdNcUxUS2hMa21TVFRLWjFCT0tCcTRtWGlNakk4UGE0VWlTVk1aa2oxQy9sdjFDVVk1YU54cmI0ZVBqNHlBMDlFUGc3bG5KZzc1UDk3eXJQN0FsU1pLc1JhdlYwUGZwbnF6LzcwWk9uRHpsb2loS1AvZmc0RzJKSjA2a1dqdTJzc1lPOUlBL3dHTVJkZS9iY2ZSNlBTMWF0R0Q5K3ZYczNidVhMVnUyRUJZV3hoOS8vR0ZlWi96NDhZVW1aRE16TTVrMGFSSUdnd0ZYVjFkbXo1N05ZNDg5QnBCbmpwY3JWNjRBVUxObVRTWk1tRkRzSlBqVFR6L044dVhMeWNqSVlNV0tGZlR1M1J0M2QzZUxDZCt0VVdZeUt5dUw1NTkvbm5idDJqRnc0TUFTYlpzNzltdlhycFZhVEJrWkdmejIyMi9tMTNjbVhYTzdjZU1HbzBlUDV2cjE2NHdmUDU2dVhidGF0SjgvZng0L3Yzc2JISER1M0RsU1UxTkxyWHpIc1dQSE9IbnlaSjdSNWtLSVloK2pWcTFhZUh0N3MzUG5UazZkT2tYVHBrMEpEQXcwdi8vMDlIU21USmxDaHc0ZFdMcDBxZm43bkt1cnE4VitaczZjaWFxcTlPN2RteG8xYXVRNVR1Ni8xZStjdnluM1ByWnYzODZzV2JPb1cvZmZuM1dkVHNlb1VaWjNPbVprWkpnVDZucTludGRmZjkyaWZmUG16ZWFFK3BBaFEvSmNuQ3FwTm0zYVlHOXZUM3A2T3FtcGVmOGJ1SEhqQmtPSERtWDQ4T0cwYnQzYW91M1lzV09zWGJ1V1BuMzZrSkNRZ0VhallkYXNXWGg0ZUJBVkZjV3hZOGVZTTJjT1hsNWVHSTFHOHdqMXNMQXdHalpzYU41UGJHd3NRNGNPcFZxMWFzeWRPN2ZJbXU1dnYvMDJiNy85TmlhVGliRmp4eElURXdOQTY5YXRlZi85OSsvcDg3Z2ZIb3VveTk1OUIwQWwzTnF4bENhWlVKY2t5U1pkUEgwNDFqK2tUa1phV3ByZVhNZFlraVRwQWJsKzR3WTNzeWQzelRoLzR1QlphOGRqSzRSamhmb0N0YXRHbzJYY202TndkczcvRHlkSmtpUmJWdDdGaFRkZWZabmhJMGRqTXBxNk9BdjcxWW13MmRweGxUVmF4Y2xPZ0E5QWNGRHB6WGR6L3Z4NXhvOGZUNlZLbGZEdzhLQlhyMTdVcTFlUDlldlhBOW5KcXdzWExwaEhmZ2NGQlJVNTZuZjY5T21jT25XSzBOQlEzbi8vZll1eUh6dDM3dVN2di82aVo4K2VlSGw1a1pxYWlvK1BEL1BuenpjbjAzLysrV2UrL2ZaYm9xS2lDaXg3VXE1Y09SbzBhTUQyN2R0UlZaWGs1R1FjSFIwdFJxaTd1TGdVR0dOUkk0bnYxcng1OHpoNjlDaEhqeDdsNHNXTGpCczNydGlUbHVZZW9YNzE2dFVTSDN2ejVzMWN2SGd4ei9LRWhBUnpYWG1OUnNPeFk4YzRjZUpFdnZ2WXZuMDdseTVsVDRjemRlcFV6cHc1WTVHa2ZlMjExM0IwZEtSNzkrNUVSa2JtcWYrZGs3d0Z1SFhyRm9uLzNNR1lJelUxbFZkZWVZWEV4RVJlZSswMW5uMzIyUUxmajlGb0xIS3cyTzNidDNucnJiZUlqNC9uOU9uVGVSTEtSYmw4K1RJZmZQQUJNMmJNd05mWEZ5Y25KeFl0V21STy9JNGRPeGJJbnBEeitQSGpIRDkrbkY5Ly9aWHAwNmZuVzBQOTFxMWJiTnk0a2JWcjExS3ZYcjA4Y3pVZFBmcnZ1Sk9QUHZvb1Q3dkJZR0RYcmwwQXZQamlpM2RWVnVaKzBtcTF2UDc2NjJ6ZnZqM1B1VE9aVEV5WU1JSFkyRmpHakJuRDRNR0RHVEZpaFBubkxEMDluYlZyMTdKMjdWcDhmSHp3OHZKaTFhcFZMRnUyak4yN2R3UHc3TFBQTW1mT0hQTW9mY2orV1IwNWNxVDVPTEd4c2R5NGNZTy8vdnFMd1lNSHMzanhZaXBXckZoazdJcWlXUFJYV3gza1VzUDgrMTNrdlNMekVKTUpkVW1TYkpVS0hBZnFuSTQ5Uy8xNmQxZkxUSklrNlc2Y1BIVW01K2tSYThaaFl6U0tFRE1Rd3JsVjVPTzBhOTJ5NkMwa1NaSnNWTXQvZm85dGp2NjFQS282R2ZnWk1CVzFuVlI2aktyUlJZdW1vcjNlamlyZWxVdHR2MWxaV1p3NGNZSVRKMDdRckZremF0U29nY2xrTWllZTZ0ZXZ6NWd4WTh6ckZ6WHErclBQUG1QVHBrMDgvL3p6REJzMmpQUG56L1BSUngveDNIUFA0ZVRrUkVwS0NpdFdyR0RseXBVMGF0U0l0TFEwS2xhc3lIdnZ2V2ZleDQ0ZE8waFBUNmR2Mzc2OC8vNzdGcU4wYzN2MjJXZEpUVTJsVHAwNkJBWUdtc3RJUVBhRWtnV05VRDkwNkJCVHAwNWw1c3laRmlQbTkrL2Z6NnBWcS9MZDV1Yk5tNXcvZjU2Yk4yK2FseTFhdE1oaTVEZGtqN2pQR2IxLzdOZ3h0bXpaa21la2JrSFMwdExNeitQajQ0dTFUVzdoNGVFV3RlWnpUSm8weWZ6ODlkZGZwMDZkT2dYdW8yblRwaGF2ODdzb2NmTGtTV2JObXNXaFE0ZnkxR0UvZlBpdytmbnUzYnU1Y2VPR1JmdXRXN2ZNQ2Z1NWMrZVNuSnhzTHRkenA2U2tKQll2WG15eDdPalJvK2FTTkYyN2RrV3IxZEtvVVNNZys4NkkvQzRvUUhZeU4rY2lSVlpXRnBDZEFKNHpadzYvL3ZvclU2ZE9aZHEwYVZTb1VJRW5ubmlDLy96blA2eFpzNFloUTRaUW9VSUYvdnJyTHlDN0pOS2tTWk9JaVluaDRzV0xOR25TSk4valFmYklhSDkvZjR0bC9mdjNONWZ6bVQ5L2ZwNkVPa0RqeG8zSnlzckN5Y21KNXMyYkY3ai8wbmJxMUNrKy92ampZcTJyS0FwZmZmVVZYMzMxbFhtWnFxcVlUQ1lhTkdnQVpKZHoyck5uajhYbzhod3Z2L3l5UmQzMDNIZXdCQVlHbXN2cnRHclZpamx6NWxoc3UyelpNbk9jM2J0M3g4M05yZGp2TWZkRnRPSmU2SHJRcWxjejk1bGdhOFpSMm1SQ1haSWtHeWIyQTNWT25ucGs1cTJRSk9raGNjdzh5a2s5WE9pS1pZaC9TSjBYaEJDUGwzY3B4NmhYaHR2c0tCaEprcVRpME9teTc3VFpzV3MzcVdscFRmeHFoTDkwL3VUQmo2d2RWMWxpcDFGQ2hSQktnSjlma2ZXSjc1WmVyMGNJUWMyYU5kbXdZY1AvczNmZmdVMVY3UVBIdnplanU5Q1dRckVVNkdMUENnVkZtU3FLOG1NcUlxK2d5QkJFVVFGQjloNEZsUEVLQ29pZ0lyNHNVWkNoSWtPMkNJVUNMWlJWVmkycmk0NjBHZmYzUit5MUlSM3BJbTA1bjcvUzVONmJrNXl1UE9jNXp3T1lNNWF6c293REFnSjQ0WVVYY2oxLzdkcTE3TjY5bTYrLy9sb0pLaTlmdnB6ZmYvK2RIMzc0Z2NHREIrUG01Z2FZZzVsOSt2U3hDdUNDT2VnWUZSV0ZvNk1qd2NIL1p1TkhSa1phbEo0QmxJRGpxbFdyU0VoSVVPNVhxOVdzV3JYSzZ0b21rNGx2dnZtR2xKUVVCZ3dZd055NWMzbmlpU2NBYU5xMGFhN0IrNVVyVjFyVjJQYjA5T1NkZDk2eEdHTlJaQytoNGVQalEwSkNRb0dDaFk4OTloaVBQV2E1MkhMNjlHbGlZc3o5NHBzMGFjSnJyNzJtUExaOCtYSnUzYnFGbDVjWEFRRUJTdE5OVzczNzdydFdKVVFXTDE1TWRIUTBBTzNhdGJOcUNCb2JHOHZPblRzQjgydk1MWmdPNE8zdGJWWFhlc21TSlVwQWZjU0lFZm1XKzhpU25Kek11blhyQUpRZ2YxcGFHajQrUHZUdTNSdVR5VVI4ZkR5dXJxNjBiZHVXdzRjUDA2UkpFMXhkWGNuSXlPRElrU01NSERpUXQ5NTZpNWlZR0taTm0wWm1aaVlmZmZRUnZYcjFzbWtNZ05KVTFOUFRNOGRnZW5ZT0RnNVVybHpaNW1zWFZhMWF0UXBkdDc2NCtQajQ0T3JxeXA0OWU2aFFvWUt5UXlDNzdIWG9nNE9EQy9UN01Ic1F2YVIranhaVlpXOXZYRnhjU0V0THExUWxJTURuOXBVcnQvSS9xL1FUQVhWQkVFb3RrOGw0VUsxV3YzSHlwT2dIS0FqQ3czWHNyM0FBWkpQcWFENkhQaEw4YXRldUpzRzdraVR4NGdzZHFWblRPbHRNRUFTaHJQSHhxY0pMblRxeWZ0T1B5RERDcjNidG4yNUVSeGM4alZZb0ZNa2tOVUJOc1RXM3ZuVHBFa0ZCUWJrK1hxVktGUXdHZzBYRzlyQmh3M0lOUXQyOWU1ZEtsU3BaTkNtOGNPRUN2Ly8rTzJET05yNXk1WXBWQ1pjN2QrN3d4aHR2MEtCQkF4bzFhbVFSMUhWMmRsWUM4QURWcWxYTHM5eE1WdGtJTURlMXpPM1lsU3RYQXVhczgzMzc5dEd5WmN0OHk3OWtCWUd6YTlXcUZRc1hMdVN6eno3TDgxeGJaUzFjU0pKRS9mcjFPWGZ1WEo0WjBMYkltZytWU21XeDB3QWdJaUtDdzRjUEEvKytKdzlUU1RYV3pVbVZLbFVZTldvVVlDN2ZrcGlZaUp1Ykc2TkdqU0l0TFkzcDA2ZGIxTk91WDc4K2VyMmVLVk9tQU9aQTc3VnIxNVN2MjdScEE1amZ3dzRkT3VSYW1paTd1M2Z2S3NIOEJnMGFGT3ZyS3lpZFRtZTF1eUM3dExRMHRtN2RtbWU5L1N3M2J0eGcwS0JCaElhRzBxSkZDMXEwYUVHVktsVUtQYmJEaHc5ejkrNWRGaXhZa09OMXN2Y2FLR2pDeXNQOG5pc3NCNjJXeXQ2VnVIb3REV2NIbC9xQUNLZ0xnaUNVSkpPS0kyb3dSRVZIYTFKU1VrV3RYa0VRSG9yaysvZUpqRG9Ib0pkTXBoUDJIazlwb0ZFNWQ1WWxLYWlDdXh0ZE83K0lpeDJhb2dtQ0lCUTNSd2NIdW5idXhPOTc5bkhuemwwL2pjcXhNN0FzM3hPRllpR3JxQ2RSZkFIMXp6Ly8zS3FVd29PKy8vNTdwWVJHcTFhdGFOKytQYk5temFKNTgrWTg5OXh6RnNFcGIyOXZpeElPc2l3emUvWnM1ZXRYWG5tRk1XUEc4TXN2bHVYM2pVWWp0MjdkNHRhdFczaDRlRmcxZWN5dVlzV0tlVGFaekFvT2d6bmJQTGRqczBwK0FJd2VQVHJmSU52cDA2ZTVmUG15MWYzKy92NGNQSGlRTFZ1MldEWHZMS2prNUdTbDVJdWZueC8rL3Y0Y1BueTRTQUgxaUlnSXBRSGowS0ZEODJ3a205ZjdYdHI5OGNjZlBQSEVFemc0T0JUcWZCY1hGMmJQbmsxWVdCakJ3Y0c4OE1JTHVUWU1qWStQNTczMzNxTmZ2MzRXMysrMnlGNE81OHlaTS96M3YvL2x0ZGRlc3lrWVg5d21USmhBdFdyVmNxMDU3K0xpd2krLy9FSlNVaEtEQncvTzgxcm56cDNqOXUzYmJOdTJqVzNidGpGMDZGQUdEQmhRNk9EMXVuWHJHRGx5cExKbzhhRHNkZlhMNHc1UXJWYUxkNlZLWEwxMkhWU3Erc0FlZTQrcE9JaUF1aUFJcFpaR1o3d2pPNmx2Wm1SazFvdzRlNVpXTGExcmxRbUNJQlMzTTJlajBCc015TEo4M1lpcDRCMjB5cG5LOWV1N1llSWxDVnhxQndmUi9QR21aU0liUmhBRUlUK1NKQkhhN0hIcTFxbk5uYnYzSEVIZHljK3Z3WVliTjg3RzIzdHNqNGlHWUZGZnQ5RFMwOVBadTNldlVzczZKN2R2MzFicVZ6czVPVEYyN0ZnQU9uVG93TEJodzlpMmJSdlRwazJqWXNXS09aNi9jZU5HVHAwNkJVREhqaDF6TE4wQWxvMDQvZjM5clpwY0ZzU0ZDeGVVMjlXcVZjdnhHTDFlcnpRdTFXcTFOdjJOenA1MUwwa1NzaXdyWDcvMDBrdUVoWVhSdUhGanEzclpCWkU5WUYrblRoMENBZ0pZdDI0ZEkwYU1LTlQxVENZVGMrZk9CZURKSjUrMEtyMVNYb1NIaHpOeTVFZ2FObXpJd29VTGMvMSt0TVg1OCtkWnYzNDlDeGN1Vk1vQVBlanExYXRjdW5TSmNlUEdjZno0Y2NhT0hXdnovM2xaOWZhZG5KeVlNMmNPSDN6d0FSczJiT0NERHo2d3FmRm85c3pzTE5tYjhPWjJUUFpqRFFZRHUzZnZWaFphTWpNekdUTm1USTdIdi9EQ0M0U0ZoVkc1Y21XNmQrK2U2M1hQbnYyM2hWTFRwazBaT0hCZ25xOGpMN2R1M2FKTm16YUVoSVF3ZXZSb1huNzVaYXNhN05sTHZoUjBFYVVzL0UrdTFXcXBYTm04eUNLaGFtam40UlFiRVZBWEJLSFVTbExwMGl1aXZRUlN6V1BIdzBWQVhSQ0VoK0xFU2ZPSFpRa3VaY3FxKy9rY1h1NjU2Z2xHTGJWUnFWUzg5ODdnVWx1ZlVSQUVvVEJVS2hXRCt2Zmp3S0VqeUNhNW5jcEZVeDg0WU85eFBRSWs2WjhHZGY0MWF4VDVZbnYyN0VHV1pjNmVQVXZObWpsbnZIL3l5U2VrcDZjRE1HclVLSHg5ZlFGenc4U2FOV3R5NE1BQmhnMGJ4dkxseTYxcVFWKzhlSkZGaXhZQjVucm9IM3p3UWE2QnJPelpwdm5WbE02TDBXaFVhcHlyMVdwVUtoVXZ2L3d5Z3djUHBtUEhqc3B4T3AxT3VaMWIwOUxzcmx5NW9nUkNQVDA5YWQyNk5WdTJiRkVlNzlxMUs4dVdMV1BZc0dGODlkVlhWalhGYlJVUkVhSGNEZ2tKSVNnb2lKaVlHTTZjT1VQRGhnV1BxVzNjdUpHb3FDZ0FrcEtTU0V0THl6WHJPcnN0Vzdadyt2UnBSbzhlWFNxeWYyTmlZbGl3WUlIRjExbkdqaDJMd1dCUWRpSnMyclNKdDk1NnE4alBxVktwTE1xL1pMZGx5eGFtVHAwS1FOdTJiVzBPMEtha3BDaEI3SjQ5ZXhJYUdzcklrU09aT1hNbU0yZk81TXFWSzR3Y09UTFg4OVBUMDVrd1lZTEZZZzVZN3JiSXlNaXdXcmhLU2twU2JzK2NPVk1KUUxkdDJ4WXdsMXk2ZXZWcWpyOEhubjMyV2ViTm04ZWNPWE9vVzdkdXJqc2NUcC8rdCtTc0xTVml3RndDS2pZMjF1cCtIeDhmK3ZUcEE1aUQ1VU9IRHVYWlo1OWx5cFFweXM5cjlwOWhSMGRIbTU0dlM5a0lxR3VvN0YzSi9JVXMxYmZ2YUlxUENLZ0xnbEJxSlZ6MlRLdFl4M2hlUm01LytQQ2YwbnREQm9sQWppQUlKY3BvTkhMc2VEaXlMTXN5Uk4rUzBwTHlQNnVjVTJ2Zmx5UXFQaEhhVEN4c0NvSlFMajNSb2ptdFdvWnk4TWlmRmRVU1F4QUI5UkpYUGJoaG9DUkpXbmQzTjl5ejFSUXZySTBiTndKdzc5NjlIQU5wVzdkdVpkZXVYWUE1QS92QjdOVE9uVHV6Wk1rU29xS2lXTEZpQmUrLy83N3lXRkpTRWlOR2pFQ1NKQ1pQbmt5WExsMllPblVxRlNwVXlMRjVZL2FBZW9VS0ZRcjltazZkT2tWeWNqSUFMVnEwb0VlUEhxeGF0WXF4WThkeTRNQUJKaytlakZxdFZzcXFnRzBCL0FVTEZpaEJ6RW1USm5IeTVFbUx4eXRXckVqWHJsMVp0MjRkNzd6ekRwOS8vbm1oNmtjZlAzNWN1ZDJtVFJ1OHZMenc4L1BqbTIrK1VUTE5iWFgrL0htTElIUldPWlNzR3UxWnNnZGpFeElTdUhmdkhyTm56eVl6TTVPTEZ5OHliOTQ4dTVRanljN2YzMTlabkFGelU5S3Z2dm9LZ05telo3Tml4UXJxMUtuRDg4OC9YNlRkRGRrWkRBWWwrUDJncklhb1FJSGVtNisvL3BxVWxCUUNBd01aT25Rb0FEMTY5R0RuenAwY1AzNmN0V3ZYVXE5ZXZWd2J3em83Ty9QSko1OVkzWC96NWsybDNGRFZxbFd0bW9xKzhNSUwzTGxqM2tBNmNlTEVBaTM0ZUhsNVViZHVYU0lqSTVrNWN5YmZmUE9OVlh4QnI5Y3JHZXBWcTFhbFE0Y09ObDE3Ly83OVhMMTZOYzlqQmcwYXhJNGRPOWkxYXhjWkdSa3NYTGdRUUZub0E5c1d4Y29halVaREpTOXpNMkpKb2libVdIVHVXdy9LQ0JGUUZ3U2hGRHV1bCtYR1p5UkpwWXU1ZHMwNTd0WnRmQityYXU5QkNZSlFqc1grSGNlMTZ6ZVFRSS9NR1M1ZXpNai9yUExMcjNhVGFrQS9sVXBpMEZ0dm9GYXI3VDBrUVJDRVlxZlJhSGpuN1FFY09ub01reVMvNWh2VWNHenNwVFBYN1QydThreU41QWZnN3VaZTVLemhMVnUyS0tWWWNpcVhjUDc4ZWFYMmVmMzY5UmszYnB6Vk1TMWF0R0RKa2lVQWJONjhtWGZmZlJlMVdrMWlZaUx2dnZzdXZyNitMRnUyak1jZWU0elUxRlIyN3R4SlptWW0zMzMzblZVQVAzc0diVkVDNnRtYmhyNzY2cXVvVkNvNmRlckVxbFdyMkxadEc4SEJ3ZlRyMTg4aW9PNld6K0xFb1VPSE9IandJQUI5K3ZTaFRaczJWZ0YxZ0lFREI3Smx5eFppWW1MbzE2OGZDeGN1cEc3ZHVqYVBQVGs1bVNOSGpnRG1acFZadXdGYXRHakJqei8reUxsejUyeStYa3BLQ3FOSGowYWowVmlVeHJoLy83NVY0OUViTjI0b3R6ZHQyb1M3dXp2ZHVuVlQ3anQ5K2pUdDI3ZlA5YmttVDU1c2xTR2NQWVA4NTU5L3RucS9zaStnRkllNmRlc3ljZUpFL3ZlLy83Rml4WW84RzIzYVNwWmxwWG5vZzdJSGMyMTE3dHc1dnZ2dU96dzhQSmczYjU1RkVQaUREejZnYjkrK0FIenp6VGU1QnRSemszMmNKYkg0RVJvYVNtUmtKRkZSVWV6YXRjdGl0d2VZWDF2Vzk5bnJyNzl1ODZKR2x5NWRMR3JRcjErLzN1cVltalZyRWhJU1FuaDRPUHYzN3ljbUpnWi9mLzhpQmRRZnpQQXZqU1JKb21LRkNqaG90V1JrNmpVK1FZMjlibDJLdUczdmNSV1ZDS2dMZ2xDcXlVZ1JFaVNrcHFZNVI1MlBGZ0YxUVJCS1ZOUzVhQklUazVBbFVtU01FZm1mVWI1cFZZeEFrbFNQaHpTbFh0M2E5aDZPSUFoQ2lhbFh0dzRoVFJwejR1UXBsWU9EYWl6d2pyM0hWSjZaMU9vcWFzRFZ4YmxJQWZXSWlBaG16cHlwZkYyblRoMkx4Ky9mdjgrb1VhUEl5TWpBMzkrZi8vNzN2emtHS0xPZmQvLytmU1hBTlcvZVBONSsrMjFhdDI2dFBMNTkrM1lsNE9idTdrN3YzcjJaTTJlTzh2aTllL2VVMjQ4OTlsaWhYbGQ4ZkR4YnQyNEZJRGc0bUtlZWVncUFsaTFic21yVktzQ2NkZCt2WHorTEFLUzd1M3V1MTB4T1RtYjY5T2tBZE9yVUtjOWE1bHF0bHFGRGgvTHBwNTl5NTg0ZDNucnJMZDU3N3oxNjkrNXRVNG1KWDM3NVJhbDluUlZjQlhPbStnOC8vTURFaVJOWnMyWk52dVV0VWxKU0dENThPSzFhdGFKV3JWb1djKzNsNVdWVksvdjY5ZXRLSGYyQkF3Y1d1QWI4MUtsVHJUS2VGeTllck5TYzc5eTVzMVh0OXRqWVdQN3YvLzZ2UU0rVGwrZWVlNDY1YytjU0dSbkp3WU1IZWVhWlp3cDAvczJiTjltelo0L0Z6NVZXcTgyMVpyaGFyYllvK1pPZk8zZnVNSExrU0dyVXFNSGN1WE9wVWNPeVpGUDkrdldWb1BIdDJ3V1BtV1pmd0FnTURDencrZmtKRFExVjVuUDkrdlZXQWZXc0JSTXZMNjg4NjZ3WFZ0WjdBLzhHdysvZi83ZkNaRUhMUkpXRmdEcVlGL3MwV2kwWitreU5GbU1GUUFUVUJVRVFTdEo5dy8zVEZSM2M3NlRyMG4wam84N1JydlZUSWtOU0VJUVNZVFNaT0JNWjljOC90VkpDcXF3L25lOUo1WmhQVU9NcU1qeW5raVJhTkg4Y0wwOVBldzlKRUFTaHhMaTd1ZEV5dEJuaHB5S1FUZElMVllOREtzZGRESC9rRzFPWEZFbW1Db0NMcTB1UnlscnMzcjFiQ2R6V3ExZVBldlhxY2ZIaVJlWHhZOGVPQVZDalJnMldMbDJLaDRlSDFUV09IajFLeTVZdDhmTHlJajQrbmxxMWF1SG01b1lzeTh5WU1jTWlnR3d5bVZpM2JwM3k5WkFoUTZ5eTBMTUNnZzRPRGxTdFdyaGtvRFZyMWloQit6Rmp4aWhsS2JJM0pzM0taTTBld1BmTTQyLzFyRm16dUgzN05tM2J0bVhLbENtNUJzWVRFaExvM2JzM1E0WU1vVm16Wmh3L2ZweU1qQXptejUvUHJsMjdHRDU4T0UyYU5NbjFlUXdHZ3hLd0RBZ0lzQWdJUC9ua2szaDVlWEg1OG1WbXo1N041TW1UY3gxSGNuSXljK2JNWWVEQWdiUnExYXBBUWQrQ2NuZDNwMU9uVGxTcVZLbkE1em82T3RLbVRSdjgvZjBMSFB6T2lWYXJwVStmUHZ6dmYvK2pXYk5tTnAyVDFjanp6cDA3ZE9uU2hiNTkreko4K0hCKytlVVhBRkpUVStuZHV6ZGczcEhqN3U1T1FrSUNZTmtRTXo5WHJseGgyYkpsdlBMS0svem5QLy9KZFRIc3pUZmY1TjY5ZTBycGxvTElYb0ltSkNTa3dPZm5KeVFrQkpWS2hjbGs0dFNwVTZTa3BGanM3TWpxVzlDM2I5OWkyUjN3b0o0OWU1S1FrRUN0V3JVSUNBZ0EvZzJvT3prNUZWdVpuOUxHemMwVnJVYURKRXRxdGFRdS9OYWRVcVI4enBRZ0NPVkd3dVhMU1JYck5qbGlNc2xOSXFQT2s1S1NTc1dLNWVMM3J5QUlwWXd1WGNlNTZBdVlaQmxrRHR3OWYvNlJia2pxb0pHZkJKV3ZxNHNMTFI0UEtiZi80QXVDSUlBNVM3UDU0MDN4cUZpUmhJUUVid2VOOFFsZ3E3M0hWVzVKUmg5UTQrcmlnbFpiK0w4dlhicDA0YzgvLzhUSnlZa3BVNmJrZUV6VHBrMzU1Sk5QY2d5bXg4WEZjZWpRSVZxMmJNbnExYXM1ZE9pUVVoSWtwMER2YjcvOXhwVXJWd0J6WUs1WHIxNzgrdXV2Z0xrOGhhK3ZMeXRXckFDZ1diTm15dDlPUjBkSEFnSUNiTXA0dlhEaEF0OTk5eDBBdlhyMTR2SEhIMWNlcTFxMUtzT0dEZVBNbVRNTUhqd1lnRnUzYmltUDUxWWlZK1hLbGZ6MjIyLzA3dDJiMTE1N3pTSnpPSHZKbU1URVJHYk1tTUhkdTNlWk1XTUcvZnYzSnpZMmxyLy8vaHN3Wis5bU5YWDA4L1BMOGJsKyt1a24vdjc3YjFRcUZWT21UTEdvVWEzUmFPamV2VHNyVjY1VU12QW5UWnFVWTU4c2s4bkVsQ2xUY2l6alU1eldybDFyVTNQVDNGU3FWTW1pdm50eENBNE9KaWtwaWNtVEoxdnNmc2p1OXUzYnJGcTFpai8rK0VQSnluZDBkR1RjdUhGMDd0eFpPYzdaMlpsNjllcHg0c1FKQUo1NjZpbDY5KzdOZSsrOUIwQzNidDN3OFBDZ2FkT211YzVwRmxtV1dibHlaYjd2MTlOUFA4M1RUejl0OCt2TmJ2LysvY3ByeWI0enBMZzRPVGxSclZvMXJsKy9qc2xrNHVyVnF6Um8wQUF3OTFJS0R3K25Zc1dLdlBMS0s4WCszR0QrR1o0d1lZTEZmVm1MWWpuOWpzcFBXY2xRZDNkelE2dlZJRXV5UnNKVUxnSTY0cE9SSUFpbG5zbG8vRm1sVmcrT09CTXAzWXVQRndGMVFSQkt4UDM3OXpsek5oSlpsbVZKbG4rdzkzanNUS09TVkcxQTl2VHhxVXpUSm8zdFBSNUJFSVFTRjlLME1kV3FQVVo4UW9LckJHMmgvaThRYVh2NnBtQXpTVkpWQWN3QjlTSXMyQVlHQnJKMjdWcUwrN0t5ZGNHY3RmNzU1NS9uR3BUOTdiZmZsQXozYXRXcTVSbEUwK2wwTEY2OEdEQUhybWZObW9Va1NiUnMyWktOR3pkU3ZYcDFidDI2eGVuVDVnMXV6czdPakI4L25rYU5HaEVXRm1aVFBXaUR3Y0NrU1pNd0dBeUVob1l5Y3VSSWk4ZFZLaFZ2dmZXV3hYM1pTMlRrVkdKbSsvYnRyRnExaXBrelo5S2hRd2VXTGwxcUVZVExuaEg4NTU5L0VoUVV4T3V2dnc2WUY1cVdMRm5DTysrOFExeGNIRjI2ZEdIaXhJazVCc0RCdkVDUjlSNE5HalNJaGcwYldoM1RyMTgvTm0zYVJHSmlJbHUzYnVYZXZYdE1uVG9WTHk4dmkrTUtFMXdzaktJRTB3dHE3OTY5VnBuMjhmSHhTaUE3NjcyTmpZM0Z6OCtQbUpnWXZ2amlpeHl2NWVucHljR0RCNVZndXArZkgzUG56clVvWDdSdzRVTGMzZDNac21XTEVsQi9NTkRkcmwwN0prNmNxSHo5NTU5LzBxSkZ6azNvQXdNRFMvVDlpb2lJNFBwMWMvdUtWMTU1SmQrZUFJWGw1K2VuUEUvV3p6OUFWRlFVcWFtcGpCdzU4cUUxQjAxT1RpWTFOUldBeXBVckYvaDhvOUdvM003K3U2KzBjWE4xUmFQUklNbW9qUnBWN3JXcHloQVJVQmNFb2RTN3BrL1o1YSt1Y1AzdnVMZ2FSLzc4aThDQWd0WENFd1JCc01XaG84ZUl1M1Via0s5ZlNZMy96ZDdqc1NjL3Z3WVZWTkFhU1ZKMWZLWURGU3JZNy8vZUgzLzhNYytHWDA4Ly9iVEZGdmdzU1VsSjNMbHpoOERBd0Z3LytKdE1KbzRmUDA2alJvMUtaRnR2VG5RNkhjZVBIMWZxNFlLNTN1bUJBd2R5UFVlcjFkS2pSNCtITWJ4Q0srdzhQV2o3OXUxVXJseVp5cFVyNCszdFhXSWZwb3RMUWtJQ0dSa1plSGw1RlNpTHNqek1lWGxVc1VJRk9yUnR3NW16VVNyZ2FiL2Eyc28zb3JscDczR1ZTekkrU09aZ3BxYUlUVW16aTRtSlllellzY3JYbnA2ZXVmNXNabVJrc0duVEprSkRRMjI2OXB3NWM0aUxpNk5DaFFvc1dyU0lLbFdxQU9iQWIxYnc5L1BQUDBlV1pmejkvWms5ZXpaZmZmVVY4K2JOWS83OCtUei8vUE84Ly83N3luazVtVDkvUHRIUjBZU0VoREIvL255YmRvZEZSVVVwdHgrc0diNXg0MGFPSHovT3hvMGJsZkl6SDN6d2djVXhpeGN2NXV6WnN3QjA3Tmd4eHpJZHExZXZac2FNR1JibFp4NlVsVkdla3BMQ3l5Ky9yR1RRUDhqTnpZMzMzMytmcVZPbkF1WkdxVDE3OW1UbzBLRjA3OTY5eUUxcWMyTXltWElkKzhQU3JsMDcyclZyVitEekRoMDZaSFdmVnF0bCtQRGhqQmt6aGhkZWVJRng0OFpaQmJ1enloSHQyYk1ITUgrdnZ2VFNTMG9UM3dlZFAzK2VreWRQNWhwUUx6MlRzN1lBQUNBQVNVUkJWR2xaaXpHK3ZyNE1HRENneEo0bjYrZFZxOVVTRkJTazNIL28wQ0g4L2YzcDFhdVgxVG5YcmwyenFoZWZYVkpTa3NWdUVWdEZSa1lxdDZ0WHIxN2c4N012am1VUHJwYzJidTV1YUxWYVpDUU5NaFh0UFo3aUlBTHFnaUNVZmpFeE9ybE80MjhsaWZFYk4yK2h6NnN2MjN0RWdpQ1VRMnYrdHdFQVdXSWROMjZrMjNrNGRpVTdhMnZJOExoV282RmZuMWZ0T3BiRml4ZVRsSlJrZGIrTGl3dURCZzNLTlREaDR1TEMyTEZqU1VwS29uZnYzdlRyMTg4cU1ISCsvSG1HREJtQ1JxT2hidDI2dlBqaWk3ejZhc20rM2hrelpyQmp4dzc2OXUzTGUrKzloMXF0cGtxVkttUmtaTEJpeFFyUzB0S3N6bkZ6Y3l1eDRLckJZTUJvTk9MZzRHQlRvN25jRkhhZXNqT1pUQlpaY29NSEQrYnR0OTh1OUpnZWhoOS8vSkhQUHZzTU1KZC9XTEJnUVo1TkFiUFljODZGM0VtU3hNczl1ckowK1VvTUJrTXpWTVpnRUFIMUVpSEpWVUhDMWJWb0dlclo3ZDY5bXlsVHBsQ3ZYajBsYS92UW9VTjA2OVl0eDBYVE8zZnVrSmlZeVBYcjF3a0tDbEpxVE9kazllclZiTjI2bFpvMWF4SVdGa2F0V3JXc2p2bmhoeC9Zc1dNSGJtNXVmUExKSjJnMEdnWVBIa3g2ZWpyZmZQTU5PM2Z1NU5peFk2eFlzWUthTld0YW5iOXk1VW8yYk5oQSsvYnRtVGx6cGxYRFRvUEJ3TjI3ZC9IMDlGUWVDdzhQNThLRkM4b3g5ZXZYVjI3SHhjVlJzMlpOWG42NTZKK2RLbGV1ektKRmkvSThadmJzMlJ3N2RveHUzYnJ4OGNjZjUzbHNseTVkQ0E4UFY3SzFrNU9UQ1FzTFk5V3FWZlRxMVl2dTNic1hhNGI2aFFzWEdEdDJMTk9uVDZkZXZYckZkbDE3ZS9iWlp4azVjaVI5K3ZUSjlaaDkrL2F4Zi85K1ZDb1YwNlpOc3dxNlp3L0lidDI2dGNpWjJURXhNZWgwT3R6YzNIQjJkaVl6TTFNSjlPYjFmOGFQUC81SWVIZzQ3dTd1eko4LzM2bzNRWEY2NzczM3FGaXhJcUdob1JZTDl3Y1BIbVRFaUJGVy95K3VXN2VPVHovOWxKRWpSK1lZYkFkenFacHIxNjdsK2J4NnZaN0l5RWc4UER5VVBnMVo1WjBBNnRhdFc2RFhZVEFZME92MUZ0Y3ZyWlFNZFVsV3EyUlpaS2dMZ2lBOExIcjQxa0dXUjU2TU9PMTA0ZUlsYWdVSDVYK1NJQWlDalM3SFhPWGtxUWhrbVhSVHBtbTl2Y2RqYnhxVnFZOGtxZFN0bm1pQmowLytnZENIclhyMTZuejIyV2Q1MXZyVWFyV01HREdDZDk5OWx5VkxsbkRtekJrKy9mUlRpMk95Nm5RYURBWWFOMjZjNjRja2dCMDdkdVQ3UVNrL2NYRng3Tml4QTRCdnYvMldpeGN2c25EaFFyUmFMZjM2OWFORGh3NjgrKzY3eWpia2grSGpqejltNzk2OS9QYmJiM2syc3lzTVcrWXB1d2ZyZ1A3blAvOHBsbkhvZERvU0V4TXRnbEFsb1V1WExqa0cwMlZaNXZqeDR6UnYzbHk1ejU1ekx1VE56L2N4bm5xeUpmdjJIOVJvVUhVRjl0bDdUT1ZQZlFjSnlWV1NKRnhkWElxY05Sd2ZIOC9DaFF2NSsrKy9XYnAwS2NIQndUenp6RFBvZERvQW0zNitzZ2VsSDdSNTgyWSsrK3d6dW5mdnpxaFJvNnlDODdJczg5VlhYN0YwNlZJQ0FnS1lQMysrUmFiNDhPSER1WG56SnIvLy9qdjM3dDFqK3ZUcGZQbmxseGJYV0xwMEtWOS8vVFh2dmZjZWI3enhScTZCeDhqSVNBNGZQc3p2di8rT3lXUlNtaGtDTkc3YzJLS3NUTldxVlF2ZEZMV2dGaTllekpZdFd4Z3hZb1ROdjd2SGpoM0wvZnYzbGV4cE1PLzYwZXYxK1phdWtHV1p4TVJFcS91emwrKzRmLzgraVltSnBLZW5NM0xrU0c3ZXZNbGJiNzNGMkxGakM5VXNzNml1WDcvT3NtWExDblZ1Zkh4OHJvL2xGVXovNDQ4L0dEdDJMQjRlSHN5WU1ZTW5uM3dTTUpmeXlUSng0a1FscUJ3WEY0ZXpzek5kdTNhMStXLzNnenc4UERoNThpUnIxNjdsK1BIakZvOVZySmh6WXZMeDQ4Y0pDd3ZEejgrUFJZc1dXZTIwS0l5VWxCUnUzc3g5UFRUcmUrRDgrZk9BK1g4Rm85R0l0N2UzY2g5QWJHd3NuMzc2S1FhRGdiQ3dNTTZlUGN1NGNlT3MvcC9vM0xrenp6Ly92UEwxOTk5L0QyQ3hNS0RSYURDWlRHemF0SW4xNjlkYkJjQmJ0V3BsMDJ1Yk9YTW0yN2R2VjM3SFpkbTllemVob2FFNE96c3J1eFpLQzNjM1YzTU5kVmxTQStXaWhxOElxQXVDVUNZNDZWUGlUQTd1UjRCMnE5ZDh6OHdwRS9JOVJ4QUV3VmJmclBuK24xdnk0UXlaUno2eUpVbXFYZ0Nkbm4vVzNrT3hVcU5HRFZhdFdtVlQ1dHFUVHo1SjdkcTFpWTZPWnQrK2ZkeTRjY1BpQStLdVhic0FHRHAwS0FNSERnVE1IeVovL3Zsbit2ZnZiL0dCTXlRa2hNREF3RnlmNitqUm8wcjJYc09HRFhQOUVKTTlBOUxSMGRFaUM4clB6NC9WcTFmejVwdHZQcFFBYTBaR0JvY1BINlpKa3liRkhrd3Z5RHhsZVRDZ1h0Ukd1SkdSa1N4ZXZKanc4SEI4Zkh5NGQrOGVsU3RYWnRDZ1FiejAwa3RGdW5aQkxGKytuT1hMbC9QbW0yOHliTmd3aStEaHc1NXp3VFpkTzcvSXZ2MEhrWkI3QWlQc1BaN3l4czlQY3BNbFNhTlJxWEIzZHl2MDdoaFpsdG15WlF2bnpwMmpaOCtlTkduU1JIbHN6cHc1ckZ5NWtpdFhycURUNlpRQXJTUkpTSktFZzRNRDd1N3UrUHI2MHJ4NTh4eUR3QWFEZ1U4KytZVHIxNi96eFJkZldDeUtaVGx4NGdTZmZ2b3BTVWxKakJremhoNDllbGo5N3BJa2ljbVRKeE1aR2NuZmYvK3QxRmdIY3hCdjJyUnAzTHQzaisrLy96N1B2ek1hallZT0hUclFvVU1IZXZic1NiOSsvU3dlejYzRVNrblM2L1hNbWpXTFM1Y3U4ZTIzMzFLN2RtMmJ6M1Z3Y0dEdTNMbDgrdW1uU3ZCeDFxeFpkT2pRSWQ5empVWWppeFl0c2dxOCsvajRLQTA1TjI3Y3FOd2ZFaEpDU0VnSVlLN1QzYlp0MjF5RHV5WEZ5OHVyVU9WZXdGd09MYWNGaE56Y3ZYdVhwVXVYc212WExsNTk5VlhlZXVzdGl3WGZtalZyb3RGb01CZ01wS1NrV0RTbWRYQndLRkxaSFE4UEQ2VzB6YWhSb3l3V1ROcTJiV3QxL0crLy9jYk1tVFBwMWFzWGI3LzlOaTR1TG9WKzd1eDBPcDJTT0dHcmR1M2E1WGpPb0VHRGxOc3FsWXI0K0hpTGZnVnVibTVXNVdCR2p4NU5uVHAxYU5xMHFYS2ZKRW5LOTJMdDJyV1pQSG15OGxqSGpoMEpDQWl3YVp6ang0OW4vUGp4TnIrdTBzREp5ZW1mM1pDb1RUS3VnQVNValk2cXVSQUJkVUVReW9UTGx5L2ZyMW1ueVFHUTIremJmMGdWZCtzMlZVdGgxcVFnQ0dYUDMzRnhIRHp5SjdJc204QjA0UGFWTTNmdFBTWjc4Z3RzMUVpU3FPbm01c3JqcGF3WnFZT0RBMkZoWVFVSzBuYm8wSUhvNkdpOHZiMnBWS21TY245MGREUTNiOTVrN3R5NVBQUE1NNEQ1dzlmSWtTTTVkKzRjZi8zMUY3Tm56MVlDemZsbCttVmxNems1T1RGdDJyUWN0L1Bid3NQRGc3Q3dNTjU4ODAweU0wdTJGK0tmZi82SlRxZkw4UU51VVJSbW5zQzZtZGFEZFkvdjNyM0xqUnMzTEQ2YzVpWWlJb0szMzM0YkJ3Y0gxcXhaUTYxYXRVaE1UT1R0dDk5bTBxUkpKQ2NuODlwcnIrVjVqUlVyVnVTWkZRaVd0WXUzYjk5dThUVkFabVltUC8zMEUyQXVHWEh0MmpYbXpadG5jY3pEbkhQQk5pMmFoK0RpNGt4YVducU42a0dORzE2L0ZISEczbU1xVHpJMHNvTldsdFdTU2xXa1hTT1NKTkd1WFR1NmR1MXE5VmpyMXExcDNicDFVWVpKVkZRVUw3Lzhza1dONVN4SGp4NWwyN1p0dUx1NzgrR0hIL0w0NDQvbnVURGc2dXJLbURGakNBc0xVd0xHcWFtcHpKczNqeGRmZk5HcVVXUis2dGF0UzFCUUVMR3hzZFN0VzVjMzMzeFR5VDR1ckhyMTZoV29ISXBPcDJQbXpKbTBiTm1TU1pNbUZXcGhSS1ZTTVdyVUtOcTFhOGVhTld0c0NxWUhCQVRRcWxVcm0ydmZGNWY2OWVzWGVKNnllSGg0MEt0WEw0dUdvUVhoNU9TRW41OWZ2cVhBNHVMaVdMZHVIWGZ2M3VYSko1OWsxS2hST1Fhb3ExYXR5b1lORzRpTWpDUXpNeE5Ka3RCb05IaDVlZEdnUVFPci9pVU9EZzQ4OTl4ek9UYTl6VXV2WHIzWXMyY1BmbjUrZE8zYTFXSVJTS2ZUc1diTkdqSXlNdGl3WVlQTkRUbFZLaFVlSGg2MGI5L2VxcEZ0ZHQ3ZTNrcXlSRW1wVmFzV3ExZXZwbGF0V2xZN1YvSXJJWmlWamU3dDdVMzM3dDFMZkt6MmxyVWpDUUNWN0FTb0FVTmU1NVIyaFMrVUtBaUM4SkQ1MTIzYURrbiszc25Cc2VyVWlXTjVwVWZYSXRWN0ZRUkJrR1daZFJzM00zM09mTkxTMHhJa2c2bmJsUXVuLzdEM3VPekp2Mjdqc1pLa21oWGFMSVQvZmhwR0ZScy80SlNVRGgwNktMVzUzM3JyTFlZTkcyWjFURUpDQXJObXpjcnhmRm1XaVlxS3dzL1B6MkxiN2ZYcjF6R1pUQmFCNzcvLy90c2lJT3JuNThmYXRXdXQ2bzFHUjBjVEVCQmdrY0gxL2ZmZk0zLytmS1pPbmFwa3gyVjM5T2hScWxldmpxK3ZyMDJ2ZThtU0pYejExVmVBT2ZOcDM3N2lyem94ZmZwMGZ2enhSelp0MmxUazdkVzJ6Rk4rZERxZDBxeFZxOVZ5NU1nUjViRjc5KzR4ZVBCZ2J0Njh5ZlRwMDNudXVlZnl2TmJBZ1FNSkR3K25YNzkrdlAvKys4cjltemR2WnNhTUdmajYrckoxNjlZOHI1R1ltSmhybzlVWk0yWllOWW5yMjdjdjU4K2ZaL3o0OGJsbTk3bTR1T1JhWS8xaHpMbGdtOFNrSkFZT2ZaOFRKMDloTk1xVHIwV2ZtbWJ2TVpVbjFZSWIremxvVlhzY0hCeUNQeDcxUG0rK25udkppdEtxTkRTNExDNXBhV21vMWVwQ0xXNFlESVlpN3lheVZkWk9nK0xLWUxaVlltSWlHbzJtVUUyeVpWbm0xcTFiK1BqNEZPbHpxNjNmYndhREFaVktWYXpmbXlrcEtUZzdPMXZzMnJPVndXQWdNek16eHptVFpSbFpsc3ZOejFGaHBLU2tsUHJtNjhYcGpVSHZzUC9nWVdTVGFXSE1lZTFvT0Y1Nmk3N2JRR1NvQzRKUVpzU29NZy9WTkdrUFpXUm05dmh0OTE2ZWU2WWRuc1hZckVZUWhFZFBhbG9hdiszZVMzcDZPc2djdmFJMUhzbi9ySEpOSlNPOUpBSDE2OVhGNHlGdmg4NkxvNk5qcm5WQ1BUMDlyYkorSDVTU2txSmtZanM3TzdOczJUSWFOR2hRcUxHc1dMR0NFeWRPOE5KTEwvSHNzOC9pNk9qSTFhdFhhZDI2TmJWcTFiS292UW5tNFAzRWlSTnhjSEJneXBRcHRHL2ZQdC9uNk5PbkQ5OTk5MTJ1QWQyaWttV1ovZnYzVTdObXpXS3BWWm9scjNuS01tblNKSXZ0NVZteTE3NlZaWmtSSS82dHRKR1VsS1EwR2Z6NDQ0OUpTMHZMTVNzMVMyUmtKSURWWWtqV29rcjJ1c081eVMzRC9vY2ZmckFLcGdNRUJnYWkwV2lZTUdFQzA2Wk5zOXIrblorU25uUEJkcTZ1cmpSc1VJOFRKMCtoa3VnT3pBRHlMdW9zMkV4cnlOVElXaWRKa2lTMG1zS1hsckNuOGhRRUxFcUErbUVGMDRFY0c4cytERVZwamlwSlVySFVzYmYxKzYwazVxTW9BVitOUnBQcm1MTEtMejNLSHFWZ09vQ2pvM25ub1NSSldvS1RWRnkwODRDS1NBVFVCVUVvT3lJak0wMjFHeTlVcWFVZWg0Lzh5ZVhMTVRSN1BQOXQzNElnQ0xtNWNTT1d3MGVQQVdDU0RUT0lqSHlrNnkzVXJOV3dqZ1MrRGxvdGRXdlhzaXE1WVUrdFc3ZTJ1YzczelpzM3FWaXhvc1VIbGRUVVZNRDhnWHpCZ2dWV3dmUk5temJsdTMwNHU4VEVSTDc3N2pzU0VoS29XclVxN3U3dXVMdTdLM1haczd0eDR3YVptWmxrWm1ZeWRlcFVxbFdybG0rZFdVOVBUMXEzYnAzajlZckRtVE5udUhmdlhySFhFcmRsbnFaTnl6blpOelkybHYvN3YvOER6TnZSc3plUkRROFBWN1pEaDRhR1dqVCt5b2xHb3lFakk0TXpaeXdyZFp3N2R3NHcxN2t2akVPSERqRjM3bHdBcWxXclJraElDRC8vL0xQeStJQUJBOWkzYngrOWUvZW1hOWV1OU8zYjErWmRDU1U5NTRMdHRCb05kV29GNCtUa2lFNm5leXl3YnBQZ3krZE9SZHQ3WE9XRlFhM1dhR1JaSlVrUE55QXJDSUlnMkkvRFA3djNaTkQ0NlhTcUczWWVUMUdKdjE2Q0lKUXAxNk1qOXZ2WGJiSTdMVDI5d3pkci8wZEkwOGJsS2tORUVJU0h4MlF5OGNYS1ZlaDBPbVJaM25QdC9ObUQ5aDZUM1duVWRZR0tMaTR1MUt0amUyT3hoNkVndFZMMzdkdkhraVZMZVA3NTUrblNwUXVWS2xYaTVzMmJPRGc0TUduU0pLcFdyV3JSQUhMUG5qMHNXclNJNWN1WEV4WVdabE9ON2l4ZHUzWlZHdFhKc3B4anR0WCsvZnY1OWRkZmdYOGJwZHFpUllzV0pSWmMzYnQzTHdCdDJyUXAxdXNXWko0eU1qTCthVkJsZnMreU4xeDdzSmFxVHFkVGJudDdlK2VicVZpL2ZuMk9IVHZHZ1FNSE9IUG1EQTBiTmlRaElZRWZmdmdCWjJkbmkreDNXeDA1Y29TUkkwZWkxK3NKRFExbHpwdzViTjY4MmVJWVoyZG5saXhaUXYvKy9WbS9majJiTm0zaXVlZWVvMXUzYm9TRWhPUWJQQ3pKT1JjS3BsNmQybFNzVUJHZFR1ZGlrazMxQUJGUUx5WW1qVm9Oa2lxcmJyTWdDSUpRL2puOFUxWktsdEdZVEQ0U2xPMlF1dmpySlFoQzJXTlFUVU5yYXJIajE5L2RlblE3UXR1blc5bDdSSUlnbEVHSGp4NWoyNDVmUVpidnl5WlQzdlZDSGhVbU9WaFNxU280T1RuaTcxK3djaFVsclZHalJnVTZYcWZUOGROUFAzSHQyalVhTnpZM1YzM3R0ZGM0Zi82OFZVbVc4UEJ3d056MDhzTVBQK1RiYjcvRno4K3Z3R05jc1dJRjMzMzNIVjVlWGdRRkJURng0a1FxRnFGc1R0YTRTOExldlh2eDhQQ2dTWk1teFhyZGdzelRqaDA3cUZPbmp0SUVMeTR1VG5uc3djWm42ZW5weW0xSFIwZCsvZlZYV3JkdWpiT3pjNDdYZnVXVlZ6aDI3Qml5TEROKy9IaFdybHpKK1BIanFWQ2hBdlBtelNNd01KQ0VoQVIrLy8xM3EzT2JOMjl1VlFabjA2Wk56SjA3RjJkblowYVBIazIzYnQxeTNhcGVwVW9WbGkxYnhnY2ZmTUNWSzFmWXVYTW5PM2Z1eE5YVmxhZWVlb29SSTBiazJueXRKT2RjS0ppYU5Xdmc1dWJLcmR1U3N5eXByTHRTQ29XbU1Vb2FTWXU1NUl0V2hDUUVRUkFlQlk3YWYwdSs2UFhwWlQ0clV2ejFFZ1NoekVsTnlqanU2cTNkWlRBWXVzMWYrRithaFRUQjdZRWFxWUlnQ0hsSlRVMWwwZEpsR0kxR1pJa2R5WVpVNjRMSWo1ejZEcElrQlFHYUFQK2FWTWlsY2FLOTJGcUs1VUZQUFBHRVVpb2tOMHVXTENFaUlnS0FJVU9HRkNxWUR1WmREeWtwS2FTa3BOQ3paODhpQmRNQm0wdmNGTlMxYTllSWlZbmgvLzd2LzRwOWwxZEI1dW53NGNPWVRDWWxvSDd0MmpYbHNWcTFhbGtjbTFXeUI4ejFmbS9mdmszUG5qMzU1Sk5QbFBPemUrYVpaM2o2NmFjNWNPQUFOMjdjb0d2WHJnd1lNSUIrL2ZvcEdiR1NKSkdTa3NMVnExZlpzbVVMVFpvMG9VV0xGbGJQTzIvZVBIYnYzczEvL3ZNZit2YnRtK3U4Wk0rMDlmWDFaY1dLRmN5ZlA1K2RPM2Nxei9mNjY2L25Ha3lIa3B0em9lQThQU3BTdlpvdmx5NWYwVWl5Rkl5L3Z4TXhNYnI4enhUeVkxUVpOR3BaSXpMVUJVRVFIaUVPRGtyUERJMnhZcWFLTy9ZY1RkR1YrUlVCUVJBZVBYZnVSS2FZVEthMU1uTGlwVXRYK0hYWEhreXliTzloQ1lKUVJzaXl6TTVmZnlmcTNIbEFUcEhoZndtWEx5ZlplMXoyNWhXYzZmUlBRSjNReDBQc1BSd3JSUTFPUHd4R28xRzVYUnpOMDRyU0NDMHZXZVZlc3BxMEZpZGI1K25TcFV2czJiUEhvc3pMaFFzWGxOc1Bsc1hKM2tUVTJkbVpGMTU0Z1Z1M2JqRm8wQ0NMODdJWWpVYWFOMit1TEJqb2REcWlvcUlzRmhBOFBEeDQ4ODAzNmRHakJ3Qmp4NDVseUpBaFNuYjY5dTNiK2Vpamp3Z01ER1RidG0zY3VYT0hEUnMyV0dUU04yM2FsQTgvL0pEbHk1ZlRxVk1uNWY3WnMyZno5dHR2TTJqUUlCWXVYRWoxNnRVWk1HQkF2bzF3UzJyT2hjSjVQT1NmSFJ3U1FWVTFucVZybGJFTVU2dFVHaGxKSlNHaEZRRjFRUkNFUjRMU20wbVd0UlVNaGpJZmp4Wi92UVJCS0pNeUVxWHR6aDdzMVdWa2ROdTQrU2RhUC9VRWxiMjk3VDBzUVJES2dPVDc5OW13K1NkU1U5T1FUZkorL1gzdEwvWWVVMm1nTVRvNXl4bzVTSklrbWpjcmZRRjFnOEZRcUNhcDBkSFJiTisrUGM5akxsMjZWTmhoV1RBWURNcHRGeGVYSWw4dmU0QytPTzNidHc4SEJ3ZWVlT0tKWXIrMkxmTmtOQnFaUFhzMlJxUFJZdUVocS9TT282TWpJU0dXMzRQWkErcHVibTU0ZTN0VHIxNDlvcUtpbURScEVtdlhybFZLc01UR3hqSm16QmdjSFIxWnMyWU5nd2NQSmlVbGhkMjdkeE1XRnNiWXNXTXRyaDBlSG82Zm41OUZWbnh5Y2pJQkFRRXNYYnBVdWUvbXpadHMzNzZkNWN1WDgrU1RUMW9FNTQ4ZE84WTMzM3lqdkFkSGpod0I0UFhYWDJmMjdObHMyTEFCdlY2ZjcvdFhVbk11RkU3VHh2K1VNSklJMHFLdkFHVTluNjUwVUJrbERScHp5UmVSb1M0SWd2Qm9jUHluaGpvcU5DYVRlODUxODhvUThkZExFSVF5NmRhdGlGUS96MGFUdEtpNy9YWGlKQnQrK0lsM0JnK3c5N0FFUVNnRE52N3dFeWRPbmtLVzVVeWpnZEd4c2NmVDdEMm0wc0JGSzNtQ1ZFT2owZnlibFZtS0pDVWxGU3BJclZLcFVLdlYrUjVUSExJSGZkMkxvV1JPUWtKQ2thL3hvTVRFUkU2ZE9zVlRUejJWYS8zeG9zaHZudlI2UFJNbVRGQ0M1MEZCNXRMVU1URXgzTHAxQ3pBMzVsUStkR1c3YnBhc0xQZ0dEUm9RRlJWRmRIUTA1ODZkbzE2OWV0eTVjNGYrL2Z1VG1Kakk1czJiOGZYMVpjNmNPUXdmUGh5VHljVEdqUnVwVktrU2d3Y1BWcTUzL1BoeHVuYnRhdkY4RlNwVW9FS0ZDam0rQmxtV1diQmdRWjZCd05EUVVFd21FeFVyVnFSWnMyWm90VnEwV20ydXgyY3BpVGtYQ3UveGtDWm9OR3IwZXFPL0xLbThnZUpaZlh2RUdTUkoxaWliUzh0OFRFVVFCRUd3Z1VwVnZuN2ZpNEM2SUFobDFvMXpwMC9Yck50NHZGNXZtTGJ3c3kvVWJaNXFSWVA2ZFhOdEVpWUl3cU5ObG1YT1JWOWd6aWVMTUJpTVJsa2k3UHFsaURQMkhsZHBJYW1sRm9BNk9DZ1FseElJdEJiVjdkdTNyUnBWMmlJNE9Kam5uMzgrejJNdVhyekluajE3Q2pzMFJYeDh2SEs3YXRXcVJiN2VuVHZGbnd6N3h4OS9JTXR5aVpSN2dmem42ZlBQUDJmWHJsMkF1WGxuczJiTkFOaTJiWnR5ek1zdnYyeDEzcjE3OTVUYldRSDE3Tzl4MW51L1pNa1M3dDY5Uy9QbXpmSDE5UVhneVNlZlpOU29VY3lkT3hlQVpjdVdVYmx5WmJwMzcwNUNRZ0puenB4aCt2VHBoWHE5K1hGMGRDelFRbEJKekxsUWVDN096Z1FGQm5BKytxSmFvNUpDZ0tQMkhsTjVvRGJKQmxTWVpHUU1Sa1ArSndpQ0lBaGxYa1ptSmdBU2trR2xVcGY1bXIwaW9DNElRcG1XcEV0ZTZ1bGNzWU5lcis4d1p1SlU2Y3VsaTNpc3FvKzloeVVJUWluMGQ5d3RKazZkaGNGZ2tDV0p2V2s2NHhKN2o2azBNY2xTWTVVRXRZT0Q3RDJVSEowNGNZSW1UVXBmNW54MjBkSFJnRG5qdlhyMTZrVyszdkhqeDR0OGpRZnQyN2NQZ0RadDJoVDd0U0gvZVVwUFR3Zk03OUdZTVdQUWFEVG85WHArL3ZsbkFBSURBM25xcWFlc3pzdktYZ2Z3L3FmRVc3VnExUUJ6STgvR2pSdGpNQmpZc1dNSGdCSk16L0xxcTY4U0V4UEQrdlhyQVpnMWF4YnU3dTZjUDMrZS92Mzc1NXFObnB1UFB2b296d1Y4azhsVW9PdGxLWWs1RjRxbWZ0MjZuSSsraUN6UjBONWpLUytNYXBOQmkxcVdaUm1EWGdUVUJVRVFIZ1dabWViU2Q3S01QbG1UVXJoL2xFb1JFVkFYQktGTVM0eUpTWFN2MDNpeFJsSTFpYjV3MFh2VGoxdDRlMkIvMGVCSUVBUUxCb09Salp0LzR2VFpzMGhJOTQyeXZQRDJsVE8zN1QydTBrU1NwWHBJRUJqZ2IrK2g1T2pvMGFQMDc5Ky93T2RGUkVTd2R1M2FQSTg1ZS9ac1lZZWx1SHIxS24vLy9UY0FMVnUyekxVcHFaK2ZuODNYektyRFhWd3lNakk0Y3VRSURSbzBVSUxTeFMyL2VSbytmRGdOR2pTZ1ZxMWExS2xUQjRDTkd6ZHkrN2I1eDNIMDZORTVCcXF2WDcrdTNNN0tnTy9Zc1NPMWE5Zkd3OE1EZDNkM2J0eTRvZFN4enluVGU5U29VZHk4ZVpPREJ3OWlNcGtZUDM0OERSbzBZTVdLRlFWK25mUG16Yk9wNUV0QkZmZWNDMFVYSEJRQWdBUzE4amxVc0pIS3FEV2dsVTJ5TEZ2MG5oQUVRUkRLcjh4L010UUJnenJKUVFUVUJVRVE3TzM2K1lpdE5lczArVWsyR041YS9lMzNVbWl6eDJrWjJzemV3eElFb1JRNUd4bkpxbS9Ya3BtcGwyV1pMZGZPbi9yWjNtTXFkU1M1QVVnRUJaYk9nUHF4WThlNGZQa3lnWUdCQlRyUHk4dExxZE9kbThqSXlBSmQwOEhCQVQ4L1A5cTJiVXVEQmcwQVdMZHVuY1V4a3lkUHhzdkxpMnJWcWxHNWNtWG16NTlQZ3dZTnFGS2xpazNQY2ZueVpZNGRPMWFnY2VYbjZOR2o2SFE2MnJWclY2elh6UzYvZVhKMmRxWno1ODdLMXdrSkNYejU1WmVBT1lzOE5EVFU2cHpidDIrVG1KZ0ltQnVTVnFwVVNYbk0zLy9mNzFjUER3L2w5bDkvL2NYZHUzY3RGZzdVYWpWaFlXRU1HalNJcUtnb0RBWURVVkZSbkRoeElzZm5mZGhLWXM2Rm9xdWpOS3VWNnRwMUlPV0lVV015cUdUSkpNdUlnTG9nQ01JaklqUGpuNUl2a3F6WGFwMUZRRjBRQktFVWtBMHBHV08wN280QjhRa0pIY1pNbU1LaWViTnAwbGpzekJVRUFTTE9uR1g0cUxFa0pTVWpTZXcycFptRzIzdE1wWTZmbnpOSWZpcVZpcG8xaWw2cXBLU3NYTG1TbVRObkZ1Z2NQejgvV3Jac21lY3hmLzMxVjRHdStlQVlJaUlpMkxCaEEyQXVwZkxwcDUveTIyKy9zV2pSSXVMaTRnQndkWFdsZGV2VzlPN2RtMGFOR3VYN0hDdFhyaXpRbUd5eGQrOWVaWXdscVNEek5HWEtGQklURTJuVnFoVWZmdmhoanNjY09uUkl1VjI3ZHUxY3IrWG01a1pvYUNqSGpoMURyOWN6ZXZSb0ZpeFlvTlJjQjNOQXYzZnYza3llUEJrd1owdDkrT0dIZlBiWlp6UnQydFNtTVFPTUdER2kyRXUrbE1TY0MwV1hiWkd4bW85UFk5ZGJ0eUpTN1RtZThrQnROQmxRcTJSWmx0R0xnTG9nQ01JaklhdUd1Z3g2bGVxV3FLRXVDSUpRR3R5OGVlNWVRSjNHNzhpU3RQbmE5UnYxeGs2YXhwZExGK0hyVy9BR2RvSWdsQjgzYnNZeVpjWWNydCs0aVN6THB3MllQcnh4N1hTQ3ZjZFYydmk1ZXRTU0pOUmVYcDZsc2lGcGxwMDdkOUsrZlh1ZWZmWlpldzlGY2ViTUdZWVBINDdKWk9LSko1NWcxcXhaU0pKRXg0NGRhZE9tRFY5KytTVmZmLzAxcWFtcDdOeTVrNTA3ZDlLeFkwZkdqeCtQbTV0Ymp0ZmN0V3NYTzNmdUxOWnhta3dtOXUvZmo2K3ZMOEhCd2NWNjdRZlpPay9MbHkvbndJRUR0R2pSZ3ZuejU2UFZhamw5K2pUaDRlRzR1Ym5oNHVKQ2VubzZYM3p4aFhKT2ZwbmtvMGVQNW8wMzNpQXRMWTFUcDA3Um8wY1BubnZ1T2Z6OC9FaE5UZVhvMGFQRXg4ZXpmUGx5eG8wYng5MjdkMGxQVCtlOTk5NWo2ZEtsTmkxMk9EczdzM0RoUWxRcVZhN0haSlY4cVYyN05ySXM4K09QUDlLNWMyZTBXbTJPeDVmRW5BdkZ3OG5KRWU5S1h0eTlGNjkyY3BkcWM0dHdlNCtwckRNWWpRWUhqVnFVZkJFRVFYaUVaSlY4a1dVTU41eWNSSWE2SUFoQ2FYSGxmTVQ1R25VYVQxSkwwdEx6Rnk1VVhyUjBHZU0rR2tIRmlnVnJOQ1lJUXZtUWtwcktmejlmenFuVFo1Rmxra3l5YWZxTjg2ZFAyM3RjcFpFS2RWMkFLdDdldWRiK0xpMm1UNS9PWTQ4OXBwUmF5VTlKMVZEWDYvV3NYcjJhbFN0WG90Rm8rT0NERDNqdHRkY3M2bW83T1RueDdydnYwcUZEQjZaTW1jS2xTNWNBK1BYWFg0bVBqMmZac21VNWptWGF0R2tGSGs5K1RwOCtUWHg4UEgzNjlDbjJhK2NrdjNsYXMyWU55NVl0bzJmUG5uejAwVWRLb0xsUm8wWlVyMTZkN2R1Mzg4a25uNkRUNlpSelZDb1ZuVHAxeXZONUF3TURXYjE2TlRObXpDQWlJb0xFeEVSbDk0Q2pveU5kdW5UaDNYZmZ4YzNOamRXclZ6Tmh3Z1JPbmp4Sldsb2Fnd2NQSmlBZ2dLbFRwMUtybG5XNTdPN2R1OU85ZTNkYXQyNmRaekFkekUxUGc0S0NDQXdNWk1tU0pYejExVmRzMnJTSnNMQXdwWmxxbHBLYWM2RjRhTFZhcWxUMjV1NjllR1Mxc1FHSWdIcFJxVFFHbzRTRENLZ0xnaUE4UXJJeTFDWFFjL0dpQ0tnTGdpQ1VKdGZPSzY3U1p3QUFJQUJKUkVGVVIyejJyOXZJQzVOcThlWXQyeHlOUmlQalBocUJsNWVudlljbUNNSkRkQzgrbnZrTGw3QjV5elpNSmxPR0JCT3ZuVC85ZzczSFZWcXBJQURBeThzVFJ3Y0hldzhuVHlrcEtRd2VQSmdaTTJiUXZuMzdmSTh2N2hycUtTa3AvUHp6ejZ4WnN3YXRWc3M3Nzd4RHQyN2RxRkFoOThYYit2WHI4OTEzMzdGNDhXSWx1UC9YWDM5eDVzd1pHamI4dHp6Wm5qMTdtREJoZ2tVUXViZzhySEl2V1hLYko1UEp4T2VmZjg3MjdkdFp1SEFoclZ1M3Rqclh3OE9EUG4zNmtKeWNiTkV3OU8yMzM2WjY5ZnhMRWdVRkJiRnExU3F1WDcvT3BVdVhTRXRMbzFLbFNqUm8wTUJpVjhCamp6M0d5cFVydVhUcEVqRXhNVWlTUlBYcTFRa01EQ1EyTnBhd3NMQWNyNzlyMXk2YjN3ZVR5VVJFUkFSdWJtNWN2MzZkWWNPR3NXclZLanc5emYrWGxPU2NDOFZEcTlIaTZla0ZnRXBTNWYzTFJMQkpwdDdCb0ZYSk1pS2dMZ2lDOE1oUW1wTEs2QUVSVUJjRVFTaGxqREhuVG4vbFg2ZXhXcS9YTDlpOFpadmpuVHQzK1dUT0RMeTlLK1YvdGlBSVpkN3RPM2NZTjNrNmUvODRnTkZvMHBsa2VjeTE4eEZmQUVaN2o2M1VrdkFCY0hkelE2TXQvZjhlNm5RNlJvMGFSZHUyYlJrM2JweEY0OGtzR28yR3hvMGIwN2R2MzN3RDZtZlBucVZtelpvMGE5WXN4NEJ6Wm1ZbXYvNzZLMmZQbmlVNU9aa0dEUnF3YU5HaWZLK2JuVmFyWmVUSWtUUm8wSURKa3lmajZ1cUtqNDhQQUhmdjNtWFdyRm5zMjdmUDV1c1YxQjkvL0lHN3V6c2hJU0VsOWh3UGVuQ2VYRjFkbVQxN05nRUJBZnp3d3c4NE9qcm1lWDZ6WnMwNGRPZ1FOV3ZXcEV1WExnVnVIRnE5ZW5XYkEvQVB6cVd2cnkrTEZpMHEwUE1WeE1PWWM2RjRxTlZxM04zL1dZaVJwS3IySFUzNTRHU1VNbVZKTXBwa1djbFlGQVJCRU1xMzFOUTBaRm1XWmNpZ0hBVFVjKytrSXdpQ1VMWnAvT3MyL2toQ0dvY2t1YjM0L0hPTUd6MkN4NnI2NU5sRVRCQ0Vza3VXWlc3ZnVjdVVHWFA0WmRkdVpFakRaSndXYy83MHA0RGUzdU1yeldyV2FiSkdwWkwrODBxUHJrd2VOd1lYbDlKVFIvM2l4WXNZamJtdmhWU3JWczJxRm5sbVppWnF0UnExV2wwc1l6Q1pUQ1FrSkZDcFV2RXN6Q1lrSk9EczdLeVUxMGxKU2VIbXpadTVIcTlTcVhJc1FXS3JxMWV2MHFOSER6cDE2c1NNR1RNS2ZaMjgyREpQTGk0dVpHUms0RnlLNi9RL0xDVTk1MEx4eWNqSVlPSzBXV3pjdkFXVExHKytldTVVRDN1UHFSeHdDS2piOUppa2tocS9QZUJOUm84UXZjSUZRUkRLczR5TURMcjFlcDF6MFJlTlNJeUxpVG81MTk1aktxclNuNElrQ0lKUU9BWjB5UXRNRGg3SmtrcWV1ZjJYM3lyR3hzVXg0STNYNmZoTSsxeWJnZ21DVURicDlYcCszN09QTDFldjRjVEpVOGlRaU1rMGhZejd5eERCOUh4SkVsVUEzRnhkUzEyR2VtRWFhRG9VYzlrYWxVcFZiTUYwUUNuM2tjWE56WTA2ZGVvVTIvVWZsSlVGWFpMbFhteWRKeEZNTnl2cE9SZUtqMXF0VmhidEpHU1JvVjQ4TW1Ya0ZHUklUVXZEWkRMbDI1ZEFFQVJCS0x2dXA2U2lOeGlRSk5rb20rVDc5aDVQY1NoZG41Z0VRUkNLVVV4TWpBNVk1bCtuOFNWWmtwYWRQSFc2eG9TcE03bDg1U29EMzN4ZGZLZ1hoSElpSXpPVFpTdFc4ZlYzL3lNaE1SRlpscThhWlhuNDlmTVIyd0ZSbkRWL0ttUXFJNEc3dXh0YWpmajNzTHdKRFExbDRjS0ZCUzZaSWdqQ1B5VmZsRjB3a2pmbVhkNnlIWWRVUHNqY1JvTFUxRlQwZWdPT2pxVzdmNGNnQ0lKUWVDa3A1dC8xTXBKQlJrcTI5M2lLZzFnR0ZnU2h2RFBFbkkvWUtldmxiakx5bjBsSnlZWUYvMTFLLzdmZkkrTE1XZExUZGNpeStFd2tDR1dOTE11a3A2ZHora3drL1FjUFkrR1NMMGhJVERUSXlDY3hTdDJ1bjQvWWdnaW0yOFRidTQ0cktyUXFsUW9YRnhkUkZxc2NxbGV2SHExYnQxWkt6QWlDWUR0SmtuQjFkVUd0VmlOSmtxT1BUMk1YZTQrcFhKQzRCZWFhdW5xRDJFZ21DSUpRbnFXa3BtQXc2SkZrMmFpU1RPVWlvQzVTa0FSQmVDUmN2WGdxdkdwd1NHZEh0V200U3BLRy9QblhjZS9lL1FiU3FlTXpkT3Z5RXExYXRrU3RGbXVNZ2xBV0dJMUdqdno1RnhzM2IySFg3cjJrcHFXQnpGMGo4cGNHVS9vbnNSZWk3OXA3akdXSms1ZGNRWkxSV21aaENvSWdDRm5jWEYzUmFqUVlERWFOeWRuZ0RxVGFlMHhsblN4elc1TE1KVjhNQnJIK0xRaUNVSjZscEtTWU05UWxqTWl5Q0tnTGdpQ1VKWEVYdys5QS9lbitkYlVIa09YSk9wM3V5UiszYnVlUEE0ZHAxS0FlcjczNk1tMmVlaEpIUjBkN0QxVVFoQnpvOVhwMjc5dlBoaDkrSXVMMEdlN0ZKeURMTXJJc0h6ZkN1T3VHMUgxY3ZKaGg3M0dXTlpMSndVbFdTMnFWU2hLLy93UkJFSExnNk9pSVNxMEdTVmE1T2prNDNiSDNnTW9EbGVrV3FNMFo2bm9SVUJjRVFTalA3cWVrL3BPaExobE1CcFVJcUF1Q0lKUTlrWmt4NS9nRitMVkc3Y1o5VlNwcDdMMzRlNEY3OXg5MDJMdi9JTDZQVmFWWHoyNjgrUHh6ZUhwNjRPVGtoSk9qSXlxVlNwUkJFSVNIUkpabFRDWVRHUmtacE9zeVNFaElZT2R2dS9uZnhoK0lqZjA3NnpDOUxNdVhUQ2JUcDllaVQ2K3c1M2pMT3FOSzBxcGxXU1ZKRWhwUlAxMFFCTUdLUnFOQkpVbElJT2t6TTBSbisySWdtN2lOQ3RMUzB6Q0lraStDSUFqbFdzby9UVW1SWktOUk5vaW1wSUlnQ0dXWWZDMDY0cHRxd1kxM2E5VlNaeVQ1T1FtZWp2MDdyc3JDejc3Z2l5OVhVOTNQbHdEL21nVDYrMVBkcnhvdUxpNDRPampnNEtERndjRkJCSjRFb1pnWURBWXlNL1ZrWm1hU2tabEplbm9hVjYvZElPYnFOYTVjdmNhMTY5ZlI2VEtRWlZrR0tRN2tJN0lrL1c0MDhlT042Tk0zN1QzK3NrNXRsRFNvSk1rY1VGZmJlemlDSUFpbGprYWpSbEpKSUNPcDFXcnhEMkF4TUJtNXJWWkIya1BJVUkrS2lpSWxKUVZ2YjI4cVZhcEVoUW9WQ25TK1RxZmoyTEZqTkcvZUhHZG41eElhNWIvaTR1S29XclZxaVQvUGd6SXpNemw4K0RBK1BqNVVyVm9WRHcrUFlybnUvdjM3U1VsSm9Ybno1bFN1WExsWXJsbFlpWW1KM0wxN2wrRGdZT1UrbzlHSUxNc2wvdG51OE9IREJBWUc0dVBqaytzeEZ5NWNJRDA5bllZTkc2SlNGWDg1MHJpNE9QUjZQWjZlbnJnVm9NemZ5Wk1uQ1FnSW9HTEZpbGFQL2Zubm4yaTFXdno5L2ZIMDlGVHVUMDlQNTlLbFN3UUhCeGVwaDB0VVZCVEp5Y2w0ZTN2ajdlMmQ0eGp5Y3UvZVBkemQzWEZ3eUwveGNYaDRPTW5KeVhoNWVWR3BVaVY4ZlgwTE8yeWJHUXlHQW4vdnBhZW5XL3d1eXNqSXlIV1g2YkZqeDJqU3BJbE5yNzhrcGFTa1lOQWJrR1hKb0VjdE10UUZRUkRLdXBzWEkyNEFYOVNvMFdpZDdDcFZrMHh5QjVWSytrOTZlbnJ6Q3hjdnF5NWN2SXdFT0RvNW9sRnJVS2xWcUZVcVZDcTF5RmdYaEdKaXprZzNZalNaTUJsTkdJeEdkRHBkdHNjeGd1a2tKdWs3azBuK2xVeFQ3TFZycHhQc09PUnlSU1ZKV2tsQ0pVa1NXbzFJdkJRRVFYaVFPVU5kQlVpU1VZWDRSVmtNSk9RYkFNa3BLZWoxeFpPaHZtL2ZQcnk4dktoZnZ6NXE5YjhMeEJzMmJPQ25uMzRDNE1VWFgyVGF0R2xJa2tSTVRBeEhqaHpoeFJkZnpEUElmdjM2ZFQ3NDRBTTBHZzFObWpTaFg3OStQUDMwMDhyakowNmM0UFRwMDNUdDJqWEhJTFJlcjJmY3VIRzg5TkpMdEd2WExzL1hFQjBkVGQrK2ZlblJvd2ZEaGcyek9laTVmZnQyOUhvOVhidDJ0YmpmWkRJaFNWS09uMXNNQmdOWHJseWhWcTFhQUtTbHBURml4QWpBM014NnpwdzUrUG41MmZUOGVmSDE5YVZQbno0WURBWmVlT0VGSms2Y2FKY20yWWNQSCthenp6NWo1c3laRnZmZnYzK2YvdjM3NCtqb1NNZU9IWG50dGRlVVlHVmlZcUpOQ3d2cDZla3NYNzZjb1VPSDVoaTROSmxNVEpnd2djVEVSSm8xYTBhZlBuMlU3NFhZMkZoOGZIeFFxOVVzWDc2YzNidDM0K0hoUWVmT25mbnd3dzhCOC8vS1o4NmNvVkdqUmxiWDNyOS9QL1Buenljd01KQ09IVHZ5L1BQUDV4cU1YN05tRGQ5Ly96MEFuVHAxWXZyMDZVaVNoRjZ2NThhTkd3UUVCT1I0M3NjZmY4eTllL2RvM0xneG8wZVBwazZkT3Nwank1Y3ZKenc4bktDZ0lLWk9uVXE5ZXZVQXVITGxDbSs4OFFhU0pOR21UUnRtelpwVnFIbmZzbVVMNjlldkI2QkZpeGJNblRzWGQzZDNtOCtQalkxbHlKQWhoSWFHTW1EQWdCemZ3eXcvL3ZnalAvLzhNd0R2di84Ky9mcjFBOHlMTHJHeHNWU3ZYdDNxbkJrelpoQVlHRWkzYnQxd2NiSHNXWDNwMGlXMmJkdEd0MjdkcUZHamh0VzVtWm1aREJzMkRIOS9mejc2NktOOGc5NEdnNEZseTVheGFkTW01czZkUy9QbXpRR1lNbVVLNmVucDlPL2ZueVpObWlqSHg4ZkhNMlRJRUp5ZG5XblZxaFc5ZXZWU3pubVlaRmttS1RtWlRMMGVTY0p3NjFKRXVmZ2NKd0xxZ2lBSXdEL0J1UVRnRExDNGV2VTZ2amc2TmxlcHBlYVNSSXQwWFVhd0pPc2NaVWxTU3pJYVdaTFZJSWt1cG9KUUxHU1RKRXRHV2NJZ3liSlJscVFNWlBtQ0xQT1hDZE5mS3AzaHo2dFhvK0lBMmQ0akxZOU1Lb05HSld0VUlrTmRFQVFoWnhxTnhweWhEcExLSUltQWVqRzRmdkhNWmYrNlRZMUpTY25xdFBUMFlybW1xNnNyQXdZTXdOM2RuVGZlZUlPK2ZmdGFCWkk3ZGVxazNMZDgrWEorK2VVWEZpMWF4TFBQUHN1SEgzNklsNWVYMVhXdlhMa0NtSU5abnA2ZXRHclZpdHUzYnhNYkcwdlRwazJKajQ5bjhlTEZmUEhGRjdScjE4NHFDSDdseWhYQ3c4UFp2WHMzL2ZyMTQ5MTMzN1VJK0djeEdvMU1tellOZzhIQSt2WHJPWGp3SUFzV0xDQW9LQ2pQMTMzcDBpVm16cHlKVHFmajh1WEx2UC8rKzBwQU5TNHVqcUZEaDlLOWUzZmF0MitQVnZ2dnQrK3laY3ZZdVhNbkgzMzBFUysvL0xMRk5aczFhMllSVEkrSWlLQng0OFo1amlNM1FVRkI5T3JWaTdWcjE3Sno1MDY4dkx3WU9YSmtvYTVWV092WHIyZlpzbVdzV3JYS0tyRHA0ZUhCOU9uVDZkKy9QMHVXTEdISGpoMTgvZlhYdUxpNE1IMzZkSXhHSXdNSERxUmh3NGE1WGo4c0xJeXRXN2R5OHVSSkZpeFlZQldFUDM3OE9JbUppUUJVcUZCQkNXcW1wS1F3Wk1nUWF0YXN5Y1NKLzgvZWVVZEZkYTE5K0prUnBObFFOSHJ0UnFKWVkxZU12U1l4OW10TDdJbTl4Z1RFZ2wxaUY5VGNlTzMxS3A5SlJLL0VGaHVKMGFpQW9vaUlnQ0pJRlpBQkJoam1mSDlNNW9SeGhtWkF2SEUvYTdIV21YUDIzdWM5WndvenYvM3UzN3VZWDM3NUJZQjMzbm1IbVRObnl2MzM3Tm5EdG0zYm1EeDVNcE1tVFRJWXUxT25UZ1FFQkxCcjF5NnVYTG5DMWF0WFdiRmlSYjczWk5Tb1VmSjdZZlhxMVp3NWM0YUZDeGZ5OGNjZkc3Ujc5dXdaY1hGeDhybjBZcm9rU1NnVUNsSlNVaWhYcmh4YnRteWhYTGx5Y3NaMVFrS0MzRzdtekpsRk1va3ljT0RBUW9ucEFFMmJObVg0OE9IczI3ZVBYMzc1aGFWTGw5S3ZYNzk4K3prNk9zcmJXN2R1NWYvKzcvOVl1blFwUFh2Mk5HZzNhTkFneG80ZHkrN2R1MW0wYUpIQnBGbGFXaHI3OXUxajM3NTlOR3ZXekNDREh5QTJOcGI3OSsvajYrdExZR0FnNjlldnAxcTFhaWJqOGZYMVplM2F0VHg4K0JDQTZkT25zM0RoUXZyMzc4L1VxVk1aTW1RSVBqNCt6Smt6aDlHalJ3Tnc3ZG8xUURmaFU2TkdqVHduRTRxVDdPenNQMnRmYWJWUGdMK0Z6NWNRMUFVQ2djQUVFUkVQb29BVGYvd0JtTldwODM2WlRHVm11VklLczNLbFNsTUdTV2tCa2toVEZ3aitFZ3BKMG1SblprdUtsR3hKODhKTVV5cEZaSisvWHBUWkNuTkpxUkFlNmdLQlFKQUxacVZLb1ZRb2tVQ2hWU3JFQjJYUklLR1FIb0NpVVZqNFk1bzJidlNYQjJ6ZHVqWFRwazFqeTVZdHVMdTdrNVNVeEt4WnMweTJ2WC8vUG1mT25BR2djZVBHVEo4KzNhU1lEaEFVRkNSdkR4MDZGSzFXaTdPek0vZnYzNWN6ZkVHWGJmclJSeC94L3Z2dkcvUS9kKzRjZm41K0FKUXVYUnBKTXAwZnNHM2JOdTdmdncvQWUrKzl4K2JObTNubm5YZTRjK2NPQnc0Y3lQVzZzN0t5YU5HaUJhQVQxLzM5L1duWnNxVjgvT25UcDJ6WnNvWG82R2dEVzRnclY2NmcwV2c0Y3VRSTdkdTN6elViL3U3ZHU0d2ZQNTUyN2RyaDVPUkVuVHAxVExZTENBaWdRWU1HSnJOc1I0OGV6ZUhEaHdHSWo0ODNpdi93NGNNTUh6NjhXRExYang0OXl0cTFhOW02ZGF2SkxHR0FKazJhTUhEZ1FINzQ0UWRDUTBPNWVQRWlIMy84TVpJazRlUGpnNCtQRDIzYXRERXA1bW8wR254OWZTbFRwZ3lob2FHNHVMandyMy85eXlnR1BmSHg4Ymk2dWdLNjdPbkl5RWdpSXlNWlBudzRtWm1aQUNpVlNweWNuQURrR0VBM0NaS1ptY21NR1RNTXhwODBhUkkrUGo0RUJ3Zmo3ZTJOaTRzTHUzYnQ0c21USndidGdvT0Q1VzBQRHcvS2xpMUxlbm82MTY5ZkIyRFpzbVZrWjJmVHYzOS91WjMrM0ZXclZtWGt5Skh5L2lGRGhqQjA2RkFTRWhMNDRvc3ZTRTFOWmVIQ2hRQzR1Ym5KejdPZG5WMnVtZStnbTFSUXE5WFkyZG5sMmlZdk5Cb04zdDdlOU92WEw5Zk0vSWtUSjNMOCtIR1NrNVBadEdrVC9mcjF3OHZMaStqb2FJTjJEeDQ4a0xmLzcvLytqNG9WSzZKU3FlVFhyck96TXpObXpHRDgrUEZ5dThhTkcvUGhoeC9pN2UzTnZIbnoyTEJoZzhtVktCMDdkdVR6eno4MzJPZm41eWZ2cTFtenBzbVZNbUZoWVd6ZnZwMXo1ODdKKzhxWEwwL2J0bTN4OWZXbFdiTm0xS2xUaDg2ZE8zUHAwaVhjM2QzcDNMa3p0V3ZYbHArN2J0MjZNV1BHakdLeEVTb0lXVmxaZjc3dkZZckFFZ21pR0JCZkJnUUNnYUJnYU1MRC9aT0FwSklPUkNBUUNJb1NyVkpoVmdvVVFsQVhDQVFDMDVpWm1lbEVVNFdrVkNxVjRvT3lxTkJ5RHlXTlFoNkZGZG1RbjMzMkdTZFBuaVE4UEp4ejU4NlpGTlFsU1dMZHVuVW9sVXJHalJ2SGxDbFRTRTFONWZMbHkzVHAwc1dvZldDZ1R2OHBVNllNQnc0Y1lQZnUzYWhVS21yV3JNbWVQWHY0OE1NUDViWldWbFpHb210T2tiaDkrL1ltLzlmNitQaXdiOTgrQUQ3KytHTVdMRmdnOTJ2V3JCbnIxcTE3aGJ0aHlKUXBVd3d5cDMxOGZIang0Z1VmZi93eE5XclVrRE9vWDJiTGxpMEFYTDkrSFdkbloxYXVYQ25ieE9Say9mcjFoSWVIMDZOSER6cDE2bVRrNmR5cFV5ZkN3c0pvMjdZdFY2OWVsZmYvK09PUFhMaHdnZi8rOTcrc1hiczJUL0cxc055NGNZUDE2OWZUcjE4L09uVG9rR2ZiNGNPSGMvTGtTY3pNekhCd2NKQ3p4Zlc0dXJxK2txZDJlSGc0bHk1ZFFxRlFzR25USnRxMGFVUHYzcjJ4c2JGaDgrYk5OR2pRZ0l5TURBWU5Hb1NscFNYYnRtM2oyclZyYk5pd2dVYU5HckZwMDZaOHhXWXpNek9tVEpuQy9QbnpjWFIweE5yYTJpRERYYy82OWV0bHk1ZFpzMmJScUpGdUl1dk1tVFBZMnRyU3RtMWJvejRYTDE0RWRMWXZhV2xwOHZNYUVSSEJoZzBibURCaEFtbHBhVnk0Y0lINzkrK2pWcXZadG0yYmZLLzBZNGFFaEhEMjdGbW1UcDFxc0hJa01qS1MwYU5IMDdselp3WVBIbXcwWVpPYW1pcHZKeVltRWhVVlpYQjgyN1p0bkQ1OW1uUG56ckZxMVNxVG9yU05qUTBmZi93eGh3OGZsbTFaMnJScFEwcUtZVzNNKy9mdnl4bmdiZHUybFZkcDFLOWZuNFlOR3dLWW5IaWJQSGt5M3Q3ZUFHemV2RGxmYXlkVDFLMWJGeHNiRy9seFRFd01PM2Z1SkRBd2tHclZxbEcxYWxWNUF1RHMyYk5HbnlNOWV2VGcwcVZMU0pKRVZGUVVWYXBVNGNxVkszVHQycFZWcTFibE9wSDNPc2pNeWlJMlRpZW9TenBIZ0w4RjRzdUFRQ0FRQ0FRQ3dkdU1RcUg3aGkxUm9sKzJCUUtCNEUxRko2Yi84VUFTcXhPTERJVVVDQXBDdzhPTGJFZ3pNek01Uy8xbEd4TTlKMCtlSkRrNW1UMTc5dENrU1JNa1NjTFYxUlVmSHgvR2pSdkg5T25UNVV6TzdPeHNPV3Q4NWNxVmRPclV5V2k4OCtmUC82V1lIejkrek9MRmk2bFFvUUtMRmkyaWF0V3F4VmFyeWQzZG5XclZxaFhZK3NIYjI1dWJOMjhDT29GeDA2Wk5lV2FScTFRcXZMeThzTGUzTjhxRzdkQ2hBeDA2ZENBek01T0lpQWg1djE0a0RBME5aZDI2ZFhoNGVCVEpCSDlHUmdiTGx5OUhxVlNhRkpkZnBuNzkrcHc3ZHc2RlFrRlNVcEpSZHZlcnNuNzlla0NYM2Z6QkJ4K2dVQ2hvM2JvMWx5OWZadS9ldmJpNXViRnIxeTZxVmF2R3FsV3JxRnExS3RXcVZjUGQzWjNBd0VCT25EakJoQWtUOGoxUGx5NWQrTzIzM3dEZHFvaXVYYnNhMVNmUWFQNHNBSnlSa1VGYVdocWhvYUVzVzdZTWpVYkQzTGx6RGJMUVkySml1SEhqQnYzNjlhTlRwMDZNSFRzV1cxdGJacytlTGJjWk0yYU1QSWwwK1BCaDFHbzFJMGVPWk0rZVBRQTBiTmlRNk9obzVzK2ZUMWhZR0k4ZlAyYkZpaFVHS3hteXM3TzVlUEVpang0OW9tUEhqZ1l4NTh5cS8vWFhYM242OUtuQmNmM3I4K3JWcXpnNU9mSHR0OSthek1TZVBIa3lqUm8xa2xkem1Kb2N5Vm53dEhidDJ0U3ZYeDhmSHgrV0wxL09vRUdEY0haMk5yQk4wbE9qUmcyYU5XdkduVHQzWkh1Y2wwbE9Ualo0M1FPNXRnV2Q3WTgrNHg5MG51NHZaOVNEN3A0L2YvNmNMbDI2MExkdlg4cVZLMGViTm0zdzh2TGlrMDgrd2NuSkNSOGZIelp2M3N6R2pSdUxkTUtxb0dSbFpSRVgvNGNGa0ZhNi85b0RLQ2FFb0M0UUNBUUNnVUR3RnFOVVNocVF0QklTMmRuWkpSMk9RQ0FRdkhGb05Cb2tyUVFnS1V0Sm12emFDd3FHVmxJRWxsSkFhT2lyQytvN2QrNDBzR25RWTI5dmo3Ky9QNzYrdmdiSGQrM2FSVVJFQkE0T0RuSkdlRXBLQ3JkdTNVS3BWTEovLzM1U1VsSllzR0FCQVBmdTNVT2xVdEdtVFJzRE1UMDZPcHFxVmFzYW5mZjA2ZE1FQkFRWTdNc3BDTDVNYkd3c2MrYk1vVmV2WGt5Yk5nMHJLeXY2OSsrUHViazVzMmJOb2srZlBnVytGK0hoNGRTcVZTdFBXNGZ6NTg4VEZSVlZJQS96eE1SRU5tN2NDTURnd1lOeGRuWXVzTkQ5ejMvK3M4QnRBd0lDNUZVQVU2ZE9MYkxWY3NlT0hTTXFLb3Jldlh1YnpQQk9URXprNE1HRDFLNWRHMGRIUit6czdHUmhlT3ZXcll3ZE8xWVdhMStWVTZkT2NmZnVYZGF2WDArTkdqVVlPSEFnQXdjT3BHUEhqcVNrcERCdzRFQWtTYUpCZ3daTW16Wk43bWRsWlVXZlBuMDRkZW9VTjI3Y1lQRGd3VWErN05IUjBSdzhlSkIzMzMyWHJsMjd5djdjV3EwV1gxOWZXcmR1emViTm13MzYzTDM3WjNMd3ZuMzdaQUc1VjY5ZWdPNjFHaDhmTDk4dlQwOVBhdGV1amJPek14RVJFWEwvbEpRVU9Rbmp3WU1IY3RaM3p1K1JJU0VobUptWkVSNGVqcE9URTJGaFlTaVZTc3FYTDgralI0L2s0cVU1YWRpd0lWOTk5WlhCdmpWcjFzaFo0LzM2OVRONlR3UUdCc3AySWdzWExqVDUrcGNraVEwYk5oQVhGMmZ3UG5aM2R6Y1E2UFd2UTRDTkd6ZGlZMk1qZnpaNGVYbWhVcW40NXB0dmpNWUhuZTNPenAwN0RWYXM1T1RldlhzY08zYk1ZRjlzYkt6SnRnWEIwOU9UQVFNR0VCOGZ6NzU5Kzlpelp3K09qbzZvVkNybXpadEhTa29LWmN1V1plN2N1Vnk3ZGcyTlJzTzRjZVBZdW5YcmEvZFN6OHJNSXU2UERIVkZScGF3ZkJFSUJBS0JRQ0FRL08ramxhUXNNd1dTSkVrR21Vc0NnVUFnMEtIUmFKQWtMVWdLU1l2MmIxRk03WTBnTytzZXl0S0VoajlHcTlXK2tyL3Z5NTdFZW1KalkvbnNzOC9rd29oNnlwWXR5L0RodzZsZXZUck5temZQdFFDZ25tdlhybEdtVEJtV0xGa2k3NHVKaVdIa3lKRU1HRERBSUZNWGRON25Md3VGTDJjSjUrVE1tVE5zMmJKRnRwYll2MysvSFBPaVJZdUlpSWpJOVJwekVoMGR6Y1NKRTJuVXFCRnVibTY1K3FGcnRWb0FPbmZ1YkNUdTVVU1NKQll2WGt4R1JnWkxseTdsazA4K3lUZUdOdzM5OWZYdDI5ZmtjVnRiVzJ4c2JGaTJiQm5tNXViTW5EbVRUei85bEtTa0pJS0RnL045YmVSSFltSWl2cjYrZUhwNlVxVktGVUpDUW5qNjlDbGJ0MjZsUm8wYTFLbFRoOE9IRDh2KzNDZE9uRERvcjg5ZS92MzMzeGs5ZWpRSER4NDB5S0N1V3JVcVpjdVdaZVhLbGF4ZnY1NGxTNWJRdTNkdkxsMjZ4THZ2dm91dHJTM0xsaTB6R0ZOdnl3TTZBVmh2K1pLWm1ZbVRreE9qUm8yU3hmU3JWNjl5K1BCaCt2YnR5Ny8vL1cvOC9mMEJuU2U2dTdzNzNicDFRNUlrcmwrL0x0dkE2TDlIYWpRYUlpSWk2TjY5T3dzWEx1VGJiNy9sM3IxN2xDdFhUcDZzS200ZVBuekkxcTFiQVYxMnVINmlhK3pZc2V6Y3VkTW8weDVneVpJbC9QZS8vd1hneXkrL3BINzkrdkl4VDAvUFBOOEgxYXRYNSt1dnY1YXRZVjdHMGRIUnBJZjYyYk5uQzMxdDN0N2VyRm16aHJObnp4b1VMVjYvZnIyUjFSTG83RzBBSEJ3Y1RFNWtGRGR4OFFta3BxVWhJU1UrZm56LzJXc1BvSmdRZ3JwQUlCQUlCQUxCVzB3cHJaa0dNN1E2UVYxa3FBc0VBc0hMYUxLejBVb1NDdEJtYTdWaTVyR0kwQ3JOazVRU0NabVptWlVpbmtaU3UxYk5JaGxYclZZemI5NDhXWmkydExSRXJWWUQwSzVkTzg2ZE84ZnQyN2NCbmEzRGdBRURjaTJJZWVIQ0JabzNiODcrL2Z2bGZmNysvcng0OFlJREJ3NmdWcXRwM2JxMWZLeGV2WHBHMlo4djJ6emtaUFRvMGZKMmJHd3NPM2Jza0I4dldMQ0FDaFVxeUlKclh2ejAwMDhrSlNWeDllcFZ4bzhmejdmZmZrdmx5cFZ6Ylo5ZkZ2aXBVNmRvMnJRcFI0OGVsYTB4MUdwMXNSUU5MUTdDd3NKa3k1Ym16WnZuMm03OCtQRmN1WEtGZ0lBQU5tN2NTSmN1WGZEMjlzN1hiNzBnMk5yYXNuanhZcFBIZXZmdXpmVHAwL1BzZitiTUdWbDhIajkrdklHWXJtZml4SW44OU5OUFJFUkVzSHIxYW5yMzdzM0Jnd2R4Y25JaUpDVEVxSDF5Y3JLOC9mVHBVOWwyWmQrK2ZmajQrUERMTDc4d2JkbzBKa3lZUVBueTVjbk16T1RFaVJOWVdGaVFrWkVCNkx6a2MwN1ltTEo4ZWZUb0VScU5oaEVqUmdDUW5wNE9ZSlJsWDV6WTI5dmo3dTRPNkNZSDlMWS9nd2NQbHJQNUM4cWhRNGZZdUhFang0NGRZK1BHamZJRW1CNjFXbzJUa3hOUG5qekJ4Y1dsU0NhZzB0UFRXYkprQ1pJa29kVnFEVlpMZUhwNlVxOWVQWktUazdsdzRVS0J4N1MydGk2UmVra2hvWEtkaklldi9lVEZpQkRVQlFLQlFDQVFDTjVpc3MyMG1sS1NVaXRKQ01zWGdVQWdNRUZPeTVkUzJ0SWlRNzJJMEdpVm1XWktLUktvOUNBNHBFZ0U5ZFRVVkdiUG5rMWdZQ0JtWm1iTW1UT0hodzhmNHVYbEJlZ0U5SjA3ZDNMbzBDRzJiTm5DNDhlUDhmRHd3TlBUay9YcjF4dGtiOTY3ZDQvKy9mdlR2MzkvVWxKUzZOZXZINkN6eDlBWDZpeFRwb3hSOGNwWFplM2F0YVNscFFHNjdOaEJnd1lSR2hvcTIybTh6SzVkdTdoMTZ4WUFYMy85TlRObXpBQkFxVlFhRlViVm84OGdOdVVEblpPdVhic2FpTUV4TVRHTUd6ZU9xVk9uMHI5L2Y1TjljbjZIZUpYVkJrWEpuVHQzQUtoV3JWcWVJcTVDb2VEenp6OW45dXpac3JoODlPaFJ2dnZ1dTJLTjc4YU5HMnphdENuUE5vOGZQemFJMHhSbVptWU1HVEtFelpzM1U2dFdMUUlDQXNqSXlFQ1NKSDcrK1dlajlqVnExR0RTcEVtQWJ0SWhMRXduZFA3akgvK1E5NFBPQzc5eDQ4WTBiZG9VQndjSHRGb3R4NDRkWS9UbzBVWWU1NllzWC96OC9EQXpNNU1uQWZTdjYvd0U5WVNFQks1ZnYyNndMeVltUnQ0T0NRa3hHa09sVXVVNTVzdlkydHB5NTg0ZGR1M2FaWFRzeVpNbjhtVEJ1blhyNUFta2dJQUF5cFFwUTB4TURIUG56bVgvL3YxWVdWbmg1T1JFUmtZR0twVkt0cVZadW5RcFQ1OCtaZXJVcVFaajM3aHh3K2g3dGlsUGREMVdWbGFzWGJ0V1B2K2xTNWZrWTN2MzdwV0ZjUThQRDltKzZrMGwrS0Z1Y2tmU1NzYitYUC9EQ0VGZElCQUlCQUtCNEMwbVcwdFdLWVVrTEY4RUFvRWpRSDlEQUFBZ0FFbEVRVlFnRnpTYWJMU1NGaFNTcE5WbUNFRzlpTWdrSmNNU204ZWdhSGJMMzUvZVBidjlwZkhpNCtPWk4yOGVkKy9lcFVHREJpeFlzSUFtVFpxd2ZQbHlnM1pLcFpMUm8wZlRwRWtUbkoyZFNVaElJRG82bWhrelp2REREei9JSW1ERGhnMXAzTGd4WUNoQVcxaFlZR2RuWjlLbUppRWhnYWlvS0lOOVNVbEorY1orOXV4WkxsNjhDT2pFMDFLbFNnRzZqUGQ2OWVxWjdIUDgrSEY1V3k5KzVvZisvM3hPVzRnWEwxNXc5ZXBWQTJGU3YwL1B2Ly85YjJKalkxbTJiQmtSRVJFbXM2djFvcWxDb1NoeFFWMHZWQllrRS9tRER6NWc5KzdkVkt4WWtkOS8veDFMUzB2czdlMkxOVDRIQndlR0R4K2VaNXNyVjY3ZzQrT1Q3MWg2a2J0Njllb3NYTGlRenAwN3k5WWVodzhmeHM3T2p1N2R1K2VhbVh6NDhHRXVYYnJFNnRXcmpiem12LzMyVzlMUzBoZ3dZQUR2di8rK1BHbVRrdzBiTm1CdmIwK3RXclhRYURUWTJOanc4T0ZEcGsrZlRsQlFFSFhxMUpFejFFMFZBczJKU3FYaTBhTkhCdnR5WnRYSHhNUVlIZGVQWFJpYU5XdUd1N3M3bHk5ZnBuYnQydFNwVXlmWHRpRWhJZXpldlJ0bloyZWpWUUo2d1Z1ajBkQ3VYVHNBT25ic3lMaHg0NHpHcVZldkhsMjdkalhZOS9EaFF5NWR1a1RObWpWem5UZ0QzUVJGVHRMUzBpaFhybHplRi9rR2NjdFBaeGVrVkhDbmhFTXBVb1NnTGhBSUJBS0JRUEFXVXlwYnE4SGNUR2Y1a2kwRWRZRkFJSGdaZllhNkJGSXBjM1B4UVZsRVBDOWRXbDFXUzdBQ3VISFRMOS8yZWVIcjY4djgrZk5SS0JUTW56K2ZJVU9HbUJSMWN3ckpMVnEwNE9EQmcweWJObzJ3c0RDU2twSzRlZk1tUFhyMEFKQkZiVk1FQlFXeFlzVUtveXpqOCtmUEV4QVF3TDE3OTJReFh1OVpyVkFvVElwbTBkSFJyRnExU240c1NSS2RPM2N1eE5VWG5Nek1UQUE1R3h0MDF4a1ZGV1VnVEtwVUtxS2lvcmgxNnhhdFdyV2lYNzkrY29hK2hZV0Z5Y2tFdmFBTzRPTGlVdUNZOU5ua1JjbUxGeThBY3MzVWY1bm16WnVqMVdxWk5Xc1dYYnAwS2ZKNFhzYk16TXpnT1RCRmZxc0ljbEt2WGowaUlpSzRkT2tTRXlkT2xQY0hCZ2J5MDA4L1VhbFNKVHAyN0dpVTZhN1ZhamwxNmhSYXJaWlJvMGF4YXRVcTJXOGJkQlloYTlhc3dkYldsalZyMWhpSThrT0hEdVg5OTk4bktDaUkvZnYzTTJYS0ZBNGNPSUNscFNYaDRlSFkydHB5OXV4Wit2YnRLL3ZCMTZ5Wjl5cVUyclZyTTJyVUtJTjlFUkVSc245N3g0NGRqWXFTNmd2dHZncm56cDNqcDU5K29sV3JWaWJ2RCtoV0xFUkhSK1B2NzgrcVZhdG8wYUpGbm1PV0sxY09LeXNyby8yVktsWEN4c1lHdFZvdGU3TTNhTkNBZnYzNnNXVEpFdHpkM1VsTFMrT0xMNzR3ZW0vcExhcjBqQnc1a3E1ZHV4b1Vzb1c4NnpXVUZGbFpXZmpmMFJXejFhSzltay96L3ltRW9DNFFDQVFDZ1VEd0ZpTXBTNmtWa3BRdGFiVmtaR1NXZERnQ2dVRHd4cEdabVVtMlZndVNRb3N5VTEzUzhmeHRDQXpNVkRSc0dneWxzcDVGUjV2SHhzVlRwYkpkL3YxeThPTEZDNzc3N2p0dTM3N045T25UK2Vpamp3eUV5TFMwTkRJeU11amF0U3M5ZXZRd3l2YXVVcVVLLy83M3Yvbnl5eStSSk1sQUxJdUxpK1B1WFowUWxITUZWM1IwTkFzWExpUThQSnp4NDhjemRPaFErZGp3NGNOcDNibzFxMWV2WnM2Y09aaVptUkVTRWtLalJvMG9WNjRjRFJvME1EaC9WbFlXQ3hjdXBFeVpNdGpaMmNuaWUzRWdTUkpwYVdsR1lxNk5qUTFEaHc0bEtTbUp6WnMzQTdyaXFrT0hEaVVxS3NyZyt2SkNMOGpYcmwwYk56ZTNBc2UxYU5FaWZ2cnBKeUIzYTVQQ29wOE1LWXlWM2VYTGwzbnk1QW5PenM1RkVrTmVCQVFFY09EQWdUemI1TFI4S1FnSER4NmtZc1dLSm90aUppUWs4UFhYWDV1YzBMbHk1UXJKeWNrb0ZBb2pPNVdMRnkveXl5Ky9zSHYzYnV6czdJaVBqK2ZKa3lmVXFsVkx2azgyTmpiczM3K2ZaOCtlRVJFUndZSUZDMWl4WWdWVnFsU1JMWW1lUG4wS2tHY21lRWx5NjlhdFhIM3F2YjI5aVk2T0ppWW1CajgvdjN3RjlieW9VcVVLUzVZczRjR0RCd3djT0pEQmd3ZHovLzU5dVJEcWtTTkhzTFMwWk96WXNYSWZqVVpqbEtFK1lNQUF0bS9manErdnIwRTgrc21nSmsyYWtKQ1F3TE5uaHZVL0N6TkpVMVQ0Qjl3bE96c2JTWklpc3hYWmNhODlnR0pFQ09vQ2dVQWdFQWdFYnpIcTUrb1hacFV0czdLenN3dnRReWtRQ0FSdkF5a3BLckt5c2xBbzBJVG45QjhRRkFIS3h4SlNpbHFkVVRFMExMeFFncnBHbytIVXFWTU1IVG9VSnljbmsyM2k0dUk0ZmZvMG9NdGkzN3g1czVFTlNNV0tGZG03ZHk4N2R1d3dFR0ROek14SVNVbVJ6NlVuS3l0TEZyd1VDZ1dKaVlsRzU2MVdyUnFYTGwyaVo4K2UxSzlmbngwN2RuRCsvSGtpSWlMNDhzc3Y1VXo1bFN0WFltdHJ5OGFORzNGMWRTMVdRVjJmUVY0WXE0aW9xS2dDRnlQVmoxOVkwYlJKa3lhVUsxZU9Eejc0UU03cS82dm9yMUdmcVY0UTlMN1lyVnExS3BJWThxSk5tellGS2twYUVNc1gwTmtLblR4NWtsNjllcjN5cElTdHJhMkIxYzJ2di82S2k0c0xWYXRXeGNuSmljaklTQ3dzTEpnK2ZUcm56NThuT0RpWTBOQlFRR2M1RkI4Zno0RURCNmhmdno2SER4K21hZE9tUEh6NGtQdjM3eE1iR3d2d2w4VG80c2JlM3Q3SThnWXdtSVQ0OU5OUC85STVTcGN1emVyVnEzRnpjOFBkM1owOWUvWmdZV0ZCMTY1ZDZkT25EMTI2ZERGWVJRUHcrKysvOC9LL0hiMmdIaHdjVFBueTVlVWlxQ2RQbmdSZzFxeFpuRHAxQ2k4dkw1UktKZE9uVDZkS2xTcEdsak92QS8vYkFYOXNLVUxNMGhVcHJ6MkFZa1FJNmdLQlFDQVFDQVJ2TWZIeEQxTEwyRFZYWjJ1MXBLYWxJMGxTa1dXSUNRUUN3Zjg2a2lTUm1wYW16N0JURXhXVmxuOHZRVUdSc3JPZktNM01VdFFaT2tHOWZkdldCZTVyWm1iR3lKRWo4MnlUa0pBZ2J6ZG8wSURtelp1YmJIZnMyREcrKys0N2poMDd4cVpObTJqVXFCRzJ0clp5QWM2TWpBelpscVZtelpvR2hUblBuejl2TkY2Yk5tMXdkWFdsUzVjdW5EdDNUbTRURWhMQzFhdFg2ZGF0Rzlldlg2ZHo1ODZ5eFV4eG83ZmRxRmF0bXNIK3lwVXI1OXJIenM0T2IyOXZCZzhlbk8vWVdxMFdLTHlnUG1MRWlFSzFMd2kxYTllVzR5b0l0MjdkNHM2ZE8zVHExT20xWlBGZXVIQWgzOGtUdlFoZEVBNGRPa1JHUm9iczQyMkt4WXNYbTdSQlNrMU5OZG0rY2VQR0tCUUtJaUlpc0xDd1lPVElrWXdmUDE0dTJubjE2bFZtenB5SlFxRmc5KzdkbUptWjhlREJBK3JWcXlmZncvcjE2OHUyU05XclY4L3p0UWE2YTliWEV0QVRHUmtwYndjR0JocFo1UlRWSE9mU3BVdE4ydkRvQzdjV0ZRcUZBaGNYRjlMVDAvSDI5Z1pBclZiVG9VTUhJekVkZEJNcm9LdjlvSCtQVmFwVWllclZxeE1aR1NsNzZCODhlRkR1VTcxNmRZTXhUSG02dnk3OC9QV1dUbEpvZXJxWkVOUUZBb0ZBSUJBSUJIOGJ0RUFDUUlwS2hVYVRqYm01K0lvb0VBZ0VvTE9NU1BsajlZNEMvbGJMMWQ4RTFDL2lubGpaVmt2T3pNamdVV2lZU1cvdTNJaVBqMmYxNnRWNXRvbUppWkczSHo1OHlPelpzMDE2b3o5NjlFZ1crMXhkWGRteFkwZUJDbHJtUnFOR2pYang0Z1Z1Ym02Y1BYdVdObTNhTUdiTUdCd2RIZVUyZVltZlJZV0ZoUVdkT25XaVdiTm1jcmE5L2pyZDNOeW9WS21TeWF4Y1BmYjI5dXpaczRkKy9mcmw2Zm1kMDU3ay9mZmZMNkxvWHgxOURJbUppVVJGUmVWYURETTFOUldWU2lWYjNUUnIxcXpZWTdPMnRzYlIwUkZKa3FoU3BRcnZ2UE1PM2J0M2w1TVpqaDA3aG8yTkRZOGVQU0kyTmhaSFIwZmF0bTJMU3FXU3hleWN4TVRFY09USUVTRHZlNzlpeFFxVGxpL2R1M2MzS1VwWHFGQ0Jqejc2Q0Nzcks4YU5HMmYwT3RGbi8xdGJXM1AyN0ZsZXZIaUJoNGNIRGc0T3JGKy9IbHRiVzVvMGFZS25weWVBa2ZlNUtUSXpNNDJLK0daa1pNamJhV2xwUnNkenJoNHBEUHA2QW5xV0xsMXE4cjB3WWNJRUl3L3pncUpXcXcyMmI5eTRnYisvUDZHaG9Zd1lNWUxFeEVSKysrMDNybDI3aHJPek05dTJiVE5JYXNuSXlPRGl4WXUwYU5FQ1MwdExmdnZ0Ti9uWTd0MjdlZmJzbVZ5TVdHL3ZVcjU4ZWQ1NTU1MVhpcmVvU1VsUjhTZ3NERWtpR3dpT2libGpldmJtZnhUeGEwa2dFQWdFQW9IZ0xVZVNpRkVvL3JBMTBHUUpRVjBnRUFqK0lLY2RsaGJwV1Q3TkJZVWtKaVltdFU2RnF2Y2xoYUpaMUxObzB0TFRLV05qVTZDK2RuWjJiTnk0TWM4MkxpNHVCQVVGQWJwTTZPam9hQll2WHZ5WDQ5Ymo3Kzl2SU5yclVTcVY5TzdkbTZOSGp6Si8vbnorK2M5L0Z0azVDME9sU3BWa3NYai8vdjJBVHRnYk8zWXNjK2JNTWZKMGY1bW1UWnNTRVJIQmpoMDc4clFvQ1E0T0JzRFMwcExXclF1K3lxQzRxRnk1TWkxYXRNRFB6NCtiTjI4YXJDaklTWEJ3TUFjT0hDQXdNQkNBcWxXckZsdE1OV3JVNE5DaFE5U3BVd2R2YjI5NXhZT3pzN05CVnZ5V0xWdFFxOVhZMjl0ejRNQUIyYnQ4eUpBaERCOCtuQWtUSnNodGQrL2V6ZEdqUjBsTFMwT2hVQlI1L0FzWExzeDFna3RmQ0xSZXZYcVVLbFZLcmxjUUZCVEVyVnUzNk5tenB5eW9LNVZLaGd3Wmt1LzU2dGF0eTZCQmd3ejJCUWNIYy9QbVRRQmF0MjV0Sk15ZlBIbVNwMCtmVXJkdTNRSVZvYzNLeXBMZkM4V0pScU5oMTY1ZDh1TTllL2F3Wjg4ZU9uVG9nS3VySzFXcVZHSGR1blY4K3VtblBINzhtT3ZYci9QcnI3L3l3UWNmeUgyOHZMd3dOemZIemMyTmxTdFhHb3h2WjJkbk1BR2dmdzIzYTljdXo1V21jWEZ4K2E0VUtDcWVQSDJLU3BVR0N0UUtMYUd2NWFTdkVmRnJTU0FRQ0FRQ2dlQnRSMEVzZ0NwVmhTWkxBMVlsSFpCQUlCQzhHV1JuYTFHcDlFbDFDbVBsVlBDWDBTTDlWZ3JGOE1obnowaE5UU3V3b0o0ZjhmSHhYTGx5QllDeVpjdnk2YWVmc21qUkl0emMzQXg4ekYrRnAwK2Y0dUhoZ2JXMXRZRUFscE9oUTRkeTlPaFJQRHc4YU5DZ3dXdkpmczZMMzMvL0hZQmx5NWJoNU9URUYxOTh3ZHk1Yy9QMGhhNVhyeDVWcTFabDkrN2R2UGZlZS9UcTFjdGtPNzNnMmF0WEw2eXMzb3d2RVNOSGpzVFB6NDhUSjA3a0txaTNhTkdDNXMyYjA3MTdkMUpTVWdwbHMxSVF6cDA3Sjl0MDZIbjgrREUzYnR5UUg2dlZhdG5XQS80c3BLcFVLdVdpbnA2ZW5zVEh4N050MnpiQ3dzSndkWFhGM055Y0NSTW1VTDkrZmViT25Zc2tTU1FrSk9RcWxqbzVPWmxjblpHYjVZcytCajNKeWNuY3VuV0xtemR2MHFkUEh4NCtmQWpBb0VHRDZOT25qNXc5L2M0Nzc5Q3paMC9nVC85eFMwdExKRWt5ZVk0eVpjcnc0WWNmNHVEZ3dJQUJBM0tOSlRjV0wxNk10YlYxbmxuWk9aK0ROV3ZXOE41Nzc3Rno1MDZXTGwxcU1JNnBWUmg2bi9pQ29zL2NOek16TTFqbFVyNThlZWJPblN2N25RTllXVm14Y3VWS1JvOGVEZWhXeXVnL1Q5UnFOVC8rK0NOYnQyN05Wd0JQVGs2V0JmWGV2WHZuMmZiNzc3OW55cFFwaGJxbVYrVkp4RlBkNjB0Q3JTRmJDT29DZ1VBZ0VBZ0Vncjhaa2hTRFFvSHFqd3gxZ2VENDhlTUd5NnhmNW9NUFBqRHk2TlNUa0pEQWd3Y1BxRnk1TXBVclY2WjgrZklvRkFyVWFqVjM3OTdGd2NFQm15SVF6SHg4ZkhCMGREUXBFTHdLYXJVYWpVWmpja245eTV3OWV4YWxVa21sU3BXb1c3Y3VGU3BVS05TNTB0UFREVVNuakl5TVhNVzlHemR1MEx4NTh6enRGb3FDL09vbkZIVjloY2pJU0g3NTVaZGNqNXVibStmcjIvdzZ5R241Z2lReTFJdURiSzNtY2lsbGFSNC9qdUI1WWlMdlZDbWE3TWtOR3piSWxndVRKMC9HMnRxYWVmUG1NWHo0Y0c3ZXZNa1hYM3hCcjE2OUN2UVprbE1Ndkg3OU9tZk9uS0ZldlhyczNyMDcxOWR4M2JwMTZkbXpKK2ZQbjJmU3BFbTR1TGk4a21CWUZDUW1KdUxyNjB1SERoMndzN1BqaXkrK1lNYU1HV3pjdUpHNmRldmk2T2hvSURwcXRWcXVYYnZHblR0MzZOMjdOL3YzNzJmUm9rVmtabWJ5OGNjZkc0eWRsWlhGclZ1M1VDcVZjckhXTjRFZVBYcklXZXBCUVVFMGJOalFaRHVsVWttMWF0VklTVW5odDk5K2UyVy9hVW1TaUltSk1jZ1N0N0N3SUQwOTNhaXRQcU8vUW9VS0JiTG5HRFpzR01PR0RRTjBuNDA1UDR0cjFhb2xiL3Y0K09UNnVibDI3ZHBDV2I3b0o2VHUzcjNMN2R1M0NROFBwM3o1OHF4YXRZcW1UWnZ5NVpkZlltMXRMUmU2MUU5R1ZLeFlVUjVqMzc1OWdNNnFaZTdjdWV6WnM4ZG93cVY2OWVwRzJkZUZvVzdkdW5rZXo4akk0TlNwVS9MajBxVkw0K2JtaHBtWm9SeTZZc1dLVjdKOFVhbFVlSGg0QURCOStuUnUzNzdOOHVYTG1UdDNMaTR1THZqNStkR3BVeWRtenB4cHNpQndvMGFObURadEd0ZXZYemVvcDNENThtVmNYVjF4Y0hESTgvcEE1N091MFdpd3Q3ZlBzL0NvUnFQaCt2WHJyMFZRMTJxMUJEMEkvbU9GbDVTU2txRUtLZmFUdm1hRW9DNFFDQVFDZ1VEd2xpTkppbWlBNTBsSlJwNlNncmNURHc4UGt6K3dyYTJ0K2VLTEw2aFNwVXF1ZlVOQ1FwZzVjeVlBVFpvMFljT0dEZGpaMlJFYUdzcmt5Wk5SS0JUVXJsMmJQbjM2TUduU3BGZUs3OWF0Vzh5Wk00ZjMzbnVQeFlzWDA2aFJvMWNhSnljLy9mUVQ2OWV2cDFldlhnd2FOQ2pYNG9VQU8zYnNJRFEwbEhmZmZWZitJVjBRTkJvTjI3ZHY1L3Z2djJmdDJyV3lOY0xTcFV0SlQwOW4vUGp4QnVkOS92dzVVNlpNd2NyS0NrZEhSNFlORzJaZ3A2QlNxVkFvRkNZbktFNmZQbTBnRmg0NmRBaDdlM3RhdDI1dHRJVC82ZE9uekpzM0QyZG5aMXEyYkdreTloOS8vSkVmZnZpQlR6NzVoRDU5K3NpVENBWDF2QTRLQ3FKTW1UTFVxRkVEZ0NwVnFwQ1JrY0dPSFR0SVN6T3U4MW1tVEprM1FsRFAwbWg0bnBnSWdBSkZWQW1IODdjazhxSFZ2VG9OTlk5VFZLcmFkd0x1NGREZ3ZiODBubGFyWmNPR0RadzlleGFBSVVPR3lNVkxxMWV2anF1ckt3c1hMbVRod29WczNMaVJUcDA2MGE1ZE94bzFha1QxNnRWTlRoeWRQbjFhM282TGk2TkNoUXBzMkxBQlMwdExuajkvTGgrN2ZQa3lKMCtlSkNNakF4Y1hGNzc4OGt1dVhidUdTcVZpK2ZMbGVIdDdNM1hxMUVMN2pJZUZoZkhzMlROc2JHeXdzYkhCd3NMQ0lKczZ2MG1CSTBlT2tKV1Z4ZXpac3dGbzM3NDkvL2pIUDRpS2l1TFFvVU00T2pvYVhPTi8vdk1mVHB3NHdiNTkreWhkdWpTSERoMUNvOUhnNnVyS25UdDNtRDE3dGl6T25qOS9IcFZLeGJCaHcvSVZOMTgzUzVjdTViUFBQbVBkdW5VRzloc3ZvMy9PYjk2OFNXSmk0aXY1NTMvLy9mZjg2MS8vWXV2V3JiSUkycmx6WjZOMmp4NDlJaUlpQW9EQmd3Y2JXWmdzWDc2Y3JLd3NLbGV1WENEZjhaeXYxOU9uVHhmWjU2WkdvOEhOelUyZWFHbmV2RG1yVjYrbWF0V3FuRDE3bHFTa0pMNzg4a3ZLbHk4UDZQNzNBN0pmL2NtVEp3a0lDS0J2Mzc2Y1BuMmFodzhmTW1mT0hMNzU1cHUvVkorZ3NBUUZCY21mQmFDN3Z5OFg1bjJabkpQY1dWbC9KcHJrdk5lU0pISHExQ2s4UER4SVNFaWdkZXZXakI4L251VGtaRWFNR01IRml4ZnAyYk1udzRZTmswWHUzQ2FtSjA2Y3lOaXhZMUdyMWNUSHgxTzJiTmtDUGZlZyt4NndjK2RPTEN3c1dMUm9VWjRUM3pkdTNDaXlJcTc1a2E1VzgrRGhJN1NTQkJJM2tzTERrL0x2OWIrRkVOUUZBb0ZBSUJBSTNuS3l0ZExEVXFVVXhNWEZvMWJubnBVc2VMdXBXYk1tVzdkdWxRWFJndENqUnc4NTQrdkpreWVBN2dkbGZIdzhFeWRPZk9WWXRtN2RDdWl5L01hUEg4LzgrZk9OZkZjTGk3ZTNOMnExbXBNblQ1S2Fta3IxNnRYekxOWUhVS2RPblFKNzF2cjYrckoyN1ZwNW1mejA2ZE5adUhBaC9mdjNaK3JVcVF3Wk1nUWZIeC9tekprakwvKytkdTBhb010b3IxR2pobHg4VE0vRGh3K1pNV01HdlhyMTR1T1BQNVpGQ2k4dkx3NGZQb3lYbHhkdWJtNVVxRkNCbjMvK21ZMGJOMkpuWjBlYk5tME1CRGcvUHo4aUl5T1pNbVVLTTJiTVlNeVlNVWJ4bno5L252djM3M1AvL24zOC9mMVp0bXdacFV1WFp1VElrVGc2T3RLL2YvOWN4YlNvcUNobXpweUpScU5oelpvMXRHM2JGbk56YzhhTUdVUDM3dDJaTVdPR0xEQzlhV1JsWlJFWEZ3K0FwTkFHbFhBNGYxTnVaU2xvL2w5ZytzWExQZ3dmK3VydjVmRHdjSll1WFVwQVFBQzJ0cmJNbkRuVEtDdThkKy9lS0pWS2xpeFpRa0pDQXNlUEgrZjQ4ZU9BenByQ3djR0JSWXNXVWFkT0hVQ1gzWjF6NHF4MDZkSnMyTENCYXRXcUVSRVJ3Wll0VytSamh3OGZadFNvVWN5ZVBSc3pNelBLbHkrUG01c2JzMmZQUnF2VmN2UG1UV2JPbk1uS2xTdnAwcVZMZ2ErcmR1M2FnRzUxelA3OSt3MktIUUo1VG5JR0JRV3hiOTgrSmsyYWhMMjlQYUFUQmgwZEhUbDI3QmdxbFlyMDlIUU9IRGdnOXlsVnFoVHIxNitYNzhHbm4zNHErMDYvZVBHQ21KZ1krZjErN05neDZ0V3JKNHYxYnhJMWF0UmcvZnIxeko0OW13TUhEc2lmclM4VEh4OHZiMGRFUkdCcmE0dGFyU1l5TWxMZWYrWEtsVnlGWUkxR2c3dTdPMmxwYVV5ZVBKbHQyN1laZlY3RG41T1gyZG5adEc3ZG1zOC8vL3d2WHFGaDdBV3hKN2wxNnhhWEwxL20yYk5uS0JRS1dXQjkyWCs4YXRXcWRPellrYXRYcnpKeDRrUW1UcHlJbVprWmFyV2E3Nzc3amxhdFd0RzNiMS9PbmoyTFJxT1JSZXZHalJzVEhSM05wazJibUQxN05xTkhqeVk4UEp5Z29DQnUzcnpKeUpFaldiOStQVTJhTlBuTDExNFFtamR2enJCaHcvRDA5T1NMTDc0d09jbnhNbjUrZmh3NmRBZy9Qejk1aFlHTmpZM0JTckdVbEJRMmJkcEVVbElTbHBhV0xGNjhHSVZDUVlVS0ZmanV1KytZT25VcVAvendBd0RidG0wRGRPODdjM056ek16TVVDZ1VaR2RueTMvNmlZdWhRNGN5YytiTUFsbFNhYlZhVnExYVJYSnlNdDk4ODQzQlBkVlBkR3UxV2laUG5veTV1VGxoWVdIRXg4ZHorZkxsUW4zK3ZBcHBhZWtFQlFYL0VVejI5OFY2c2hKQ0NPb0NnVUFnRUFnRWJ6bWxNcVVIa3Bra3hTYzhWNlNaV0pvc0VOU3FWWXM5ZS9ZWVdadGN1M1lOVjFkWDdPenNhTnk0TWM3T3pybU9vUmZVUVZjMDYxV3RXdlEvRGdNREE3bDE2eGIrL3Y2c1hMa1NLeXNyK3ZidCswcGpQbmp3QUY5Zlh3RGF0R25ETjk5OFU2RDRDdEltTEN5TTdkdTNjKzdjT1hsZitmTGxhZHUyTGI2K3ZqUnIxb3c2ZGVyUXVYTm5MbDI2aEx1N081MDdkNloyN2RyNCtQZ0EwSzFiTjJiTW1HRXlFMXcvQ1pDY25Dd0xYSHAvM3Q5Ly81MTE2OWJKeGU5QVoySHk4dk8wWmNzV3Z2LytlN0t6czdHeXNqTEtvb3VJaU9ENjlldUFMck4xOWVyVjh2RzR1RGoyNzkvUDZkT25hZEtrQ1ZxdFZ2YXRidHk0TVpVclYrYlpzMmR5RnUvQ2hRdlp1M2V2YkJsVW8wWU45dTdkeTdoeDQ5NUlVVDB6TTRPNCtBUWtTWkplWktZR2xuUThmMWN5c3pUZm01dWJUL250K28xU0twV3FRTlpMT2JsMzd4NUhqaHpoekprenZQZmVlOHlmUDUrUFB2b29WM3VwbmoxNzR1RGd3TnExYXcwc1d5d3NMRmkrZkxtY1pRdGdhMnZMenAwN21URmpCbkZ4Y2JpNXVja1o1alZxMUtCeTVjbzhmdndZT3pzN2xpeFpncU9qbzhHNUhCMGQyYkJoQS9Qbnp5YzdPNXZ2dnZ1T3hvMGJGK3I2bEVvbGRldldaZkxreWRqYjIvUDExMS9MeHpwMTZwVHI1RjlFUkFUT3pzNU1talRKb0pnbDZHeEUwdFBUR1RSb2tPemxQSG55WkVCbmY5R21UUnU1N2VUSmsvbjk5OTlwMXF5WndlZkh6ei8vVEZ4Y0hEdDM3c1RTMHJKUTEvUzZhTjI2TlZ1M2JzWEp5WW5hdFdzYkNhb2FqWWFFaEFUNXNmNjFsNUtTUXAwNmRlVE1hNjFXSy91YnY0eENvY0RGeFVWKy9MSTRIUjhmajZlbko0Y09IY0xHeG9ZNWMrWXdjdVJJSTl1UlZ5Rm5VZHlDdkc5YXRXcEZxMWF0MkwxN3R5ejBBaVl0Y1VhTUdNSEFnUVBsREd1dFZzdUtGU3VvVmFzV3ExYXR3c2JHQmx0YlcyYk1tSUZHbzVGckNpeFlzSUJaczJZeGNPQkFRT2ZmUG1uU0pMUmFMY09HRFRPd3FYa2R6Sm8xaTRjUEh4YllrcWg5Ky9hMGJkdVdzV1BIeXQ3a0wxdXZsQ3RYRG1kbloxeGNYSmc4ZWJKQnNrR2RPblh3OVBSaysvYnQvUGUvL3lVbEpRWFFKUlJrWm1ibXVocTBSWXNXQnEranZOQ3ZJTGgvL3o3YnQyODNXdldTYy9KSFgrTkFUM0J3Y0xFTDZvK2ZQQ0VpTWhJa1hyelFxSDhxMXBPVkVFSlFGd2dFQW9GQUlIakxlZklrSUxGT3cvZWpzN096cTBWR1J0SFl3YlRQcU9EdHBIVHAwcXhaczhha1Q3aFdxeVVoSVlHRWhBVEdqaDJicHppUVV5dzFWY1RQejg4UEN3dUxmTzFibEVvbDdkdTNwMzM3OWt5WU1BRzFXczJYWDM3SnQ5OSsrOHFDdXQ0S29HN2R1bnp6elRjR3g3Ny8vbnVxVktuQ0J4OThZTFNVMnR6Y0hORDlTRjY0Y0NFTkd6YVVzN3RqWW1MWXVYTW5nWUdCVkt0V2phcFZxeElkSFEzb3NreGZ2bGM5ZXZUZzBxVkxTSkpFVkZRVVZhcFU0Y3FWSzNUdDJwVlZxMWJsV3RCTlQ5KytmZVVsNGtsSlNYSW12S3VycTBFN2hVSmhKUGJrekxycjNMbXowWFVlUG53WWdHclZxckZpeFFxVFM4cGJ0V3JGeXBVclNVdExvMU9uVGdCODl0bG45T3paa3hNblRyQnMyVElBbkoyZGpmejNLMVNvd0pvMWF4ZzNidHdiWnpzVkZ2N0hSSkNDMk1UUTBOZXpWdjR0eEV5akRjSmNlcHlpVXRYNzdmb05ldlhvbG0rZitQaDRmdnp4UjRLRGc3RzJ0cVpGaXhaTW16WXRYenNIUGRXclY4ZmQzWjJIRHgveS9mZmZjK0hDQllZUEgyNGdwdXVwVjY4ZWUvZnU1Zno1OHdZZXhRcUZnczgrKzR4TGx5NnhjdVZLa3g3Sm9IdGZIVHAwaUlzWEwrWXJwamR0MmpUWGNmUmpWYTVjbWFwVnE5S2xTeGRHalJwbHNsMWlZaUx1N3U2c1hyM2E1RG5mZmZkZGxpOWZMajl1MWFvVkV5Wk1vRXlaTWthRkRTMHRMZG04ZWJQOG1RZTZZcFlYTGx4Z3o1NDlWS3BVS2M5ckttbGF0R2pCZ1FNSFdMNThPUllXRnJScjEwNCtabVptUnFOR2pRZ01ES1JIang3VXExY1BnTXFWSzdObXpScjgvUHp3OC9QTDlUN25SbHBhR3NlUEg4ZmYzNStrcENRYU4yN01wazJiYU5XcVZiNlRzUXFGb3NDaXM0T0Rnenlab2JkYnkwbnAwcVhwMjdldjBZVEh1SEhqMkxWckZ3cUZnaDQ5ZXBpMFlHdmZ2cjNCWTNkM2Q5cTFhMmRRNUxWTm16YTBidDJhN094c0prMmF4SkVqUjNCeWNqSVE2SnMzYjg2U0pVc0lDd3N6bXRncEtLMWJ0ODdUaWkwdnJLeXMyTEZqaDhuL1haYVdsblR2M2wyMnJ0R2ovNjd4Nk5Fak9uVG93RmRmZldYVXQzZnYzcm0rTnNxV0xjdFhYMzNGN05tekNRb0tJaXdzak1URVJOTFQwOG5LeWpMNVAvM2wrMjJLRmkxYWtKeWN6T2JObTJuYXRDbk96czRtYTZ5TUdER0NwS1FrWW1KaVpHdTJzbVhMMHFoUkk5bVB2emc1ZCtIeUg5Y29YWGtlRXZLaTJFOG9FQWdFQW9GQUlCQ1VCSFVhTmo5YjErRjk2ZHZ0dXlTQm9GdTNibExMbGkybGxpMWJTbHUzYnMyMTNhKy8vaXEzTzMzNnRDUkprblR0MmpWNTM3NTkrK1MybzBhTmtscTJiQ20xYmR0V2V2SGloY0U0Y1hGeFVzK2VQYVgyN2R0TDN0N2VoWTUzK1BEaFVzdVdMYVd3c0xCQzkvWDE5WlZhdG13cERSZ3dRSXFMaTVQUzB0S2svdjM3UzBlT0hKR3lzcklrVjFkWHFXWExsbEwvL3YwbFYxZFh5ZFhWVmVyY3ViUGN4OVhWVlpvMmJacDh6WFBtekRHNlBrbVNwRm16WnNsdHNyS3k1UDJIRGgyU3RtelpJdDI1YzBkYXNHQ0I5TTAzMzBoWldWblNzV1BISkRjM055azdPMXU2ZE9tU05IRGdRQ2swTk5SazdEbnZ2eVJKMHJKbHkrVDlhclZha2lSSkdqOSt2TlN5WlV1cFo4K2VSckd0VzdkT2JoOGRIVzF3TEtGRXEvRUFBQ0FBU1VSQlZDb3FTbXJidHEzVXZYdDM2ZkhqeDFKMGRMUzBkT2xTS1M0dVRwS2tQMThyQ3hjdWxDUkprbEpUVStXeHpwMDdKMG1TSkhsNWVSbnRNOFhXclZ2bGRwMDdkODd6ZVh0ZDdOaTlUNnJyOEw1VTE2SFp1ZncvU1FXdlN1VkdqY3JVYWREOFNGMkg5NlY1OHhjVjZMbFJxOVZTUmtaR2tUM1gyZG5aOHZ1bE1HUmxaUm04cDErVm1KZ1lLVGs1K1MrUDgxZkl6czR1VkZ1TlJsT00wUlE5V3ExV1NrbEpNZHFmbFpVbHhjYkdGdW01WG5YTVI0OGVtZndma2hkcGFXbFNabWFtMGY2VWxKUThuOU9FaEFSSnE5VVcrRHdGZWI3emF2TXE3NVBFeEVSSnBWSVZ1bDlCU0U5UHovZDRZZTVQY1JJVEV5TTlmLzVja3FTQ1BROGxUZWRlL2FTNkR1OUxkUm8ybjF6Uy8xK0tDNUdoTGhBSUJBS0JRQ0JBSzBuM1Npa1V2VUxESDVkMEtJSTNDQXNMaTBKbjVaa2lOVFdWNEdDZGwyYVpNbVZZdlhxMWZFeXRWaE1lSHM3ejU4K3hzTEJnOWVyVmxDbFRSczV5em8vbno1L0wyZGhYcjE2VlBYOExRbHBhR2l0WHJzVEJ3WUhObXpkaloyZkh3WU1IZWZyMEtXdlhydVhvMGFOeU5uZFNVcEpzZGVEdjc0OUtwYUpEaHc3TW5EbVRzTEF3MmUrOGZQbnlCVnJHNytucHlZQUJBNGlQajJmZnZuM3MyYk1IUjBkSFZDb1Y4K2JOSXlVbGhiSmx5ekozN2x5dVhidUdScU5oM0xoeGJOMjYxYVEzYjNHeGNlTkd5cFl0eTdmZmZrdXRXclZ3ZDNmbnhJa1RuRHQzam9rVEorWnFnZkFxakJvMWlrT0hEcEdSOGViVWNnZ0pDd2RBS3lrZWxIQW9mMnZpQWdQVHJCczJ2NEhFME9zM2JwVktTbjVCaGZLNVoya0RCZklZTGd4S3BmS1Z4aXdLMnc3STJ3ZjlkVkdRQXNPdjB2Wk5RYUZRbUxSRk1UTXpvM0xseWtWNnJsY2RVNThoWHhpc3JLeE03cy9QQXFaaXhZcUZPczlmdFVKN2xmZUtxZFZ4UlVWK05rVnZrbzFSenMrSFY3WE1lMTBFUFhoSXhOT25TRWlKMlFycDE1S09wN2dRZ3JwQUlCQUlCQUtCQUFYY0JRait3eXRVSUFDZE4yOXVSZGdLZzcrL3YxeHdhOE9HRFFaZW4zMzY5SkdMcW5sNmVoYXE2Q25vZk1MMS9QTExMd1dlQUVoSVNHREdqQm5FeHNZeWV2Um9mdmpoQjlMUzBqaDU4aVNnKytHL2FORWl2THk4dUh2M0xnRFcxdFlBY2tGQU96czdySzJ0RFVTNDVzMmI1eXB1NlBIMjltYk5taldjUFh1V2Q5OTlWOTYvZnYxNms0S2Uzc3ZZd2NIQnlNZTFzR1JuWjh1ZXdIcjBSZWx5b3RGbzhQRHc0TnExYTdpNHVQRDgrWE84dmIzeDlQUUVkSFkzVFpzMkxWSlJ6ZGJXbGs2ZE9uSCsvUGtpRy9PdkloZFYwMHJDUDcxNDBTcmdMZ3JwaFVxbHNnMjhINFJqKzdZbEhaTkFJQkFJQ3NuUEZ5L3JOaVJGUUNsMVZuemVyZjkzRVlLNlFDQVFDQVFDZ1FDeU5iNlN3bHg2RUJ5aXlNek1OT25IS0hqN3lGbVU3cTl3NjlZdEFKbzBhV0lncG1kbFpjbkY0Q3d0TFkyOHRRdUN2Z0FtNk1UMTZPaG9xbGF0bW0rL2loVXJrcGFXUmxwYUd0dTNiemM2N3VMaVFzdVdMZkh5OGpJNnBoZlU4NXBzU0U5UFo4bVNKVWlTaEZhck5TZ0s1dW5wU2IxNjlVaE9UdWJDaFF2NXhxckgydG82MXd5L3g0OGY0K2ZuQnlBWEFEVkZSa1lHWjg2Y01lcjdNbVptWnZ6NjY2K2twYVd4ZVBGaWcyTktwWkxWcTFmVHVuVnJrNTYwZjRXMmJkdStNWUs2V3EwbUtQZ2hraVJKV2ttNlc5THgvTjNKMGtqM1Nwc3I0MVdwYWJZM2J2blNvVjJiSW45OUNRUUNnYUQ0eU16TTVNejVDMGlTSktGUStJWmJrL3NYa3Y5eGhLQXVFQWdFQW9GQUlBQnpLUnFKWjVtWm1mL3d1MzJIZG0xYWwzUkVnamVBb3JJVzhmWDFCYUJMbHk0Ryt5TWlJdVRDWFBiMjlvVVd6MTY4ZU1IRml4Zmx4NUlrOGVPUFB6SjE2dFI4K3lvVUNnWU5Hc1NXTFZ2bzJMRWpEUnMyWlBmdTNVaVN4S3hac3hnNGNLREpmaHFOaHRUVVZJQTg3V1dzckt4WXUzWXRBQUVCQVZ5NmRFayt0bmZ2WGxrWTkvRHdZTisrZmZsZmJENDhlZkpFWHA2ZWw2QnViVzNOOU9uVERmYWxwNmR6Nzk0OW83YURCdzltNDhhTlZLdFdqV2JObXNsQy9JSUZDK2pRb2NOZmp0a1V6Wm8xSzVaeFg0VTdkd1BKek14RUFaRlNkcWxuSlIzUDM1M0lrRHVSZFJvMnU1V2RqYjJ2L3gyU1g3eWd3a3VGQWdVQ2dVRHc1dUozK3c0eHNiR2dVS1FqYVgvbmZ1Q2JWV204Q1BuZk03MFNDQVFDZ1VBZ0VCUTVpblNMZEJTS0VJQWJ0L3hLT2h6QkcwSmgvVlZOOGZ6NWMrN2V2Y3VISDM0b0MrdDY3dCsvTDIrM2JObXkwR043ZTN1VG1XbjRXKzM0OGVOa1pXVVZxUCtBQVFNNGVQQWd5NWN2NThTSkUwaVN4Snc1Y3hnN2RteXVmZUxqNCtWSmdOcTFheGZvUFByTWNUMXBhV2tGNmxjWU9uWHF4Smd4WXhnelpnejE2OWMzT3E3UmFJRENlYS8yNjllUCtmUG5jK2pRSWU3Y3VRUEFWMTk5eGFCQmc0b21hQk1VaGNWUVVlSHJmeHNBQ1VJeXRKa3BKUnpPMjRDVWpXSXZRTUM5UUdMai9yWk9BUUtCUVBDM1E2dlZjdU9XUDg4VGswQ1NralJhOVpYOGUvM3ZJZ1IxZ1VBZ0VBZ0VBZ0hoWnFwMEpPa1J3TzgzZmZOckxuaExLRjhFMmFFWExseWdVcVZLT0RrNW9kRm9lUGJzejBSZnZVZ0x2RkxHOC9IangrWHRybDI3VXJGaVJlTGo0L25QZi81VG9QNjJ0cmE4OTk1N3VMcTZrcENRZ0xPek02TkhqODZ6VDB4TWpMdzliOTQ4WW1Oajh6M1A3ZHUzRFI2UEhEbVNkZXZXeVpudWVyS3lzc2pJeURENkt3cjA1eXBNMGNYeTVjdnp6My8razQwYk4vTHMyVE5tejU3TnlKRWpUYmE5ZWZNbXMyZlB4c25KU2Q2M2QrOWVacytlemVIRGh3dDh6dUlzUUZkWWZQMTFyMDlKd1NQenpLUVhKUnpPVzBGRTBPMHprcVI5a3BTVXpLWEx2NVIwT0FLQlFDQW9JS21wYVZ5L2NaUHM3R3draVorZkJnZEhsblJNeFlrUTFBVUNnVUFnRUFnRUVCS1NBUVJMRXRraGowSkpTVkdWZEVTQ053QjlWdk5mNGV6WnM2eGR1NVp5NWNyUnRHbFR2TDI5NVdPLy9LSVR6TXFXTFV2ejVzMExOZTdseTVkNStQQWhvUFAwbmpsekp0Mjdkd2RnMTY1ZEpDWW01anVHVnF2RnpjMk4yN2R2NCtIaHdiQmh3d0JkVm4xQVFJREpZcDBQSGp3QVlNU0lFVHg2OUlpcFU2Y2FDZU01MFdnMFJobnFBd1lNNE1pUkkzeisrZWV5SHp2b0xIRWNIUjJaTkdrU1E0WU13ZEhSRVVkSFI3bWdxN201ZWI3WGxCdjZHTXVXTFZ1b2Z2djI3ZVBNbVRPc1hMbVNNV1BHeVB1MVdxMkIyTis2ZFd2YzNkMWxteHVBY2VQRzRlN3VYdUJDc2FBcm12b21rS0pTOGZqeEV5UkowaXF5Q1ltS2lpcjZaUVVDazBnbzNBRis4RHBaSko5QkFvRkFJQ2grNHVManVSTndEMG1TdEJxRjlsOGxIVTl4SXp6VUJRS0JRQ0FRQ0FRQWFDWHRJNlZTbWFMT3lLZ1EvdVFKVFJzM0t1bVEzaG84UER4SVQwOHZzdkdtVEpsU0pObmx5Y25KV0Z0YnYzTC9sSlFVUHZ2c00xa3NiOTY4T2E2dXJnd2ZQcHpIang4VEhSME5RUC8rL1F0VkNGZVNKUDcxcno5L3F3MGRPcFE2ZGVyUXExY3ZqaDA3aGtxbHdzUERneVZMbHVRWjIxZGZmY1hObXpkNS8vMzNPWFRvRUJzMmJPRFpzMmRVckZpUmlSTW40dURnWU5UdnhvMGJsQ3BWaWhFalJwQ1JrY0dQUC83STNyMTdjejNQNzcvL2JpVE1EeGd3Z08zYnR4TWNIRXo1OHVYNTVKTlBBRGg1OGlRQXMyYk40dFNwVTNoNWVhRlVLcGsrZlRwVnFsU2hhOWV1QmI1SEw2TVgxS09qbzNGeGNURTRGaFFVWk5SZXJWYmo3dTZPcDZjbnc0WU5JelkybGpWcjFoQVpHVWxVVkJSTm16WmwwcVJKcnh4UGJoUmtJdVIxRUJvV1RvcEtoVUpCbWxZcFBTenBlTjRtc3JNMEo1VG01dk1mUGdxdGZOUFhqL1p0aTZZNHNrQWdFQWlLajlQbmZpWkZwUUs0SFJrVWNMMms0eWx1aEtBdUVBZ0VBb0ZBSUFCQTBpanVZNjVJVGt0THIzRC9RYkFRMUY4ang0OGZONWtOL2FxTUhqMjZTQVQxMk5oWXFsV3JsdXR4dlpjNDZES0xiOSsrTFJldUJGMDJkT2ZPbmVYSHJWdTNKaU1qZ3kxYnRzamU1d3FGZ3FGRGh4WXFyblBuenNuWjZUVnIxbVRXckZtQXpvZTljdVhLeE1YRmNlTEVDVnEwYUVILy92MU5qbEcyYkZuaTQzVWV6ZjcrL2dEVXExZVArZlBuOCtHSEg4cEZRM09TbVpuSnpaczNHVEJnQURWcjFxUmp4NDc4K09PUFhMMTZOZGRZOWZkRHFWVEttZWFWS2xXaWV2WHFSRVpHTW5yMGFEcDI3TWpCZ3dmbFB0V3JWemNZWTl5NGNmbmVrNGlJQ0FJQ0FnQmpVVG94TVZIMmJmL2trMCtZTW1XS3dmSE5temZ6NU1rVGczMFdGaGJ5ZFhsNmVnSmdabWJHUng5OXhMeDU4d3JzSDE5WTR1TGlpbVhjd2hMMElKams1QmNnS2RJa2pmSisvajBFUlVXR2hSUnRsaTFkbExUU1AvY2RPcXBvMTZaMW9Rc1dDd1FDZ2VEMW9kRm8yTDN2RUpJa1NaS1czWUMycEdNcWJvU2dMaEFJQkFLQlFDQUFJT0xSbmFBNkRacy95OHpNclAzZ3dVTXlzN0lvL1Jjc0pnUUY1OVNwVXdiaTlGL0Z5c3FxU01ieDlmWE4xWXBGbzlGdzRjSUYrZkdTSlV2UWFyVTBiZG8wMS9Fc0xTM3AxcTBieDQ0ZGt3WHJvVU9IVXF0V3JRTEhsSnFhaXJ1N082QVRlRmVzV0NGZnIxS3BaT1RJa1hoNGVBRGc1dWFHdmIyOXlVeHpnQ0ZEaHJCeDQwWWNIUjBaUG53NGpvNk9lUXAzUC96d0F4VXFWR0RPbkRrQWN0dzFhdFFnUER6Y3FIMUdSZ1lYTDE2a1JZc1dXRnBhOHR0dnY4bkhkdS9lemJObnorVDdwZmVXTDErK1BPKzg4MDZCNzRlZWtKQVFlZnRsVVZvLytRRFFwazBiSXg5MVU0VktGUW9GZ3dZTllzdVdMVlNxVkltQkF3Y3liTmd3N096c0NoMWJZYmgxNjFheGpsOFFOQm9Od1E5RFNWZXJBU24yU1lpL2NRcS9vTmlJQ3d4TXRXblEvS0lDQnQ3eTlTOGQ5dmdKOWVvVXp3U09RQ0FRQ1A0NjV5OWM0bmxpSXFDSXppTDdmRW5IOHpvUWdycEFJQkFJQkFLQlFJOUdxNVZPbHlxbGFCOFk5SURrcEdRcVZ5NWU4VXlnbzZnRThLTG0rdlhyakI4LzN1U3h6TXhNenAvLzh6ZFRwVXFWV0x4NE1XWm1aa3liTmkzWE1VZU1HTUZQUC8yRVJxT2hZc1dLVEo4K3ZWQXhiZGl3UWJhS1diSmtpWkdBUDNUb1VIYnYzbzFLcFNJek01T1pNMmZpN3U1TzQ4YU5qY2JxMTY4ZlRaczJ6WFVTSUtjd3JkRm9PSGZ1SEI0ZUh0alkyQUR3N3J2dmN1VElFZFJxdGNrc2NpOHZMOHpOelhGemMyUGx5cFVHeCt6czdBekU2Y0RBUUFEYXRXdVhwNmdmRnhkSDVjcVZqZlozNjlhTlBuMzZBQkFWRmNYOSsvZXhzcktpVktsU1hMdDJEZEFWL0d6VHB1RDJHZjM3OTZkaXhZcDg5TkZISmpQMml3TjlyQ1ZKYWxvYUFYODhIeUNkNEMzSXRIdkRrQlNTNWpjVVpySEpMMTdVT0hmK0FsOU1HSXRTS1VyQUNRUUN3WnRHdWxyTm9hUEg5QTh2cWJYcFVTVVp6K3RDL0VjU0NBUUNnVUFnRVB5SlV2b3Z3TDM3UVNRVm9RV0o0SCtUR3pkdUVCb2FhdktZdGJXMWJOVXllUEJnamgwN1JzZU9IZk1kVTI4OUFqcWZicjNkU2tINDlkZGY4Zkx5QW1ENjlPbDg5TkZIUm0xc2JHems0cUtnc3p1Wk5Ha1NQajQrUm0zMWhWTDFoSWVIODhNUFA3Qm8wU0pHalJyRjNidDM1V05LcFpKMTY5WlJzMlpOZ3pIczdlMU5Ub2lvMVdwKy9QRkh0bTdkYWxJQXowbHljcklzcVBmdTNUdlB0dDkvLzczSi9UbEZlRWRIUjV5Y25EaHg0Z1JLcFZLZStCZzhlSENoQ3B0V3JGaVIvdjM3RzRqcHo1NDl3OHZMaTJYTGx1VnBkZk1xaElhR2N1UEdqU0lkODFWSVRVMGpLQ2dZZ093czZZY1NEdWV0SkN6NDNtMHQvSjZWbGNXRks3OFFFeHRiMGlFSkJBS0I0Q1VrU2VMNjd6Y0pESHFBQkdrUzJmOTlIaEx5b3FUamVoMklESFdCUUNBUUNBUUNnY3lUb0lCYmRSbzJqMVNwVXF2ZkRyaUxmZjEzU3pva1FRbXphOWN1VnExYVpmTFl5SkVqY1hCd29HZlBuZ1VhS3lrcENWZFhWMEJuTTVLV2xzYWNPWE1ZUG53NE0yYk15TE1BNnRPblQrVytzMmZQWnN5WU1ibTJIVHQyTE1lUEgrZjU4K2VBVHR6Kzhzc3ZHVFpzR0ZPbVRLRnMyYkpvdFZxdVg3OU9ZR0FnQVFFQjNMbHpSL2F4NzlLbGkyeDFjdW5TSlVBbnFGZXNXTEZBMXdsdytmSmxYRjFkYzdXYnljbVpNMmZRYURUWTI5dm5XWGhVbzlGdy9mcDEyUU85Yk5teWZQREJCN3ovL3ZzRy9YSStIMWV1WENFeU1oSTdPN3NDZWJHL2ZMNlFrQkR1M3IyTHY3OC9mbjUrUkVkSFU3ZHVYVmF1WEVuRGhnMExOVjUrN05xMXEwakhlMVY4L1c2alNrMUZrbmoyNUZGQXlYdlF2S1ZrYTdQV0tFdVo5N3NUY0svMG5ZQkFxbFd0V3RJaENRUUNnU0FIR1JrWlhMenNRMUpTTWtoU1JIcUc5SE5KeC9TNkVJSzZRQ0FRQ0FRQ2djQVFoWFFNRkxOL092c3pRd2NOS09sb0JDWE02ZE9uNmRhdG0wblIzTTdPcnNCaXVscXRadmJzMlNRa0pMQmd3UUxNek14WXZudzVBRWVQSHVYczJiT01HVE9HUVlNR1ViWnNXWU8rU1VsSnpKdzVFNVZLeFpJbFMzSXROS3FuVEpreWZQMzExN2k0dU1qN3RGb3RSNDRjNGZUcDA3aTR1TkN6WjAvYzNkME4vTVVyVmFyRVYxOTlsVytXT09qRVpyVmFqWTJORFJrWkdmSitmYWE0M240bFAxUXFGVHQzN3NUQ3dvSkZpeGJsYWZkeTQ4WU5nK0sxOWV2WGwvM2tUWkdWbGNXbVRac3dNek5qNWNxVnNsWE5peGN2c0xTMHBIVHAwZ0FtNHdmNC9QUFA1VUtub0p0VUdETm1ERk9tVERIeVlVOVBUeWNxS2dxMVdpM3ZTMHhNSkNvcWlxU2twUHh1QStmUG4rZjA2ZFA1dG5zZGVKMzZDUUFKa1oxZWtqd05EcnhSeDZHNVYwWkd4ajhQL09jb2ZYcDFMK21RQkFLQlFKQ0RxR2ZSbkx0d1NWY0hTTXYyMkxDN01TVWQwK3RDQ09vQ2dVQWdFQWdFQWdPa1RLMG41c29aVjMrN1hpb21KcFozM3FsUzBpRUpTcGdWSzFaUXJWbzFrejdrQlVHbFV2SFYvN2QzMzNGVjFXOGN3RC9uY2hraUNDaTVCNXE0VWNnWmFwcVZLMWRxbXFsbGxwTXlOVE4zbXVJdUpiZVZLOFZjbVZwcXBDSXVjb0FERlJuS1JsRDJ2Rnp1UGQvZkgvdzRjV1c2dXFhZjkrdkZ5OHM5NTN6UGN3OFhnZWY3bk9jN1pRcmk0dUt3YXRVcXRHdlhEa0JlKzVBZmZ2Z0JRRjd5MWNQREF4czNib1M3dXpzNmRlb0VJSzlGektSSmt5RExNalp0MmxUbUdMcDI3UW8vUHovczNhdjA5VVRGaWhVeGZ2eDR2UExLS3dDQWQ5NTVCMHVYTG9WS3BjTEFnUU14ZnZ6NFFzbjg0bWkxV2h3K2ZCaGJ0bXpCdlFMdEtFcXFzbitRTE10d2QzZEhhbW9xRmk5ZWpHYk5taW5iOHZ0Rnk3S01NV1BHd05UVUZHRmhZVWhJU0lDUGo0OXlmVXF5WXNVS3hNYkdZdjc4K1FhOTA0T0NnbkRxMUNrY1BIZ1FzaXdidE9FcEdIL3YzcjJWaEhyanhvMHhZOFlNTkduU3BNaHpoWWVIWTlldVhRQ0FZY09HQWNpN3EyRFhybDI0ZmZ0MmlYSGV1SEZEbVZ3eHRvU0VSSncrNndzaG9CZXkyRy9zZUY1d0lsY25MVFF6RVgzUC9YM0I3TWJOVzJqYTVNbmVGVUZFUkkvdWo2Ti9JUzcrSG1RaEVpS0NyNjR5ZGp6L0ppYlVpWWlJaU1pQXpsUVhaQ3FaQk9Sb3RjNi83TjJQejkzR0dEc2tNcktNakF5TUhqMGFDeFlzd091dnYxN200eVJKUW5SME5MNzg4a3MwYmRvVWl4Y3ZocTJ0cmJKOTdOaXhzTEd4d2NxVks2SFQ2V0J2YjQ4MWE5YWdmdjM2QVBJVzRKdzBhUklhTkdpQTFhdFhLeFhXWmZYbGwxOGlJU0VCSjArZWhKMmRIYlp2MzQ0cVZhb28yM3YyN0lsOSsvWmg0Y0tGeWpuTHl0TFNFb01HRFlLenN6T0dEQmtDQUZDcjFXamV2SG1aanRmcGRGaTBhQkVDQXdPeFljTUdPRHM3RzJ5M3M3TlRIbCs2ZE1sZ1czQndjS2tKZFU5UFQvajQrR0RkdW5YS0JFSysxcTFibzNYcjF1alZxeGVHRHgrdVBOKzRjV05ZV1ZrcG4zZnYzaDFyMXF6QnVISGpNR0RBZ0JJWGhXemN1REVtVFpwVTVMYURCdy9DMTljWEFBcU40ZTN0alZtelpobFV0aHZUcm4zN29kVnFBWWlyT3IwY2JPeDRYblRaSXVPT3FiQTZMRW5vNTdGbVBWYXZXQVl6czdLdkEwQkVSRTlIY2tvcXRubitBaUdFRElnbEFIVEdqdW5meElRNkVSRVJFUm1JdVZVK3JXNGozUmtCMGZ5STExK3FqejhjQml1cmgwdGswdk5IbzlGZ3lwUXA2TlNwRTJiTW1BRjdlL3NTOTNkeGNVRmFXaHAyN3R3SmQzZDMxS3RYcjhqOWhnd1pBaGNYRnl4ZnZoejkrL2RYRXR2UjBkSDQ0WWNmTUd2V3JFZnUxYTFXcTdGNDhXSXNXTEFBTGk0dUJzbDBJSzhIK1k0ZE84cTBVT2RycjcxVzVQTU5HalJBMWFwVlVhdFdMWHo0NFllb1drcWZaeGNYRjZTbXBtTGx5cFZ3Y25MQ1YxOTlwYlJlS2VpOTk5NURTa29LNHVQakljc3lWQ29WcksydDBhUkpFNE5GVjR1eVk4Y09aR1ptWXQrK2ZiQ3dzQ2gydjRZTkc4TEp5UW1ob2FGNDlkVlhNWEhpUklQdDVjdVh4N1p0MjFDelpzMFN6MmRqWTRPMmJkc1d1NzE2OWVybzJiTW5uSnljMExGalJ3QkFRa0lDRmk1Y0NCOGZueExIL2plbFoyVGdyK01uSVlRUUFqZ2JxOCs0Yit5WVhuUkpvYUhwTmcyYTc0ZVEzcmpnNTI5OS9wSWZPcnEyTTNaWVJFUXZ2SjkzN0VKaVloSUFoT2h6OWI4Wk81NS9XL0VOK29pSWlJam9oVlc3b2ZPN0twWFlXTUhLMm5idDk5K2lmYnMyeGc2Si9rV2hvYUhRNi9YRmJxOVJvNFpCSlhOQldxMFd1Ym01S0YrK1BESXpNeCtxcWp3L2NRemtWWENyMVUrdS9rZXYxOFBFeE9TaGowdElTSUNabVJrcVZLandXT2UvZCs4ZVRFMU5ZV2RuOThpeGxOWERYRHVOUmxOaTB2MXBIWitSa1lHWW1KaGl0NnRVS2pnNk9qNXlYSS9pekxtL01XbnFEQ1FtSldYSVFveUl1SFZ0Mzc4YUFCWHBKWWNtVmN1WE16MGdRV3JUcjNkUHpKOHpFK1hMbDcyMUVoRVJQVmxoNFJFWU1kb05rVkV4ZWdpeFBEeElQUnZ3eXpWMlhQOG1WcWdURVJFUlVTRjZ2ZXlyVXFudVptUm0ybDd5dTR4MnJWcysxUVFnUFZzZXR2MUpRV1ptWmtyRjljTzJhQ25ZRHVSSkp0TUJQUEw3dDdSSy9MS3FYUG1mdFFpZTl2ZlN3MXk3eDBtbVA4N3hWbFpXYU5pdzRXT2QrMG1TWlJrWC9meVJuTGVBYXJJc2NueU5IUlBsdVI5K004NnFRZk0xUW9YV3A4LzZTbGNEcnNPVms3eEVSRWFoMVdxeC8rRHZ1QnNYRDBCRVFwWitlZEdTNlFCUWZCTThJaUlpSW5waHhZUmVpNFlRcDRRUWVVbW01QlJqaDBSRTlOUmtaR1Rpb3Q5bHlMSUFaSnlNQ2dxS05YWk05STh3T1dzWGdKT0pTY25ZdUdtTHNjTWhJbnBoUmNYRTRMZERoNkhUNlFCZ1MzaklsV3ZHanNrWW1GQW5JaUlpb2lMSk90MzNBSERoa2orQ1EyOGJPeHdpb3FmbTlwMHdYUEsvZ3J6MjZjTGQyUEhRQTBKRGMvUkNQMVVJWko4NjQ0dmozajRRUWhnN0tpS2lGNG9RQXA2LzdFVjBUQ3lFRUhmRGIyVXVBU0FiT3k1allFS2RpSWlJaUlvVUdYcmpwaXpFcnpxZERqOXQzUTVaZmlGL1h5YWk1NXdzeTFqN3c2YThhanNoRG9ZRlhRc3lka3hVbURaRkZRaGd0eEJDL203VldpUW1KUnM3SkNLaUYwcFFjQ2c4ZCs4RGhOQUtJV1lEb1RuR2pzbFltRkFuSWlJaW9tSkplckVVRUJrK3A4L2lrdjhWWTRkRFJQVEUrVis1Qm0rZjA0QVE2UUw0M3RqeFVOSGk0NjlsQ2lGdkEzRDM5dTB3N0QvNE95ZDZpWWorSlJwTkRwWjdyRUpPVGc0RTRLUFI0WkN4WXpJbUp0U0ppSWlJcUZocElpdFFDSnlWWlJtcjFtM2dMZlpFOUZ5UlpSay9iTm9LV1pZaEpIRTZWMmhleUY2dy94VVJRZGRPQXNKSG01dUwzdzc5Z2ZDSVNHT0hSRVQwM0JOQzRLOFQzcmpvZHhtQXlJREF6dmpiMSs0Wk95NWpZa0tkaUlpSWlJcVZGQnFhSmlUNWtCREl2bjdqRnZ3dlgyVlNuWWllQzBJSVhQSy9naXNCMXdFaGNpQ2tnN0hCd1FuR2pvdEtKTXM2M1VJSWNTL3dWakMyYk4vNW42MVNUMGhJd09YTGx4RVRFNFBjM055SE92YnMyYk1JRGc0dTllZXhMTXU0ZXZVcVltSmlrSk5UOXM0TVY2NWNRV3BxYXBIYkxseTRnTXVYTHlNNTJiRGxUbloyTnE1ZnZ3Nk5SbFBtOHhROHRxQ1NZcjE0OFNLMFdtMlp4ZzBKQ2NINTgrY1JFaEtDcEtTa0l2ZEpTa3BDZUhoNDJZTjlSRUlJNlBYNnh4NUhvOUhnL1BuenVIMzdkckZmbzMvRHRXdEZ6ejFtWjJjLzF2ZWtFQUpwYVdtbDdoY1RFNE9rcEtRbit2MGZHaHFLbEpTVUp6YmU4K1J1WEJ4Kzl0eU45UFFNQ0lFenVremRBV1BIWkd4TXFCTVJFUkZSaWFSc2t6OEFFWm1la1k3ZmozbzkwaC9MUkVUUEdtMXVMdjQ0K2ljU0U1TWdnSVNjSE8xUlk4ZEVwWXNNdlhsRFNPSnpRR2gzNy9zTmg0OTZHVHVrUnhJWUdJaFBQdmtFZmZyMFFmLysvUkVTRW9LNWMrZmkwMDgveFpvMWF4QVhGMWZzc1ptWm1SZ3laQWg2OWVxRmd3Y1BGcnRmYm00dVJvNGNpVDU5K3FCTGx5NDRmdng0bVdLYk5tMGEzbnp6VFh6ODhjY0lDakpjVW1EanhvMzQ1Sk5QTUdiTUdBUUdCaXJQaDRXRjRjTVBQMFNIRGgwd2VmTGtNdjJ1b05QcHNHYk5Hcno5OXR1NGRPbVM4dnpjdVhNeGNlSkVYTDE2MVdEL3BLUWtqQjA3RmwyNmRNSFVxVk1OamluS2tTTkhNSDc4ZUx6MzNudnc5UFJVemxuUTZkT25NV0RBQVBUbzBRUHo1czFEWW1KaXFYRS9LQ01qbzlUSmplam9hTFJ0MnhaZHUzYkZzR0hEY1BiczJZYytENUIzRGNhUEg0OUJnd1poMEtCQnBWNkRwMkhUcGszNDZLT1A4UDMzM3hlYUpBZ0lDRURIamgweGF0UW9IRGx5NUtISDNySmxDNFlPSFlxd3NMQVM5NXM1Y3liZWV1c3R0R25UQm12V3JIbm84eFJGclZiRHpjME52cjYrVDJTODU4bUduN2JDLzhwVkNGbWs2TFRTaE9qb0cwWFBVTDFBMU1ZT2dJaUlpSWllYmVIaFZ5SWNHclR3bENVeDcvZkRSekY0UUQ4MGF0akEyR0VSRVQyV2UvSDNjT2p3bi9udFhyYmNEUXRrLzVEL2lPd2tITEtzaU4wNU9UbERGeTViS2IzaTdJeHExYXBBa2lSamgxWm1hdlUvNlpoT25UckIwZEVSNDhhTnd3Y2ZmQUJmWDEvczNic1grL2J0UThXS0ZRc2QyN1ZyVnh3NGNBQi8vLzAzNXMyYkIwbVMwTHQzN3hMUFY2dFdMYnp4eGh1bHhuWDM3bDNjdjM4ZkFOQ3hZMGMwYk5nUVFGN2xzQ1JKU0U5UFI0VUtGYkJxMVNwVXFGQUJPcDBPYXJWYVNVUUxJZkRaWjUvQndzS2l4UFA0Ky90ajZkS2xDQWtKQVFDNHVibGg1c3laNk5PbkQ4YU5HNGNCQXdiZzlPblRtRGh4SW9ZUEh3NEErUHZ2dndIa1ZVSFhyRmtUVGs1T3BiNmVmSDM3OWtWdWJpNUdqUnFGenAwN1k4U0lFUUR5cXBJQjRONjllK2pRb1FNcVZhcFU3QmpIangrSHI2OHYrdmJ0cTV3N016TVRvMGVQUnVYS2xiRmd3UUpZV1ZrVmU3d1FBb21KaWFoWnN5YmF0MjlmWXJ3QkFRRzRmZnMyN08zdDhkSkxMK0hsbDE4MmVNOEFRS05HamRDcVZhc3l2ZjZVbEJTY1AzKytUUHVXNVA3OSsxaTdkaTBBWU92V3JRZ0tDc0xpeFl0aGJXME5BR2pUcGcwKytPQURiTnk0RWY3Ky9yaHo1dzdjM054dzd0eTVVdStTU0VsSndicDE2NkRYNi9IUlJ4OWg1Y3FWY0haMkx2RVlJWVR5dFh4Y0RnNE9XTGh3SVQ3NjZDT01IVHNXZ3dZTmVpTGovcGNKSVhEaGtqOSs5dHdGSWFDSEpFK0t2aE1RWXV5NG5nVk1xQk1SRVJGUmFVUzRuTG5Fd2NUcXZjU2s1TVpyTnZ5RUZjc1dRbTFpWXV5NGlJZ2VpVTZudzNLUE5VaEpTWVdBSEJpUm5iWUFBUHRaL1VmRXgxL0xyR1hUOUhzVGxicnR2ZnYzSFZkditBSFR2NXdFNnhLU21jK2Fnc2xSay8vL1BLMVNwUXJtekptRENSTW1JQzB0RFZGUlVVVW0xQUZnMkxCaFNvTDV6Smt6Nk4yN3Q1TGNmaHluVDU4R0FGU3RXaFZEaGd4Um5oOHdZQUFHRGh5SXhNUkVqQm8xQ3BtWm1aZzVjeVlBWU5HaVJVaEl5T3VXWkc5dmo3cDE2eFk3ZmxoWUdEWnNZcFZlSVFBQUlBQkpSRUZVMklDLy92cExlYzdHeGdadDJyU0J2NzgvbWpkdkRnY0hCN3oyMm1zNGVmSWtQRHc4OE5wcnI2Rk9uVHBLYksrLy9qbysvZlJUcUZUL05GMlFaUm43OSs4M3FCUVBEZzVXSGg4OWVoUzNiOTlHUUVDQWtxeWVPM2N1YnQrK0RRQ3dzckxDYTYrOVZ1SzF5Y3pNeFA3OSs3Ri8vMzYwYU5FQ2xTcFZ3djM3OXhFVUZJU2dvQ0FNR3pZTWE5ZXVSZlhxMVV1K3lHVnc2ZElsckY2OUdnRFFyMTgvekpneDQ3SEdNek16ZTZ5V000bUppVmk1Y2lVQXdOSFJFUjk4OEFFQVFLVlNGWnJJK3VpamozRG8wQ0hjdlhzWGh3OGZocHViRy9SNnZVRnJuOTkvLzExSjhIZm8wQUhkdW5XRHViazU1czZkcSt4VDB1UkV3YSs5U1RHL2o0YUZoY0hFeEFTMWE5YzJlRDRqSXdNclZxeUFtNXRib2Urdk9uWHFZUDc4K1pnd1lRS0VFQmc4ZUhDeE1id0l3aU1pTVhmQkVnZ2haRWo0VmM3RUM5L3FKUjhUNmtSRVJFUlV1dERRSE5IQWFRcFVKbnYvUEhhaTNLblRaOUdsYzhsL2VCSVJQYXZPblBzYmgvLzhDd0xJRkFLekVSN09YbGIvTVZIQk4venJOSGIya0dWNTlSOUh2ZkQ2YXgzeDFodWRqUjFXbVJXWCtHN2Z2ajJjbloxeDVjb1Z6Smt6Qjh1WEw0ZWpvMk9oL1Y1NTVSVTRPRGdnUGo0ZXZYcjF3dW5UcDdGczJUSjgvLzMzY0hCd2VPUzR2TDI5QWVTMWZjbkt5b0s1dVRrQUlDb3FDdDkrK3kxR2poeUpyS3dzbkRoeEFvR0JnZEJvTkZpelpvMlNSRzdUcGcyQXZNcHZMeTh2akJzM0RwSWtJVDQrSGovKytDTnUzcnlKYXRXcW9XclZxa3BiR3k4dnIwTFg0NDAzM3NESmt5Y2hoRUJzYkN3cVY2Nk1VNmRPb1hQbnpuQjNkeS9VWWtXbFVxRjI3ZG9HL2VnTEptU3JWS21DcGsyYm9rK2ZQZ0FBQ3dzTHFGUXFKZW5lczJkUG1KcWFLdnZyZERyNCsvc3JyK2RCNDhlUFI2dFdyUkFRRUtCVVNIZm8wQUZWcTFZdDg3VStmLzQ4MnJadFcrcCtyNzc2YXJGSjR3Y2RPSEFBSjA2Y2dMdTd1OEhydDdTMFJNK2VQY3NjMjRPaW9xS1VoTHE5dlgySlk1bVptZUdUVHo3QnVuWHI4TzY3N3dMSXU5dWhvSUt0aXZyMjdZc3VYYm84VkR3RmU2Zm52M2RrV2NheFk4ZncxbHR2UVpJa0JBUUVZTjY4ZVhCMWRVWHYzcjFScmx3NUFNQ09IVHR3OGVKRi9QMzMzMWkrZkRrYU4yNXNNSGI3OXUzUnMyZFBMRisrSFBYcTFVUHIxcTBmS3JiblJiWkdnNTI3OStIMm5Uc0FjRmNJZVVWa1pFQnlhY2U5S0poUUp5SWlJcUl5MGFSS1B1WHN4RkdkVHZlTys5THYwS1pWUzFoWmxUZDJXRVJFRHlVdFBSM2ZyVm9MdlY0UENlSXdOR2xsYXl4Tnp4cDlST0NWTlE2Tm1nOUtTMHZ2T0gvSk1xbTlhMXRZL2o5cDltOUxTVW5CTjk5OFUrYjlDeTY4ZVBMa1NVUkZSUUVBOUhvOXJseTVBaUN2Ny9iSWtTT3hkZXRXT0RnNFlObXlaUVk5d0Y5NTVSVUF3SWtUSjNENDhHSG9kRHFNSGowYUd6WnNLTEZLdkRqeDhmRzRlUEVpZXZYcWhZNGRPK0xERHorRW5aMGRQdi84YzJXZkR6NzRRR252NGVucENZMUdneUZEaG1EejVzMEE4dHFReE1YRllkcTBhUWdMQzBORVJBVG16NStQS2xXcUtCWHRBUEQ1NTU4WDJTZmUwOU1UU1VsSjZOU3BFN3AzNzQ0S0ZTcWdkZXZXT0hEZ0FIcjM3bzJwVTZmaTlPblRXTGx5SmI3NzdqdUQxL2xnNHJOZ2YzRVhGeGRVcjE0ZDE2NWRnNHVMQ3dBZ0tDaElXVnkxU1pNbUNBZ0lVUGJmc21VTGZIeDhNR1BHRFBUdjM3OU0xNjk2OWVvR2xkTWw4Zkx5d3ZUcDB6Rno1c3d5ajE4Y0lRU3VYcjJLbzBlUFlzK2VQUUNBRVNOR1lPWEtsYWhacytaampmMm8rdlhyaDM3OStpRXpNeE1IRGh4QTM3NTlsVzE2dlI2M2J0MENBSmlhbWhiWnRtYlhybDNvMXEwYmJHMXRsZWNLTGhoYThQc2dJeU1EQUxCNjlXcnMzNzhmM3Q3ZUJwWHU1ODZkdzBzdnZhUzBqOGtmSnk0dURtdldyTUhLbFNzTFRlaDgvdm5uOFBMeXd2ejU4N0YzNzE2WW1aazk4clg0cndxNGZoT2V1L1lpVjZlVEpTR3ZEdzhLWUhQNUFwaFFKeUlpSXFJeWlZKy9sbG5IcnZrT0FKMWpZbUx0OXZ6Nkc0YS9QL2l4Ynk4bkl2cTM2UFY2N04xL0VLRzN3d0NJREtHWFBNUER3MU5LUFpDZVdibGE3U2hUTS9PRDBkR3hEYWRNbjQxNXM2YmpKZnZpKzJBL0xiYTJ0dmp1dSsvS3ZIOUlTQWplZSs4OUFFQ3JWcTB3ZS9ic1VvOXhjM01yY3ZGTGIyOXZwZUpYbzlIZzZOR2pHRGR1WEpsanliZDc5MjdVcVZNSFgzMzFGYUtpb25EOStuVUFRSHA2dW5MZW9LQWdXRnBhQW9CQkM1SFEwRkNvMVdxRWg0ZGo2dFNwQ0FzTGcwcWxnbzJORFc3ZnZsMm9DcmlvYy9mdDJ4Y0pDUW5ZdW5Vck5tL2VERmRYVjJSa1pPQ0xMNzVBZW5vNnJLMnRNV25TSlB6OTk5L1E2WFFZTVdJRVZxOWVYZVplNmg0ZUh2RDA5TVM0Y2VQdzhjY2ZLNHRQdXJpNElENCtIdkh4OGNxK1Y2NWNnUkFDUzVjdVJmWHExZEd1WGJ0U3g3OTc5eTcyN3QxYjVMYjh4RDJRMXo1bCtmTGxBSUNGQ3hmQzJ0b2FiNzMxVnBsZVEwSDM3dDNEMHFWTEVSa1pDV2RuWi9UbzBVTkpxS3ZWNmtJTHNPYno4dktDRUFKZHVuUXhxTW9IOHRya0xGNjhHTE5uejM2b1NabTdkKzlpMmJKbGNIWjJScDgrZlpSRStJRURCNVNKbjN4K2ZuNUlUMDhIa0hjblFvVUtGUXkybnpoeEFrdVhMb1ducHljOFBEeVVPeTUyN05paEpNUHYzcjJydk03OFJVbFBuanlwdkQ0VEV4T0R1d3Z5NHdMeWV1SG45KzZmTW1WS2tiL0gydHZibzNQbnpqaDI3QmoyN3QyTDk5OS92OHpYNG5sd0t6Z0VVMmQramF6c2JFakE0YkNnZ0NYR2p1bFp3NzkraUlpSWlLak1OTW54Ujh2WlZUMmd6YzBkc1dQWFhyUi90UjBhT0w1czdMQ0lpTW9rNW00Y1BIL1pBNDFHQXlIakQyM0dQUzlqeDBTUEorYk9yZHUxR3psL3F4SllkdXlFajAzdFdyWHcrZmpSU251SGYxdDJkalppWW1KUXYzNTlnK2VGRURoeTVBaTZkdTBLdFZxdFZIa0RodFhxT3AwT0ppWW1SUzZ3V2x4UDZYMzc5aW1QcDB5Wm9pUU9DOHJOelMyeHgvcTVjK2ZnNmVtSjd0MjdZK1BHalVxVnZMMjlQVHc4UFBENjY2OURDSUh6NTg4cmJXRHlFN1k2blE1UlVWSG8wcVVMWnM2Y2liVnIxK0xHalJ1b1VLRkNtWHAvSHo1OEdFdVdMSUdYbHhkZWZ2bWYzeW1XTDErdW5LdWcvRXIweG8wYkd5VHFyMTI3aHA5Ly9sbjVYS1BSS01sY0R3OFBwS1dsd2NYRkJlZlBuMGVyVnEzZzYrdUw4dVhMNDRzdnZrQ2xTcFZRdVhKbDVmWDgrT09QQUlDbFM1ZVdLWmtPQU5iVzFxaFNwVXFSMndwV3JwdWFtbUxLbENuSzUyVk5YTXV5ckZSMkEzbnZxVUdEQmlrSjU0SVYvM1hyMWkyMjlVOUlTQWcyYmRvRU96czd0Ry9mM3FDZHpKa3paNUNZbUloaHc0WmgrdlRwNk5XclY1bGlxMWF0R3BvMGFRSVBEdzlzMmJJRnExYXRRcE1tVFhEaXhBbW8xV3BzM2JwVjJUZS9iejBBeE1URVlQcjA2WkJsV2JsR0Z5NWNnRXFsUW14c0xNYU1HWU5mZnZrRmRuWjJjSE56VTQ3ejkvZEhTa29LN096c2xEc2ZidHk0Z2VUa1pGaGJXMlArL1BrNGRPaFFtV0l2VG84ZVBYRHMyREhzMjdmdmhVcW94OTZOdzl3Rml4RVpGUTBCQk9iS3Vsa0Fja3M5OEFYRGhEb1JFUkVSbFZsOGZIeW12ZDUyZ3BWOXVhNTN3c0tyejErOERELy90TjdZWVJFUmxjbWNieGJpVG5nRWhCQXg0U25pWThUSFpoazdKbnBzK3NoYlZ6WTVOR3JSTWpjM2Q5VFduejFWelpvMHd0dmR1eGFabEg3YTB0TFNNSGp3WUxSbzBRSnZ2LzIya2dRL2YvNDhEaHc0Z04yN2QyUFJva1d3c2JGUmpzbXYxZ1dBL2Z2M1kvUG16ZWpTcFF2ZWVPTU50R2pSb3NRMklzZVBIMWNxeVY5OTlWVTRPVGtoT2pxNlVLdVB1M2Z2NG8wMzNrRGJ0bTB4WU1DQVFyMjdiV3hzb05WcWNmRGdRWmlibXlNbkp3Y0FNR2ZPSElORWZsRXRYMjdmdmcyZFRxZFUzT2N2UGxtd1hVZDJkamErL3ZwckNDRWd5N0pCTzViZHUzZWpYcjE2U0UxTnhZa1RKMHE3eEFwTFMwdURDWUxtelp0ajJiSmx4ZTUvNmRJbHBiMUlRa0lDL1AzOU1YWHFWQVFFQkdESmtpV29YTGt5ZXZic2lSNDllaUEzTnhmOSsvY3ZkYUhTZ3F5c3JBcjFDcytYMzlJSEFDcFVxRkRzZmtVSkNnckM1Y3VYY2VmT0hZTWtlWlVxVlF3KzEyaitXUXJDd3NLaTFIR1RrNU14WU1BQWc0VCt2WHYzNE92ckM0MUdVNmg2dlRURGhnM0RqaDA3a0pxYWluWHIxbUh3NE1Hb1Zhc1dCZzBhaEVHREJnSElheXZVcjE4L0FFQ2ZQbjN3OWRkZkF3Qm16NTZOM3IxN0Y5dXova0g1cjdYZ29xSmFyUllBWUc1dS9rUys5L05ieElTSGh5TXlNckxRNHFiUG82eXNiS3pkdUFrWC9TNURRS1FJSVMrSUNiNXgxZGh4UFl2SzF0eUppSWlJaU9qL0VoS0MwbVZaL2tBSXBKMzFQWTh0MnowTkZvY2lJbnJXNlBWNmJQOWxEMDZkT1FjaGtDcGtlVFRpcjJVYU95NTZZdlRaeWVJTFFOcWx5Y21SdjU2L0dLZk9uRE5xUUZldlhvV2ZueC8wZWozMGVyMVNoUjRRRUlEZmYvOGRscGFXU3RJenZ3YzBBUGo0K0NBK1BoNDdkKzdFcmwyN2NPL2V2V0xQa1pPVEF3OFBEd0I1RmNJTEZpeUFoNGNIUHZ6d1ExeStmTmxnMzlxMWEyUHk1TWs0ZnZ3NHhvOGZqNUVqUnlJOFBGelozclJwVXpnNU9XSFFvRUhvM2JzM0FHRDQ4T0ZvMzc2OXdUaEJRVUc0ZWZNbWJ0NjhxYlI4dVh6NU10UnF0VEpKa0pXVk4wOVZNS0Zlcmx3NUxGMjZGTXVXTGNPSUVTTU1rcjlidG16Qm5qMTdzR2ZQSHVYY1Q5cmh3NGN4WnN3WXpKa3pCN201dVRoMDZCQjY5ZXFGZ1FNSEt2SGV1M2NQL2ZyMVEyQmdJQm8xYW1SUVJmNmc1T1JreE1mSEc3UnlBWURZMkZobFF1RlJ5YktNcEtRazVmUDc5KzlqNE1DQldMZHVIWVlQSDE3c2NmbXZBNERTbHFjMGxwYVdzTGEyVmo0S1ZxdDM3dnh3aS94YVdGamc5ZGRmQndBNE9qckMwOU1UcnE2dUJ2dXNXN2NPV3EwVzFhcFZNN2krUTRZTXdXZWZmWVpObXpZcGlmR1M1TDkvN096c2xPZnlGNlI5MkltQTR0amEyaXFMek9iZnNmRThrMlVaUDJ6ZWhuMzdEMERJY2k1a2FWN0VyWUJkeG83cldjVUtkU0lpSWlKNmFKRnkxcG02cXZMYkFHbnMyZzJiMUMyYU5ZT0xjM05qaDBWRVZDUy95MWV4L29kTkVBSjZBZkZ6Ym9iWlNXUEhSRTlXZlB5MXpKbzJMYjVVcTFBcE9TV2w2N3lGUzdGeXFUdWFPelV6V2t5TkdqVkN6NTQ5QWVSVktIdDdld09BMHBLbFNwVXFpSWlJUUVKQ0FnQWdNek1URnk5ZUJKRFhHM3JhdEdrR1Nla0hyVjY5R2pFeE1WQ3BWRml4WWdWdTNyeUowNmRQQXdEV3IxK1A2ZE9uRyt6ZnQyOWZwS2Ftd3NQREExZXZYc1dJRVNPd1ljTUdOR3pZRUFDd2R1MWFaR1Zsb1cvZnZuQjJkc2FubjM1YTZKemZmdnN0SEIwZFVidDJiZWgwT3BRdlh4NGhJU0Z3YzNQRHJWdTM0T0Rnb0NTVXExZXZYbVRjRHliN3M3S3lDdlhSZmxSTGx5NUZURXhNb2Vlam9xSlF0V3BWK1BuNVlmUG16Y2pJeU1Dc1diTWdTWkpCSXZyKy9mdElUMCtIaDRkSGtlMW04aDA5ZWhUKy92NUlURXcwZUQ0M054ZDkrL2JGOE9IRE1YVG8wREl2VWlyTE12ejkvZkhYWDM4aElpTENZTUtoUTRjT1pXb0xrNXFhcWp4K1V0ZnpZYzJhTlF1alJvMUNWbFlXZHV6WWdhVkxseXJiZkh4OGNPalFJZGpZMk9DNzc3NUQrZkwvTEd6ZnBFa1RkTy9lSFd2V3JNR2VQWHZ3eVNlZm9IZnYza1V1QnFyWDY1WFhXckJDUGYrYWxmUjFlMWgyZG5hSWk0c3JjZ0hkNTgydXZmdXg4YWN0ME9Ua3lJQllIbTZTdXhhQXZ0UURYMUJNcUJNUkVSSFJ3d3NOemRFN09xMVFxVTE2SkNRbXZyeHgwMVlzK21ZT2JHMXRTaitXaU9oZmxKR1ppUiszL0l6WXUzR0FKTzRMbmJ3aU50YVByVjZlUTlIQlYyUHFOSEthQzVpOEhCNFIrZkozcTlaaHlZS3ZVZVgvdmJHZk5kV3JWMGRFUkFUdTM3OFBqVWFEZ3djUEtuM0p1M1hyVm1JeS9lTEZpOWk1Y3ljQVFKSWtIRHAwQ0Y1ZVhtalhyaDBtVEppQWhnMGJLbTFiQ3ZyZ2d3OFFIQnlNSTBlT0lEMDlIWFBuemxYR3NiUzB4SklsUzJCblo0Y2xTNVlZdEZNWk9IQWduSjJkY2V2V0xXemJ0ZzFqeDQ3Rnp6Ly9EQXNMQzRTSGg4UE96ZzVlWGw3bzNyMDc3dCsvRHdDb1ZhdFdrYkZmdldyWVFXTElrQ0hvM0xrenhvOGZiL0I4ZnNYeHc1ZzZkV3FKMnpNek13MFN1UUFNS3NyajR1TEsxQzk3eUpBaGFOV3FGUUlDQW5EOCtISGwrVHAxNnFCZHUzWll1WElsenA4L2oyKy8vYlpNQ2Q2Z29DRDQrZmxoOE9EQnFGZXZIalp2M295QWdJQlNqeXNvZjJJR01LemMvamVwVkNwVXExWU43dTd1YU5xMHFkSWVLRHc4SEY5Ly9UVnNiVzJ4ZnYxNkhEeDRFQkVSRWJDM3QwZVBIajNRdW5WclRKMDZGVmV1WEVGMGREUVdMbHlJbFN0WHd0WFZGZSsrKzY3U3FnZkl1enNnZjVIYy9BcHlBTXI3L1VrbTFQTW5KZ3F1Yy9DOEVVTGcvRVUvckZ5ekhsbloyVElFRHVveTljc1JmYlAwV3dWZVlHejVRa1JFUkVTUEpESWs0STVlcjVzSmdiUS9qNTNBNmcwL0lydEFSUlVSa2JGcE5EbFl2ZTRISER0eEVoQWlROGp5bE1pUWdEdkdqb3Vlbm9oYkFiNUNMNzZFRUttbnovcGk5cnlGaUltOWEreXdpbFJ3NGRLZ29DRHMyTEVEUUY2Q2ZPVElrY1VlRnhjWGgyblRwaWxKUlZOVFU0U0VoT0QrL2Z0SVRFdzBhQ0ZUbEduVHB1R2xsMTRDQUFRSEJ5dnRSYnk5dlhIbXpCbXNXYk1HOXZiMlNwL3hoSVFFZlBYVlYraldyUnRhdG13SklLOG5lMVJVRk41OTkxMW9OQnBVcmx3WmZuNStBSURvNkdnQUtISlJUSjFPVjZoQ3ZXL2Z2dmpsbDEvd3lTZWZHRlJtZCtyVUNhNnVyaGc5ZWpRR0RCZ0FWMWRYdUxxNkttM21IcmExUjI1dUxzYU5HNGZaczJjYm5DYy9FVjJ1WERtRWhJUTgxSmhGR1Rod0lBREExOWNYMzM3N2JabU9hZHk0TWNhTUdZTjY5ZW85OG5rTEx2WlpyVnExUng3bmNhV21wdUtQUC83QXE2KytDZ0M0YytjT1JvOGVEUWNIQjJ6ZnZoMk9qbzZJakl6RTJiTm5jZkhpUldXUjJmTGx5MlA5K3ZXb1VhTUdnSC91WENpNDhDd0FaY0lHZ01FaXR2a1RJMDl5UWVMOENhNkNyWENlTjJkOXoyT3UrMkxjdjU4QUNaSy9YaVZtUjBmZlNDcjl5QmNiSzlTSmlJaUk2SkZGQlYvZjQ5Q3dlVlVKMHBKdE8zNHhMMWZPQXArUEgyTlExVVpFWkF5NU9oMSsydm96ZnRxNkhVSUlEV1M0UndRSDdEUjJYUFQwUlFSZlBWQzdZYk5QVlVKYWRjemJ4ell0UFIwTDU4MUd2YnFGRTd4UFUySmlJa0pEUXdIQW9DZDJ2aVpObWlpUFY2eFlnYnQzOHhMLzc3enpUcEhKYUNDdjMvcWtTWk5nWTJPRDNOeGNaR2JtTFFXd2FORWlEQjA2RkNFaElSZzNiaHc4UER6d3lpdXZGRG1HbFpVVnhvMGJoL256NThQUjBSRzJ0clk0ZS9Zc3BrK2ZqcXBWcTJMcTFLbUlpWW1CdWJrNTNOemNjT3pZTVFRSEIrUE9uYnk1cUtaTm15SWhJUUUvLy93ejZ0ZXZEMDlQVHpnNU9TRWtKQVNCZ1lGSzMzY1hGNWRDNTc1dzRZSkJheElnTDZHK1ljTUdCQWNIdzhiR1J1bWpmdWpRSVFEQWhBa1Q4TWNmZitEQWdRTlFxVlJ3YzNORDVjcVZEWHA4cDZXbFlmZnUzVVcrM253M2J0eFFQc0xDd3JCNjlXclkydG9xMTcxZHUzWVBYUlZlRkNjbko5amEyaUlsSlFVSERoekFoQWtUSG52TTRuaDdleU10TFEyU0pPR1BQLzVRbmkrWWFQNjMvZnJycjhqSnlVRzdkdTNnN2UyTkRSczJZT3pZc2VqWHIxK2gvdklQdHNReE16UERUei85aExsejV5STZPaHBmZmZWVm9kOHBJeUlpbE1mNXlYYXRWcXNrdjU5a1FqMi9NdDFZTFhTZXRtTW5mRERYZlRGaTc4WkJBTGR6OWRwUk1TRTNyeHM3cnY4Qy9xVkRSRVJFUkk5RDFtVW1iVFFwWDdGWmJtN3V5TTNiUEZVTkhldmo3ZTVkSVVtU3NXTWpvaGVVRUFKL0hQSEN4azFib2RQcFpGbkNscHhVc1FvQVYxQitNY2lSUWRjOUhSbzFOeEdTdE9MQ0pYKzc2WFBtWTluQ2VhaGRxK2EvRmtSSVNJalNEaVEvR1YxUWl4WXRsTWY1aVZ4Ylc5c2llNWNEZVQyaUowNmNpUHIxNjJQR2pCbDQ1NTEzbElTNnJhMHR2dm5tRzR3ZVBScDZ2UjRiTm16QWhnMGJpbzJ0YjkrKzZOS2xDOHFWS3dlVlNvV21UWnRDa2lSRVJVWEIzTndjUTRZTXdVY2ZmUVFyS3lzQXdMbHo1L0RaWjU5QmtpUnMyclFKYXJVYVFVRkJxRmV2bmxJcFhyOStmYXhZc1FJQVVLTkdEYVVLdnFBLy8vd1RRRjRpTmIvU3ZGS2xTcWhSb3daaVltS1VoVkMzYjkrdUhKTmZzWnh2eElnUmhjYTFzcktDcTZzcmhCREs3eCsvL3Zvcjl1L2ZEeUN2dDdxcnF5dEdqUm9GSUsvaTJOcmFHcklzSzVYZExWdTJ4QTgvL0lDVWxKUVMyKzJVUnBJa05HalFBQmN1WElCT3B5djFqb0hIMGJGalIvenl5eS9LZFFmeTdnd29ybi85Z3c0ZE9vUktsU29wbitmZlhmQ29jbk56c1d2WExwaWFtaUlyS3d1Wm1abll0bTBiek16TUVCc2JpeU5IanVEamp6ODJPQ1l3TUJBNU9UbHdkbmFHbjU4ZnRtM2JodkhqeDZOR2pScEZGbWprSjlUdDdlMVJwMDRkQUVCNmVycXlQYi9OekpPUWYvZENXWHJZLzVmSXNveGpKMDVpK3B4dmtKU2NJaUFoVUN0citzZUdCQVVaTzdiL0NpYlVpWWlJaU9peFJFZEhaOWVvWDNHZW1ScDFzckt5M3ZKWXN4NzJsU3FoWFp0V3BSOU1SUFFVWEw1eURhdldiVVI2ZWdZa0NXY2xhTCtKancvTU5IWmM5SytTdzI5ZDIxNm5vWk1PS3RYeWkzNytWU2RPbllFNTA3NkVjd3VuZnlXQUhqMTZLTlhXTDczMEVzek56ZEdwVXlmWTI5c0R5RnVVdEZtelpyaCsvWitDMExsejU4TEdwdkI2SkNrcEtWaTZkQ21HRGgySzExOS92Y2p6dFd6WkVwMDZkWUtQanc4c0xDeEtqYTlnNHRIVzFoWTllL1pFdVhMbE1HTEVDQ1hHZlBtVnVwYVdsdkR5OGtKYVdocSsvLzU3Tkc3Y0dNdVhMNGVkblIyYU5XdW1WSWwzNjlhdDBQbHljbkxnN2UwTkZ4Y1hXRmhZd05mWFY5bTJhZE1tM0wxN0YwNU9lVitiL0tweEd4c2JWS2xTcGRUWG9sS3AwS1JKRTdpNXVVR1NKTFJ2MzE1cGlRUGtMZks2Wjg4ZXZQZmVlOG9pckVEZXBFZitvcVRPenM2b1hMa3kvdmpqRHd3ZE9yVFVjNWFrZGV2V3VIRGhBbDU5OVZWVXJWb1ZVVkZSanpWZWNkUnFOWVlORzRaZHUzWWhOallXWm1abW1EeDVNZ0RneElrVDZOS2xTNG5ITjIzYUZEVnIvalBKNU9QajgwaHh5TEtNRXlkTzRPTEZpN2gvL3o0Y0hSM1JybDA3ZzMxKysrMDNnM1l0K1dyV3JJbXVYYnZpczg4K3cvdnZ2NjlNM2d3YU5BaGZmdmxsb1NyMm16ZHZBZ0JjWFYyVjV3cjJPTStmQkhwY01URXhTRTVPQm1BNCtmVmZKOHN5OXV3L2dKV3IxaU01SlJVU2NFNG42eWZHQmpHWi9qRFlRNTJJaUlpSUhsdE02TFZvSWNzVFpDRnUzTDRUanRuZnVPT3Y0eWVOSFJZUnZZQk9uanFEYWJQbklTdzhBa0tJRzdKT1B5WWlNUERaYktKTlQ1cytJaWpBVXk4d1FnaEVYTGthZ0NuVForUFB2NDVEcjljL2xSUGEyTmhnd1lJRjJMZHZuNUpNQjREKy9mdmorKysvUjVzMmJlRGo0NE5mZi8wVkFOQzJiVnRsbjJiTm1xRmp4NDRHNHgwNWNnUkFYdC9vdVhQbkZwdE16emR2M2p3c1dyUUlpeFl0ZXVqWVo4NmNpU2xUcGhSS3BnTkFiR3dzQUtCZXZYb3dNVEZCVmxZV2NuSnljT3ZXTGFWM2VyTm16UURrSmJjSERCaFFhSXdEQnc3QTFOUVVpeFl0S3RTVDJ0N2VYa21tQS84a1RkdTJiVnZpSFc4RkU3UmFyUmIrL3Y3dzlmWEY5ZXZYRFJLeGRlclVRVlJVRklZT0hZcE5tellweitjbmtHdlZxb1hHalJ1amR1M2EyTFp0VzZsVjVkZXVYY1BwMDZkeDVjcVZJcmVQSERrU3AwNmR3dXJWcTBzYzUzRVVyQ3p2MTY4ZnhvNGRpLzM3OTZOOSsvYkl6czdHNGNPSFN4MmpYcjE2YU5La2lmS1JuNHh1MEtEQlEvVU5seVFKRlN0V1ZLN0hneFgrdnI2KzJMcDFhNUZmUzJ0cmF6UnIxZ3pmZnZzdHpwMDdoL0hqeDhQTXpBeTdkKzgyK0ZvQmdGNnZWODVSOFB1cjRQdWc0SFY1SFBudjYxYXRXajJ4TVkwdFc2UEI2blUvWU5HeUZZaS9kdytBT0tQWHl4OUVCVjIvWk96WS9tdVlVQ2NpSWlLaUp5SThPT0JXdWs1MEJ4QnkrMDQ0Sm44MUV5ZE9uaktvRUNNaWVscUVFUEE2N28xSlg4MUU2SjB3QUFqUmFiWHZSSVJjRHpSMmJHUlVJdXJXMVQ5bHZmNFRJY1NkTytFUm1EeHRGalp2MjRHTXpDZC8wNEtGaFFXNmRlc0d0VnFOMDZkUFkrdldyWmd6Wnc2R0RoMktEaDA2WVBMa3lVaElTRUNQSGowUUdocUtYYnQyS2NkZXYzNGRCdzhlVkQ3WDZYUkt5eGhIUjBlWW1abVZlbjVyYTJ0MDdkb1ZkbloyRHgxN3dRUjBhbW9xVHB3NGdhVkxsK0xxMWF2S1lwM3Z2UE1PdW5YcnB2U3VybEtsQ3Q1ODgwMEFlZFhyK2RmZ3daLzlHbzBHKy9mdngrclZxNHRzQlZOUWFtcXFrbER2MnJWcmlmdnUyN2RQZVh6anhnMW90VnBZV1ZsaDZ0U3BoU1lHZXZYcUJTRUUxcXhaZzZDZ0lBZ2hsQW1MNGNPSEF3QWFOV3FFaElTRVVoY1RUVTVPUm54OGZKRzk4Zk9WTDErK3hERWVoWTJORFdiT25Jbk5temRqenB3NXl2TWZmL3d4Um8wYWhhcFZxd0lBamg4L2JsQzFYWlJtelpvVnVrWmZmdmtsL3Z6elQremN1Zk9oMXNPUkpBbXZ2UElLK3ZidEN3QUlDd3RUdG4zMzNYZVlPSEVpZERwZHNiM2Q4OTlQVzdac1FlWEtsWlZ4dG16WmdweWNIR1cvb0tBZ1pHUmt3TUhCd2FCSGY4RldOYVc5djhycXdJRURBSURCZ3djL2tmR01TUWlCNkpoWWZEVnpMcjVmdHhHcHFlbDZJWVNYeU01OWx3dDFQeHEyZkNFaUlpS2lKeVlwOUZwMCtRYk5Qell4a1R3eXM3SmM1aXhZakZsYUxicSsyYVhRTGJ0RVJFK0tMTXZ3T1gwVzg5eVhJRFUxRFJBaVFDK2tjZEYzQWtPTUhSczlHeUpEQW83VmRtdzJWbVZpOGsxV1ZuYWJSY3RYcXE3ZnZJVlJIMzJBeG8wYVBQYlBxTVRFUkN4YXRBaFJVVkdJakl5RVZxdFZ0cG1ZbU9DMTExN0RoQWtUbElyMHFLZ29mUGJaWjhqSXlNQXJyN3dDZjM5L0FNRENoUXNCQUgzNjlNSEJnd2NmcWtyNGNTUWtKT0RVcVZPNGZ2MDZybDY5aXZEd2NOalkyTURkM1IxT1RrNllQSGt5TEMwdGxZVkE4eGNlclZpeG9qTEcxcTFiQVFCWldWbVlOR2tTTm0vZXJDd1E2ZVBqZ3psejVpaUowNUw4K2VlZjBPbDBjSFIwTkZoNDlFRTZuUTduejUvSDJMRmpBVUJwSVROdDJyUWkyK1kwYmRwVWVaeVdsb1pqeDQ0aFBEd2NqbzZPU2dLM2VmUG1BSUNEQncvQzJ0b2FreVpOS3JLcXVsT25UbWpWcWhVQ0FnS3diZHMyQUhocWE4ZmtMN1lKNUNYcCsvZnZYK0wrUWdqczNMbFQ2VzMvb0tGRGgyTFlzR0ZGWHFPQzdWOGVSWDRsZDBKQ0FnSUNBcUJXcTdGanh3NEEvN1FWS2tyK1JFQmlZaUlBNEsyMzNzS2VQWHVRbloyTjVPUmtaZnZSbzBjQkFPUEdqVE80M2xldlhsVWUxNjVkKzdGZUE1RFgxLzNLbFN0d2NYRXB0VzNPczA2cjFlTFVHVitzV3JjUkFUZHVBa0pvQVdtbkxsZTNJRHI4WnB5eDQvdXZZa0tkaUlpSWlKNm9xT0JycCtzNE5oc0tFNU8xc2JGM084K2N1d0JCd2FFWU5mSkRXRnFXTTNaNFJQU2N5Y3JLeHRZZE8vSFQxdTFJU2tvR2hEaXIxK2xHUjRiZXVHbnMyT2paRWhseS9hOWE5WnZkTVRFeG1TTEw4b2hEaDQ5YUJBWUZZK3JrQ1hpajgydVBOWGFsU3BXUWs1T0QwTkJRNWJtYU5XdWliOSsrNk5PbmowRWw4SzFidC9EWlo1OGhPenNiaXhjdnhsdHZ2WVV2dnZnQ0owK2VSRzV1THViTm00ZXpaOC9Dejg4UHZYcjFlcXk0eWtxbjAySFJva1hLUXFFdFdyVEF3b1VMVWJWcVZYaDVlU0VsSlFXVEowOVdrckQ1cnpQWVFRNXJBQUFQNGtsRVFWUi84Y3REaHc0aElDQUEzYnQzeDlHalJ4RVNFb0tKRXlkaThlTEZzTE96SzdLbmVsRXlNakx3NDQ4L3d0emNITE5telNveFNYM3g0a1drcHFZQ3lKdFVPM0xrQ0lZTkc0WWVQWG9VdVgrOWV2VXdkZXBVU0pJRUp5Y25EQmt5QkphV2xuQjNkMWVxc1oyZG5WR2hRZ1drcGFWaHg0NGR1SG56SnI3KyttdlVxbFdyeURGdGJHelFxMWN2TkcvZUhHKy8vYmJ5L04yN2QyRm1aZ1pyYTJ1WW1aa1pMSnBabHNTN3VibTU4bmpuenAwd056ZEh4WW9WaTUzNGtXVVpXcTBXNmVucE9IWHFGRzdkdWdWcmEydnMzcjBiZ3dZTk10aTN0QVZYNzkrL2orVGtaRmhaV2NIUzBoS1dscFlHTFZWS21uekt6YzFWSHA4OGVSTGp4bzNEMkxGamtaYVdoc0dEQnl0M1RqeDRCMFA5K3ZWUnFWSWx2UHZ1dXdEeTdoUndjbkpDalJvMWxHUzZUcWZENGNPSDBhSkZDemc2T21MYnRtMndzckpDZW5xNmttaFhxVlJGVHRwNGVub3FkM3ZjdUhHanhOY3ZoTUNTSlV0UW9VSUZ6SnMzcjhSOW4zVloyZG5Zdk0wVFc3WjdJakV4Q1JEaXZoRGlhemxiL2lVNjhrYXlzZVA3TDJOQ25ZaUlpSWlldUlpUTY0RzFhenYxVjVWWEhVNU9TVzMzL2JxTkNJdU14THhaMDJCVG9ZS3h3eU9pNTBSV2RqWm16SjJQUTM4Y3pVL1FuQkthM01HUnJMcWpZa1NGWHI4TjROTTZEWnI3Q1loRndTR2hGVWU3VFZSTmNCdUQ0VU1Hd2NiR0JpYVBXSzArZWZKa1hMcDBDZDI2ZFVPZlBuM2c0dUpTS0hsNjhPQkJMRjI2RksxYnQ4WlhYMzJsSkF2bnpadUhNV1BHNE5hdFd3Q0FZOGVPQVlCQmd2NXBxbHExS3RxM2I0OXo1ODdoNDQ4L3hzY2Zmd3kxV2cyTlJvUDE2OWVqWmN1VzZONjlPN3k4dktEVDZlRGw1UVVncitvN0xpNE9LMWFzd09lZmY0N2h3NGNqUER3Y3QyN2R3cVZMbHpCa3lCQXNYNzVjNmE5ZUVsbVc0ZTd1anRUVVZDeGV2TmpnbVB3a3JpekxHRE5tREV4TlRSRVdGb2FFaEFUNCtQakExTlFVM2J0M3gvang0M0gwNkZINCtmbmg4dVhMeXZIVzF0WXdNVEZSMm5jc1dMQUE5KzdkdzZwVnF3emFrS2pWYW5UdjNsMVpYTlhXMWxiNUdxclZhdGphMnFKbHk1WndkSFFFa0ZjTlhWVFNOU01qQXhjdVhNRDI3ZHVSbUppb1RGUUFRSVV5L0I1VXNNcjYrdlhybURKbFNxbkhQQ2c5UFIxTGxpeUJpNHVMRW05WmxDOWZIaEVSRWZqOTk5K3hiOTgrYURRYWcrMGw5UlBQdjNNQnlLdFNWNnZWR0RWcUZBQmcxNjVkT0hYcUZGSlRVNVgzZGY3aXVXM2F0RkhlVS9reGJObXl4V0Rzdi83NkMxcXRGdlBuejBlTkdqWFF0V3RYekpvMXkrRHIzTFp0MnlJWEpYMy8vZmZScDA4ZkFNRG5uMytPTTJmT0ZQc2F0bTdkaXBDUUVIaDRlS0JHalJyRjd2ZXNFa0lnVjZmRC9YdjNNV2ZCWW5qN25JWVEwQVBpbXRESmJoR2hBYjZsajBLbFlVS2RpSWlJaUo2S3lNaUE1THFORzc4bnk2YXpWU3BwOE1IZmoxaEZSRVRoaTgvZDBMcWxpMEgxRlJIUnc4akp5WUgvbFd0WXRtSVZybHdMQUlUSUVKQisxZWJxWnNVeW1VNmwwMGNFWC92Um9YN3o2ekRGYkNITGI2eGF1OUg4ek5tLzBhOTNUM1I5c3d0ZXNuLzRSUWpyMXEwTFQwOVAxSzFidDlDMnVMZzRmUHZ0dDBoUFQ4ZDMzMzJITm0zYUdHeTNzckxDVHovOWhQbno1eXZWdGtCZUc1T0FnQUNEQlRzZjlLUmFqYnozM252bzE2K2YwbVpGbG1YTW56OGZ0V3ZYaHJ1N084cVhMdzg3T3p0OCt1bW4wT2wwc0xTMFJJY09IVEJqeGd4TW1EQUIvZnIxQXdCTW5Ub1ZvMGVQaGl6TEdEUm9VSmxhY09SWHlBY0dCbUxEaGcxd2RuWTIyRjZ3Si95bFM0YnJKd1lIQjJQVXFGRndkWFVGQUhUdjNoMWFyVlpaK05YVzF0WWdDZXpwNlltTEZ5OWl5NVl0UlNhYVI0d1lnUU1IRHFCWnMyWll0bXlaY24xNzl1eFpiTXVTQnprNk9zTFIwUkg5K3ZYRHNHSERFQmtacVd4N2NPSFpvcmk2dXFKang0NDRmZnAwbWM1WEZFbVMwTGx6NXlMZmp5V3h0TFJFcTFhdDBLcFZLd3dZTUFCRGh3NUZkbmEyc3Iya3Z2WXBLU25LNHdlVDBZTUhEOGJiYjcrTkFRTUdLSlhzVFpvMEtWTk11Ym01MkxoeEkrYk5tNmVNVzdWcVZYenh4UmNZTm13WWdMejN5QmRmZkZIazhmbUorNEk2ZGVxRUtsV3FHRHpuNCtPREhUdDJZUFhxMVFZOTJ2OUxnb0pEY2ZTdlk5aTk3emZFeGQrRGdFZ1NRdndpdzhROUt2UnFyTEhqZTE0OG5RWlBSRVJFUkVULzUrRGdZQ0diVitpbGtpUjNTWklhMk5oVVFML2ViMlBrQjBOUnErWi9yL0tIaUl3ckx2NGUxdit3Q2I4ZjhVSlNjaktFRUVGNnZaaG5rcHUyUHp3OFhGUDZDRVQvcUZPbmNUVmhZZnF1U2xMTmtpUzhWTTdDQW82T0wrUERvVVBRbyt1YnNMQjR2TWxmdlY2UDNidDNJeWtwQ1crKytTWWFObXhZNmpIZTN0N1l1blVyQWdJQ1VLVktGV3phdEVtcFpDOW81TWlSTURNelEvLysvWXRNY3ViazVNRFYxUldWS2xYQzJMRmpTKzI5L2FBVksxYmc1WmRmVmlwNzg3bTV1VUd2MTJQMDZOSHc5dmJHMjIrL2pVYU5HaG5zYy9qd1lZU0ZoY0hOemEzSXNmT3JoRjFjWExCa3lSS3NYTGtTVGs1TzZOZXZYNUdMcnlZbUptTDkrdldJajQrSExNdFFxVlN3dHJaR2t5Wk5NR2pRb0VMOXd0UFQwOUc1YzJkVXExWU4wNmRQUi92MjdRRUF2LzMyRys3Y3VZTXhZOGFVdUdqb29VT0hZRzV1WHVxaXFHV3hiZHMyZUhoNG9FNmRPaGc0Y0NDR0RCbFM1a21Ra0pBUUJBY0hJeVVsQlRrNU9RYVY3a0JlMGx5U0pLaFVLcGlhbXNMQ3dnTFcxdGF3dDdkSHZYcjFTbTN2VWhaZmZ2a2xUcDQ4aWNhTkcyUDQ4T0Y0NjYyM2l0MDNNREFRczJiTmdvT0RBK2JPblF0cmErdEMrN2k3dStQSWtTTjQ3YlhYTUhYcTFETEZ1Ry9mUHBRclY2N1FoRVo2ZWpxKytlWWJORzdjR08rODg0N0J4TXZseTVkeC9QaHh0R3paRXAwN2QxYXVlWFIwTkt5c3JBcWQ5KysvLzhhMmJkc3daODZjSXIvZm5uVUpDWW5ZdUhrYmpwMDRpZWlZV09oME9nZ2hMZ29KaXpSSmNWN3g4ZkZQZmhYbUZ4Z1Q2a1JFUkVUMHI2aloyTmxSTGJCSGt0QUNBTXpNekREeDAzSDQ2SVAzWVY3RUg4OUVSQVhsYUxYNDJmTVhMRis1Umxud1VRZ1JySk9rWHRHQlY3ajRLRDBXV3dkbld4c0w4WTBrNFYwSVZKWWtTZVhjM0FuVHBreUVZLzE2c0xheVV2cHMvMXMwR2czTXpNd2VhOEhVcEtRa2c0VkRINFplcnk5MVVkU1M5dEhwZE1WZXMzdjM3c0hVMUJSMmRuWmxPcytqaUkrUEwxU0JuSnViVyt4aW5RL0tUOXcvcnZ6cTd2d0ZXdjlyTWpJeVlHRmg4Y1RlL3hxTkJ1Ym01ZzkxWjBWSjc2VW5KU01qQStYTGwzOXFpOHMrYVVJSWFMVmFwS1dudy92VUdYaXNYbys3Y2ZFQWtBc2h3bVdCeFJGQlZ6Y0RFS1VNUlkvZ3YvRXVJU0lpSXFMblFzWDY5U3RZcXkyL2tpQU5CS1NYVlNySnBISERCaGcwb0I5Y25KdWpmcjE2S0ZldThHMjVSUFJpeXM3T3hwMndDRndOdUk3dHYreEJVSEFJNUx3U3pWQkkrQzFEMWl4SUNBcEtMM1Vnb3JJeHFkT29XVnNKSmg4Q1VtOUFWRFV4TVpGZWNXNE8xMWZid3FWRmN6ZzFiUUk3VzV2L1ROS05pSjR2c2l3ak9pWVcxNjdmd0NYL0t6aDE1aHpDSXlJaGhKQWw0SWFBMktmWHlkdi92MTRFUFNYOENVQkVSRVJFL3paMW5mck5tMHRxREFSVW95VUpsZFFtSnFoWnN3YWFORzZJTHAxZXcxdGRPaFY1bXpBUnZSZ3lNakp3ek5zSGY1MDRpVnRCSVlpS2pvWk9wNGVBU0lLTUg0VWV2MFNFWHIwT0lOZllzZEx6eDhIQndVS250bTVycXBZK2c2UWFBT1MxMXFoVTBRNTFhdGRHQjllMjZOMnpCK3JWcldQc1VJbm9CU0hMTWk1YzhzZWh3MGZoZitVcVltUGprSjZSQVFBUVFxUUNZcTNReXo5SGhGd1BCcUEzYnJUUFB5YlVpWWlJaU1ob2JHbzcyZG1XVTMwcnFkQlBnbVFsaEZCTGtpU1ptNXZqdllIOThjSFF3WGpwSlh1b1RVeGc4ditQSjNIN05SRTlHMlJaaGw2dlZ6NFNrNUx3MDlZZCtQVzNROGpNeW9JUVFraVNwSU5BbGl6RVhrMkttQkVmZisyZXNlT21GMGVOUmkwYXFJRlBWWkxVQXdLVkJZU1ZKRWtxQ1VDOXVnNW8yNllWMnJWcERhZW1qV0ZsVlI0V0ZoYXdNRGVIU3FWaUZUc1JQUlFoQkhRNkhUU2FIR2h5TkVoT1NjV0ZpMzc0KzZJZnp2MTlvZUNpcnpvQmtRYUJNRWpTZG0xcTF2YlkyT0FFWThiK291SC83a1JFUkVSa2JKSkRBNmVHa0V5NlF4SmRBRGhKa3VRQUFDcVZDdFdyVmtIZHVnNm9XNmMyNnRTdUJUczdXeVZoa2Y5dlVRdVlFZEd6UmF2VlFwT1RBNDFHby95Ym5KS0t5S2dvM0FtTFFGaDRCR0x2eGhWY2RDOVNDRndSRUtlRUx2ZG9aT2pObTJBdldES1NxdlhydjJRdWxlOElFN3d1U1dnTkFXZEprcFFWU3kzTGxZT0RRMjNVcjFjUEw5ZHpnSzJORGN6TnpXRCsvNTlSRnVibU1EUFArMWNsY1dLWTZFVWxBT2oxT21nMFd1Um9jNkROeWZ2Wm1QOHpNdjdlUGR5K0hZYlFPMkdJaklvMldJaFdRQ1JKQW40QzBqbWRUdTh0WnlWZWpJMk56VExlcTNseE1hRk9SRVJFUk0rTTJyV2Q3SVNGWE45RVpkb0VFSzhDYUNNQnpTQkp5Z3BpSmlxVmtxQXdNemVEdVpsWm1SY1lJeUxqeWMzTlJZNVdDMjJPVmtrY0ZFd1VRQWlkQUc1QWdpOWsrWUlrVkRmMEdqa2tNaklnMlhoUkV6MmdmbjF6QjdWVk5aMU9YMGRsSXJWUVNaSXpKRGhEU0kwa0NjcXFreXFWQ21xMUNkUnFOZFFtNnJ4Ly8vODVLOWVKWG15eUxFT24wLzMvUTUvM3J6N3ZzUkQvekJzTElaSUJLUUFRVjJSWitNblEzVkpyRVJrZWZqTWVuR0EyS3Y0dlRrUkVSRVRQdEpkZWFtSlZycUpKRDVXazZpa0p2QUZKcWdCQWdpUlVBcElFQVJVZytIc3QwVE5QRXBBZ1N4QUNRcElCQ0JraUhSSzhoU3dPcHVkbS9KVjg1MDZxc2FNa2VoUlZxbFFwYjJGZHVUbFVxbGVoRWkwbG9BWWtWV1VKc0JRQ2FrakNSQktTaVpDRUdtQkduZWpGSlFCQWxnUjBRcEwwa2hCNkFVa0hJVkloU2ZjQUVTWUV6bXRsdmUvZGtPdEJBT1JTQmlRajRIL2lSRVJFUlBSZkl0bmJON1N5cUdoUndVVG9LK2locXFDQ1hFRWxxY3NiT3pBaUtwbGVwY3NTZWxXcUNlUTBuVkNsNTZUa3BDWWtCR1dBVlhiMFhHdGlWcm11eXM1VTB0bW8xQ1kyRWt3cXFDVHd0aXFpRjVSZWtvVFF5Um9oNlZOTllKS21OOGxOamJsMUt3bjhXVWh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1A0Mzl0dXl5UkNiRlpHQUFBQUFCSlJVNUVya0pnZ2c9PSIsCgkiVGhlbWUiIDogIiIsCgkiVHlwZSIgOiAiZmxvdyIsCgkiVmVyc2lvbiIgOiAiIgp9Cg=="/>
    </extobj>
  </extobjs>
</s:customData>
</file>

<file path=customXml/itemProps500.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5274</Words>
  <Application>WPS 演示</Application>
  <PresentationFormat>宽屏</PresentationFormat>
  <Paragraphs>508</Paragraphs>
  <Slides>30</Slides>
  <Notes>0</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30</vt:i4>
      </vt:variant>
    </vt:vector>
  </HeadingPairs>
  <TitlesOfParts>
    <vt:vector size="51" baseType="lpstr">
      <vt:lpstr>Arial</vt:lpstr>
      <vt:lpstr>宋体</vt:lpstr>
      <vt:lpstr>Wingdings</vt:lpstr>
      <vt:lpstr>汉仪君黑-45简</vt:lpstr>
      <vt:lpstr>黑体</vt:lpstr>
      <vt:lpstr>隶书</vt:lpstr>
      <vt:lpstr>汉仪大黑简</vt:lpstr>
      <vt:lpstr>微软雅黑</vt:lpstr>
      <vt:lpstr>汉仪细秀体简 L</vt:lpstr>
      <vt:lpstr>MiSans</vt:lpstr>
      <vt:lpstr>思源黑体 CN Bold</vt:lpstr>
      <vt:lpstr>Aparajita</vt:lpstr>
      <vt:lpstr>方正黑体简体</vt:lpstr>
      <vt:lpstr>Impact</vt:lpstr>
      <vt:lpstr>字魂35号-经典雅黑</vt:lpstr>
      <vt:lpstr>锦绣宋体</vt:lpstr>
      <vt:lpstr>Wingdings</vt:lpstr>
      <vt:lpstr>Calibri</vt:lpstr>
      <vt:lpstr>Arial Unicode MS</vt:lpstr>
      <vt:lpstr>华文中宋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86</cp:revision>
  <dcterms:created xsi:type="dcterms:W3CDTF">2025-03-28T08:32:00Z</dcterms:created>
  <dcterms:modified xsi:type="dcterms:W3CDTF">2026-01-08T01:39:24Z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C66AA59FC1B44465B8865617B093319E_13</vt:lpwstr>
  </property>
  <property fmtid="{D5CDD505-2E9C-101B-9397-08002B2CF9AE}" pid="3" name="KSOProductBuildVer">
    <vt:lpwstr>2052-11.8.2.10158</vt:lpwstr>
  </property>
</Properties>
</file>