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7"/>
  </p:notesMasterIdLst>
  <p:handoutMasterIdLst>
    <p:handoutMasterId r:id="rId21"/>
  </p:handoutMasterIdLst>
  <p:sldIdLst>
    <p:sldId id="494" r:id="rId4"/>
    <p:sldId id="511" r:id="rId5"/>
    <p:sldId id="496" r:id="rId6"/>
    <p:sldId id="497" r:id="rId8"/>
    <p:sldId id="557" r:id="rId9"/>
    <p:sldId id="537" r:id="rId10"/>
    <p:sldId id="558" r:id="rId11"/>
    <p:sldId id="559" r:id="rId12"/>
    <p:sldId id="500" r:id="rId13"/>
    <p:sldId id="504" r:id="rId14"/>
    <p:sldId id="509" r:id="rId15"/>
    <p:sldId id="527" r:id="rId16"/>
    <p:sldId id="506" r:id="rId17"/>
    <p:sldId id="528" r:id="rId18"/>
    <p:sldId id="529" r:id="rId19"/>
    <p:sldId id="535" r:id="rId20"/>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68" userDrawn="1">
          <p15:clr>
            <a:srgbClr val="A4A3A4"/>
          </p15:clr>
        </p15:guide>
        <p15:guide id="2" pos="3824" userDrawn="1">
          <p15:clr>
            <a:srgbClr val="A4A3A4"/>
          </p15:clr>
        </p15:guide>
        <p15:guide id="3" orient="horz" pos="788" userDrawn="1">
          <p15:clr>
            <a:srgbClr val="A4A3A4"/>
          </p15:clr>
        </p15:guide>
        <p15:guide id="4" pos="661" userDrawn="1">
          <p15:clr>
            <a:srgbClr val="A4A3A4"/>
          </p15:clr>
        </p15:guide>
        <p15:guide id="5" pos="5780" userDrawn="1">
          <p15:clr>
            <a:srgbClr val="A4A3A4"/>
          </p15:clr>
        </p15:guide>
        <p15:guide id="6" pos="1899" userDrawn="1">
          <p15:clr>
            <a:srgbClr val="A4A3A4"/>
          </p15:clr>
        </p15:guide>
        <p15:guide id="7" pos="70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146047"/>
    <a:srgbClr val="F5F4E9"/>
    <a:srgbClr val="FBF7EF"/>
    <a:srgbClr val="FCFCF5"/>
    <a:srgbClr val="04523D"/>
    <a:srgbClr val="AC0000"/>
    <a:srgbClr val="8E0000"/>
    <a:srgbClr val="EAEBDF"/>
    <a:srgbClr val="EAF1EB"/>
    <a:srgbClr val="ECE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1" d="100"/>
          <a:sy n="71" d="100"/>
        </p:scale>
        <p:origin x="90" y="798"/>
      </p:cViewPr>
      <p:guideLst>
        <p:guide orient="horz" pos="3668"/>
        <p:guide pos="3824"/>
        <p:guide orient="horz" pos="788"/>
        <p:guide pos="661"/>
        <p:guide pos="5780"/>
        <p:guide pos="1899"/>
        <p:guide pos="70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gs" Target="tags/tag217.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0" Type="http://schemas.openxmlformats.org/officeDocument/2006/relationships/tags" Target="../tags/tag2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6" Type="http://schemas.openxmlformats.org/officeDocument/2006/relationships/tags" Target="../tags/tag85.xml"/><Relationship Id="rId35" Type="http://schemas.openxmlformats.org/officeDocument/2006/relationships/tags" Target="../tags/tag84.xml"/><Relationship Id="rId34" Type="http://schemas.openxmlformats.org/officeDocument/2006/relationships/tags" Target="../tags/tag83.xml"/><Relationship Id="rId33" Type="http://schemas.openxmlformats.org/officeDocument/2006/relationships/tags" Target="../tags/tag82.xml"/><Relationship Id="rId32" Type="http://schemas.openxmlformats.org/officeDocument/2006/relationships/tags" Target="../tags/tag81.xml"/><Relationship Id="rId31" Type="http://schemas.openxmlformats.org/officeDocument/2006/relationships/tags" Target="../tags/tag80.xml"/><Relationship Id="rId30" Type="http://schemas.openxmlformats.org/officeDocument/2006/relationships/tags" Target="../tags/tag79.xml"/><Relationship Id="rId3" Type="http://schemas.openxmlformats.org/officeDocument/2006/relationships/tags" Target="../tags/tag52.xml"/><Relationship Id="rId29" Type="http://schemas.openxmlformats.org/officeDocument/2006/relationships/tags" Target="../tags/tag78.xml"/><Relationship Id="rId28" Type="http://schemas.openxmlformats.org/officeDocument/2006/relationships/tags" Target="../tags/tag77.xml"/><Relationship Id="rId27" Type="http://schemas.openxmlformats.org/officeDocument/2006/relationships/tags" Target="../tags/tag76.xml"/><Relationship Id="rId26" Type="http://schemas.openxmlformats.org/officeDocument/2006/relationships/tags" Target="../tags/tag75.xml"/><Relationship Id="rId25" Type="http://schemas.openxmlformats.org/officeDocument/2006/relationships/tags" Target="../tags/tag74.xml"/><Relationship Id="rId24" Type="http://schemas.openxmlformats.org/officeDocument/2006/relationships/tags" Target="../tags/tag73.xml"/><Relationship Id="rId23" Type="http://schemas.openxmlformats.org/officeDocument/2006/relationships/tags" Target="../tags/tag72.xml"/><Relationship Id="rId22" Type="http://schemas.openxmlformats.org/officeDocument/2006/relationships/tags" Target="../tags/tag71.xml"/><Relationship Id="rId21" Type="http://schemas.openxmlformats.org/officeDocument/2006/relationships/tags" Target="../tags/tag70.xml"/><Relationship Id="rId20" Type="http://schemas.openxmlformats.org/officeDocument/2006/relationships/tags" Target="../tags/tag69.xml"/><Relationship Id="rId2" Type="http://schemas.openxmlformats.org/officeDocument/2006/relationships/tags" Target="../tags/tag51.xml"/><Relationship Id="rId19" Type="http://schemas.openxmlformats.org/officeDocument/2006/relationships/tags" Target="../tags/tag68.xml"/><Relationship Id="rId18" Type="http://schemas.openxmlformats.org/officeDocument/2006/relationships/tags" Target="../tags/tag67.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7" Type="http://schemas.openxmlformats.org/officeDocument/2006/relationships/tags" Target="../tags/tag120.xml"/><Relationship Id="rId16" Type="http://schemas.openxmlformats.org/officeDocument/2006/relationships/tags" Target="../tags/tag119.xml"/><Relationship Id="rId15" Type="http://schemas.openxmlformats.org/officeDocument/2006/relationships/tags" Target="../tags/tag118.xml"/><Relationship Id="rId14" Type="http://schemas.openxmlformats.org/officeDocument/2006/relationships/tags" Target="../tags/tag117.xml"/><Relationship Id="rId13" Type="http://schemas.openxmlformats.org/officeDocument/2006/relationships/tags" Target="../tags/tag116.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6" Type="http://schemas.openxmlformats.org/officeDocument/2006/relationships/tags" Target="../tags/tag142.xml"/><Relationship Id="rId15" Type="http://schemas.openxmlformats.org/officeDocument/2006/relationships/tags" Target="../tags/tag141.xml"/><Relationship Id="rId14" Type="http://schemas.openxmlformats.org/officeDocument/2006/relationships/tags" Target="../tags/tag140.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2" name="Title 1"/>
          <p:cNvSpPr>
            <a:spLocks noGrp="1"/>
          </p:cNvSpPr>
          <p:nvPr>
            <p:ph type="ctrTitle" hasCustomPrompt="1"/>
            <p:custDataLst>
              <p:tags r:id="rId2"/>
            </p:custDataLst>
          </p:nvPr>
        </p:nvSpPr>
        <p:spPr>
          <a:xfrm>
            <a:off x="1524000" y="1821974"/>
            <a:ext cx="9144000" cy="2243584"/>
          </a:xfrm>
        </p:spPr>
        <p:txBody>
          <a:bodyPr anchor="b">
            <a:normAutofit/>
          </a:bodyPr>
          <a:lstStyle>
            <a:lvl1pPr algn="ctr">
              <a:defRPr sz="8000"/>
            </a:lvl1pPr>
          </a:lstStyle>
          <a:p>
            <a:r>
              <a:rPr lang="zh-CN" altLang="en-US" dirty="0"/>
              <a:t>编辑标题</a:t>
            </a:r>
            <a:endParaRPr lang="en-US" dirty="0"/>
          </a:p>
        </p:txBody>
      </p:sp>
      <p:sp>
        <p:nvSpPr>
          <p:cNvPr id="4" name="Date Placeholder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11"/>
            <p:custDataLst>
              <p:tags r:id="rId4"/>
            </p:custDataLst>
          </p:nvPr>
        </p:nvSpPr>
        <p:spPr/>
        <p:txBody>
          <a:bodyPr/>
          <a:lstStyle/>
          <a:p>
            <a:endParaRPr lang="zh-CN" altLang="en-US"/>
          </a:p>
        </p:txBody>
      </p:sp>
      <p:sp>
        <p:nvSpPr>
          <p:cNvPr id="6" name="Slide Number Placeholder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cxnSp>
        <p:nvCxnSpPr>
          <p:cNvPr id="7" name="直接连接符 6"/>
          <p:cNvCxnSpPr/>
          <p:nvPr>
            <p:custDataLst>
              <p:tags r:id="rId6"/>
            </p:custDataLst>
          </p:nvPr>
        </p:nvCxnSpPr>
        <p:spPr>
          <a:xfrm>
            <a:off x="1657245" y="4130490"/>
            <a:ext cx="8877513" cy="0"/>
          </a:xfrm>
          <a:prstGeom prst="line">
            <a:avLst/>
          </a:prstGeom>
          <a:ln w="28575">
            <a:gradFill flip="none" rotWithShape="1">
              <a:gsLst>
                <a:gs pos="1000">
                  <a:schemeClr val="accent1">
                    <a:lumMod val="5000"/>
                    <a:lumOff val="95000"/>
                    <a:alpha val="0"/>
                  </a:schemeClr>
                </a:gs>
                <a:gs pos="60000">
                  <a:schemeClr val="bg1"/>
                </a:gs>
                <a:gs pos="100000">
                  <a:schemeClr val="accent1">
                    <a:lumMod val="30000"/>
                    <a:lumOff val="7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dirty="0"/>
              <a:t>单击此处编辑母版标题样式</a:t>
            </a:r>
            <a:endParaRPr lang="en-US" dirty="0"/>
          </a:p>
        </p:txBody>
      </p:sp>
      <p:sp>
        <p:nvSpPr>
          <p:cNvPr id="3" name="Content Placeholder 2"/>
          <p:cNvSpPr>
            <a:spLocks noGrp="1"/>
          </p:cNvSpPr>
          <p:nvPr>
            <p:ph idx="1"/>
            <p:custDataLst>
              <p:tags r:id="rId3"/>
            </p:custDataLst>
          </p:nvPr>
        </p:nvSpPr>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11"/>
            <p:custDataLst>
              <p:tags r:id="rId5"/>
            </p:custDataLst>
          </p:nvPr>
        </p:nvSpPr>
        <p:spPr/>
        <p:txBody>
          <a:bodyPr/>
          <a:lstStyle/>
          <a:p>
            <a:endParaRPr lang="zh-CN" alt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a:t>单击此处编辑母版标题样式</a:t>
            </a:r>
            <a:endParaRPr lang="en-US" dirty="0"/>
          </a:p>
        </p:txBody>
      </p:sp>
      <p:sp>
        <p:nvSpPr>
          <p:cNvPr id="3" name="Content Placeholder 2"/>
          <p:cNvSpPr>
            <a:spLocks noGrp="1"/>
          </p:cNvSpPr>
          <p:nvPr>
            <p:ph sz="half" idx="1"/>
            <p:custDataLst>
              <p:tags r:id="rId3"/>
            </p:custDataLst>
          </p:nvPr>
        </p:nvSpPr>
        <p:spPr>
          <a:xfrm>
            <a:off x="838200" y="1825625"/>
            <a:ext cx="5181600" cy="435133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Content Placeholder 3"/>
          <p:cNvSpPr>
            <a:spLocks noGrp="1"/>
          </p:cNvSpPr>
          <p:nvPr>
            <p:ph sz="half" idx="2"/>
            <p:custDataLst>
              <p:tags r:id="rId4"/>
            </p:custDataLst>
          </p:nvPr>
        </p:nvSpPr>
        <p:spPr>
          <a:xfrm>
            <a:off x="6172200" y="1825625"/>
            <a:ext cx="5181600" cy="435133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5" name="Date Placeholder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Footer Placeholder 5"/>
          <p:cNvSpPr>
            <a:spLocks noGrp="1"/>
          </p:cNvSpPr>
          <p:nvPr>
            <p:ph type="ftr" sz="quarter" idx="11"/>
            <p:custDataLst>
              <p:tags r:id="rId6"/>
            </p:custDataLst>
          </p:nvPr>
        </p:nvSpPr>
        <p:spPr/>
        <p:txBody>
          <a:bodyPr/>
          <a:lstStyle/>
          <a:p>
            <a:endParaRPr lang="zh-CN" altLang="en-US"/>
          </a:p>
        </p:txBody>
      </p:sp>
      <p:sp>
        <p:nvSpPr>
          <p:cNvPr id="7" name="Slide Number Placeholder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10" name="矩形 1"/>
          <p:cNvSpPr/>
          <p:nvPr>
            <p:custDataLst>
              <p:tags r:id="rId2"/>
            </p:custDataLst>
          </p:nvPr>
        </p:nvSpPr>
        <p:spPr>
          <a:xfrm>
            <a:off x="0" y="620688"/>
            <a:ext cx="695399" cy="576066"/>
          </a:xfrm>
          <a:custGeom>
            <a:avLst/>
            <a:gdLst/>
            <a:ahLst/>
            <a:cxnLst/>
            <a:rect l="l" t="t" r="r" b="b"/>
            <a:pathLst>
              <a:path w="1214627" h="504056">
                <a:moveTo>
                  <a:pt x="0" y="0"/>
                </a:moveTo>
                <a:lnTo>
                  <a:pt x="1043608" y="0"/>
                </a:lnTo>
                <a:lnTo>
                  <a:pt x="1043608" y="81009"/>
                </a:lnTo>
                <a:cubicBezTo>
                  <a:pt x="1138059" y="81009"/>
                  <a:pt x="1214627" y="157577"/>
                  <a:pt x="1214627" y="252028"/>
                </a:cubicBezTo>
                <a:cubicBezTo>
                  <a:pt x="1214627" y="346479"/>
                  <a:pt x="1138059" y="423047"/>
                  <a:pt x="1043608" y="423047"/>
                </a:cubicBezTo>
                <a:lnTo>
                  <a:pt x="1043608" y="504056"/>
                </a:lnTo>
                <a:lnTo>
                  <a:pt x="0" y="504056"/>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735" dirty="0">
              <a:solidFill>
                <a:sysClr val="windowText" lastClr="000000"/>
              </a:solidFill>
              <a:latin typeface="方正综艺简体" panose="03000509000000000000" pitchFamily="65" charset="-122"/>
              <a:ea typeface="方正综艺简体" panose="03000509000000000000" pitchFamily="65" charset="-122"/>
            </a:endParaRPr>
          </a:p>
        </p:txBody>
      </p:sp>
      <p:sp>
        <p:nvSpPr>
          <p:cNvPr id="2" name="Title 1"/>
          <p:cNvSpPr>
            <a:spLocks noGrp="1"/>
          </p:cNvSpPr>
          <p:nvPr>
            <p:ph type="title"/>
            <p:custDataLst>
              <p:tags r:id="rId3"/>
            </p:custDataLst>
          </p:nvPr>
        </p:nvSpPr>
        <p:spPr>
          <a:xfrm>
            <a:off x="839788" y="30323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custDataLst>
              <p:tags r:id="rId4"/>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Content Placeholder 3"/>
          <p:cNvSpPr>
            <a:spLocks noGrp="1"/>
          </p:cNvSpPr>
          <p:nvPr>
            <p:ph sz="half" idx="2"/>
            <p:custDataLst>
              <p:tags r:id="rId5"/>
            </p:custDataLst>
          </p:nvPr>
        </p:nvSpPr>
        <p:spPr>
          <a:xfrm>
            <a:off x="839788" y="2505075"/>
            <a:ext cx="5157787" cy="368458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5" name="Text Placeholder 4"/>
          <p:cNvSpPr>
            <a:spLocks noGrp="1"/>
          </p:cNvSpPr>
          <p:nvPr>
            <p:ph type="body" sz="quarter" idx="3"/>
            <p:custDataLst>
              <p:tags r:id="rId6"/>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Content Placeholder 5"/>
          <p:cNvSpPr>
            <a:spLocks noGrp="1"/>
          </p:cNvSpPr>
          <p:nvPr>
            <p:ph sz="quarter" idx="4"/>
            <p:custDataLst>
              <p:tags r:id="rId7"/>
            </p:custDataLst>
          </p:nvPr>
        </p:nvSpPr>
        <p:spPr>
          <a:xfrm>
            <a:off x="6172200" y="2505075"/>
            <a:ext cx="5183188" cy="368458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7" name="Date Placeholder 6"/>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8" name="Footer Placeholder 7"/>
          <p:cNvSpPr>
            <a:spLocks noGrp="1"/>
          </p:cNvSpPr>
          <p:nvPr>
            <p:ph type="ftr" sz="quarter" idx="11"/>
            <p:custDataLst>
              <p:tags r:id="rId9"/>
            </p:custDataLst>
          </p:nvPr>
        </p:nvSpPr>
        <p:spPr/>
        <p:txBody>
          <a:bodyPr/>
          <a:lstStyle/>
          <a:p>
            <a:endParaRPr lang="zh-CN" altLang="en-US"/>
          </a:p>
        </p:txBody>
      </p:sp>
      <p:sp>
        <p:nvSpPr>
          <p:cNvPr id="9" name="Slide Number Placeholder 8"/>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9" name="矩形 8"/>
          <p:cNvSpPr/>
          <p:nvPr userDrawn="1"/>
        </p:nvSpPr>
        <p:spPr>
          <a:xfrm>
            <a:off x="372833" y="359228"/>
            <a:ext cx="11446330" cy="612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Light" panose="02020300000000000000" pitchFamily="18" charset="-122"/>
              <a:ea typeface="思源宋体 CN Light" panose="02020300000000000000" pitchFamily="18"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Footer Placeholder 3"/>
          <p:cNvSpPr>
            <a:spLocks noGrp="1"/>
          </p:cNvSpPr>
          <p:nvPr>
            <p:ph type="ftr" sz="quarter" idx="11"/>
            <p:custDataLst>
              <p:tags r:id="rId3"/>
            </p:custDataLst>
          </p:nvPr>
        </p:nvSpPr>
        <p:spPr/>
        <p:txBody>
          <a:bodyPr/>
          <a:lstStyle/>
          <a:p>
            <a:endParaRPr lang="zh-CN" altLang="en-US"/>
          </a:p>
        </p:txBody>
      </p:sp>
      <p:sp>
        <p:nvSpPr>
          <p:cNvPr id="5" name="Slide Number Placeholder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p:custDataLst>
              <p:tags r:id="rId5"/>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矩形 1"/>
          <p:cNvSpPr/>
          <p:nvPr>
            <p:custDataLst>
              <p:tags r:id="rId2"/>
            </p:custDataLst>
          </p:nvPr>
        </p:nvSpPr>
        <p:spPr>
          <a:xfrm>
            <a:off x="0" y="548680"/>
            <a:ext cx="695399" cy="432048"/>
          </a:xfrm>
          <a:custGeom>
            <a:avLst/>
            <a:gdLst/>
            <a:ahLst/>
            <a:cxnLst/>
            <a:rect l="l" t="t" r="r" b="b"/>
            <a:pathLst>
              <a:path w="1214627" h="504056">
                <a:moveTo>
                  <a:pt x="0" y="0"/>
                </a:moveTo>
                <a:lnTo>
                  <a:pt x="1043608" y="0"/>
                </a:lnTo>
                <a:lnTo>
                  <a:pt x="1043608" y="81009"/>
                </a:lnTo>
                <a:cubicBezTo>
                  <a:pt x="1138059" y="81009"/>
                  <a:pt x="1214627" y="157577"/>
                  <a:pt x="1214627" y="252028"/>
                </a:cubicBezTo>
                <a:cubicBezTo>
                  <a:pt x="1214627" y="346479"/>
                  <a:pt x="1138059" y="423047"/>
                  <a:pt x="1043608" y="423047"/>
                </a:cubicBezTo>
                <a:lnTo>
                  <a:pt x="1043608" y="504056"/>
                </a:lnTo>
                <a:lnTo>
                  <a:pt x="0" y="504056"/>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735" dirty="0">
              <a:solidFill>
                <a:sysClr val="windowText" lastClr="000000"/>
              </a:solidFill>
              <a:latin typeface="方正综艺简体" panose="03000509000000000000" pitchFamily="65" charset="-122"/>
              <a:ea typeface="方正综艺简体" panose="03000509000000000000" pitchFamily="65" charset="-122"/>
            </a:endParaRPr>
          </a:p>
        </p:txBody>
      </p:sp>
      <p:sp>
        <p:nvSpPr>
          <p:cNvPr id="2" name="标题 1"/>
          <p:cNvSpPr>
            <a:spLocks noGrp="1"/>
          </p:cNvSpPr>
          <p:nvPr>
            <p:ph type="title"/>
            <p:custDataLst>
              <p:tags r:id="rId3"/>
            </p:custDataLst>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4"/>
            </p:custDataLst>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5"/>
            </p:custDataLst>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6"/>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p:txBody>
          <a:bodyPr/>
          <a:lstStyle/>
          <a:p>
            <a:endParaRPr lang="zh-CN" altLang="en-US" dirty="0"/>
          </a:p>
        </p:txBody>
      </p:sp>
      <p:sp>
        <p:nvSpPr>
          <p:cNvPr id="7" name="灯片编号占位符 6"/>
          <p:cNvSpPr>
            <a:spLocks noGrp="1"/>
          </p:cNvSpPr>
          <p:nvPr>
            <p:ph type="sldNum" sz="quarter" idx="12"/>
            <p:custDataLst>
              <p:tags r:id="rId8"/>
            </p:custDataLst>
          </p:nvPr>
        </p:nvSpPr>
        <p:spPr/>
        <p:txBody>
          <a:bodyPr/>
          <a:lstStyle/>
          <a:p>
            <a:fld id="{FABC47A4-756D-490B-A52F-7D9E2C9FC05F}"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2"/>
            </p:custDataLst>
          </p:nvPr>
        </p:nvSpPr>
        <p:spPr>
          <a:xfrm>
            <a:off x="10416480" y="365125"/>
            <a:ext cx="937320" cy="5811838"/>
          </a:xfrm>
        </p:spPr>
        <p:txBody>
          <a:bodyPr vert="eaVert">
            <a:normAutofit/>
          </a:bodyPr>
          <a:lstStyle>
            <a:lvl1pPr>
              <a:defRPr sz="3600"/>
            </a:lvl1pPr>
          </a:lstStyle>
          <a:p>
            <a:r>
              <a:rPr lang="zh-CN" altLang="en-US"/>
              <a:t>单击此处编辑母版标题样式</a:t>
            </a:r>
            <a:endParaRPr lang="en-US" dirty="0"/>
          </a:p>
        </p:txBody>
      </p:sp>
      <p:sp>
        <p:nvSpPr>
          <p:cNvPr id="3" name="Vertical Text Placeholder 2"/>
          <p:cNvSpPr>
            <a:spLocks noGrp="1"/>
          </p:cNvSpPr>
          <p:nvPr>
            <p:ph type="body" orient="vert" idx="1"/>
            <p:custDataLst>
              <p:tags r:id="rId3"/>
            </p:custDataLst>
          </p:nvPr>
        </p:nvSpPr>
        <p:spPr>
          <a:xfrm>
            <a:off x="838200" y="365125"/>
            <a:ext cx="9506272" cy="5811838"/>
          </a:xfrm>
        </p:spPr>
        <p:txBody>
          <a:bodyPr vert="eaVert"/>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11"/>
            <p:custDataLst>
              <p:tags r:id="rId5"/>
            </p:custDataLst>
          </p:nvPr>
        </p:nvSpPr>
        <p:spPr/>
        <p:txBody>
          <a:bodyPr/>
          <a:lstStyle/>
          <a:p>
            <a:endParaRPr lang="zh-CN" alt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内容">
    <p:spTree>
      <p:nvGrpSpPr>
        <p:cNvPr id="1" name=""/>
        <p:cNvGrpSpPr/>
        <p:nvPr/>
      </p:nvGrpSpPr>
      <p:grpSpPr>
        <a:xfrm>
          <a:off x="0" y="0"/>
          <a:ext cx="0" cy="0"/>
          <a:chOff x="0" y="0"/>
          <a:chExt cx="0" cy="0"/>
        </a:xfrm>
      </p:grpSpPr>
      <p:sp>
        <p:nvSpPr>
          <p:cNvPr id="6" name="矩形 1"/>
          <p:cNvSpPr/>
          <p:nvPr>
            <p:custDataLst>
              <p:tags r:id="rId2"/>
            </p:custDataLst>
          </p:nvPr>
        </p:nvSpPr>
        <p:spPr>
          <a:xfrm>
            <a:off x="5160" y="548680"/>
            <a:ext cx="695399" cy="432048"/>
          </a:xfrm>
          <a:custGeom>
            <a:avLst/>
            <a:gdLst/>
            <a:ahLst/>
            <a:cxnLst/>
            <a:rect l="l" t="t" r="r" b="b"/>
            <a:pathLst>
              <a:path w="1214627" h="504056">
                <a:moveTo>
                  <a:pt x="0" y="0"/>
                </a:moveTo>
                <a:lnTo>
                  <a:pt x="1043608" y="0"/>
                </a:lnTo>
                <a:lnTo>
                  <a:pt x="1043608" y="81009"/>
                </a:lnTo>
                <a:cubicBezTo>
                  <a:pt x="1138059" y="81009"/>
                  <a:pt x="1214627" y="157577"/>
                  <a:pt x="1214627" y="252028"/>
                </a:cubicBezTo>
                <a:cubicBezTo>
                  <a:pt x="1214627" y="346479"/>
                  <a:pt x="1138059" y="423047"/>
                  <a:pt x="1043608" y="423047"/>
                </a:cubicBezTo>
                <a:lnTo>
                  <a:pt x="1043608" y="504056"/>
                </a:lnTo>
                <a:lnTo>
                  <a:pt x="0" y="504056"/>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735" dirty="0">
              <a:solidFill>
                <a:sysClr val="windowText" lastClr="000000"/>
              </a:solidFill>
              <a:latin typeface="方正综艺简体" panose="03000509000000000000" pitchFamily="65" charset="-122"/>
              <a:ea typeface="方正综艺简体" panose="03000509000000000000" pitchFamily="65" charset="-122"/>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838200" y="551544"/>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showMasterSp="0">
  <p:cSld name="末尾幻灯片">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Footer Placeholder 3"/>
          <p:cNvSpPr>
            <a:spLocks noGrp="1"/>
          </p:cNvSpPr>
          <p:nvPr>
            <p:ph type="ftr" sz="quarter" idx="11"/>
            <p:custDataLst>
              <p:tags r:id="rId3"/>
            </p:custDataLst>
          </p:nvPr>
        </p:nvSpPr>
        <p:spPr/>
        <p:txBody>
          <a:bodyPr/>
          <a:lstStyle/>
          <a:p>
            <a:endParaRPr lang="zh-CN" altLang="en-US"/>
          </a:p>
        </p:txBody>
      </p:sp>
      <p:sp>
        <p:nvSpPr>
          <p:cNvPr id="5" name="Slide Number Placeholder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grpSp>
        <p:nvGrpSpPr>
          <p:cNvPr id="6" name="组合 5"/>
          <p:cNvGrpSpPr/>
          <p:nvPr userDrawn="1">
            <p:custDataLst>
              <p:tags r:id="rId5"/>
            </p:custDataLst>
          </p:nvPr>
        </p:nvGrpSpPr>
        <p:grpSpPr>
          <a:xfrm>
            <a:off x="0" y="1681038"/>
            <a:ext cx="12192000" cy="3638947"/>
            <a:chOff x="0" y="1292211"/>
            <a:chExt cx="9144000" cy="2729210"/>
          </a:xfrm>
          <a:solidFill>
            <a:schemeClr val="accent1"/>
          </a:solidFill>
        </p:grpSpPr>
        <p:grpSp>
          <p:nvGrpSpPr>
            <p:cNvPr id="7" name="组合 6"/>
            <p:cNvGrpSpPr/>
            <p:nvPr/>
          </p:nvGrpSpPr>
          <p:grpSpPr>
            <a:xfrm>
              <a:off x="0" y="1292211"/>
              <a:ext cx="4355976" cy="2729210"/>
              <a:chOff x="0" y="1292211"/>
              <a:chExt cx="1851670" cy="2729210"/>
            </a:xfrm>
            <a:grpFill/>
          </p:grpSpPr>
          <p:grpSp>
            <p:nvGrpSpPr>
              <p:cNvPr id="23" name="组合 22"/>
              <p:cNvGrpSpPr/>
              <p:nvPr/>
            </p:nvGrpSpPr>
            <p:grpSpPr>
              <a:xfrm rot="5400000">
                <a:off x="286880" y="1005331"/>
                <a:ext cx="1277910" cy="1851670"/>
                <a:chOff x="1474785" y="1908202"/>
                <a:chExt cx="1277910" cy="1851670"/>
              </a:xfrm>
              <a:grpFill/>
            </p:grpSpPr>
            <p:sp>
              <p:nvSpPr>
                <p:cNvPr id="31" name="矩形 30"/>
                <p:cNvSpPr/>
                <p:nvPr>
                  <p:custDataLst>
                    <p:tags r:id="rId6"/>
                  </p:custDataLst>
                </p:nvPr>
              </p:nvSpPr>
              <p:spPr>
                <a:xfrm>
                  <a:off x="1477529" y="3205517"/>
                  <a:ext cx="287199" cy="55435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2" name="矩形 31"/>
                <p:cNvSpPr/>
                <p:nvPr>
                  <p:custDataLst>
                    <p:tags r:id="rId7"/>
                  </p:custDataLst>
                </p:nvPr>
              </p:nvSpPr>
              <p:spPr>
                <a:xfrm>
                  <a:off x="2123728" y="3205517"/>
                  <a:ext cx="287199" cy="55435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3" name="矩形 32"/>
                <p:cNvSpPr/>
                <p:nvPr>
                  <p:custDataLst>
                    <p:tags r:id="rId8"/>
                  </p:custDataLst>
                </p:nvPr>
              </p:nvSpPr>
              <p:spPr>
                <a:xfrm>
                  <a:off x="2454007" y="1908202"/>
                  <a:ext cx="91904" cy="93608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4" name="矩形 33"/>
                <p:cNvSpPr/>
                <p:nvPr>
                  <p:custDataLst>
                    <p:tags r:id="rId9"/>
                  </p:custDataLst>
                </p:nvPr>
              </p:nvSpPr>
              <p:spPr>
                <a:xfrm>
                  <a:off x="2660791" y="1908202"/>
                  <a:ext cx="91904" cy="93608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5" name="任意多边形 15"/>
                <p:cNvSpPr/>
                <p:nvPr>
                  <p:custDataLst>
                    <p:tags r:id="rId10"/>
                  </p:custDataLst>
                </p:nvPr>
              </p:nvSpPr>
              <p:spPr>
                <a:xfrm>
                  <a:off x="1474785" y="2843718"/>
                  <a:ext cx="1073963" cy="362866"/>
                </a:xfrm>
                <a:custGeom>
                  <a:avLst/>
                  <a:gdLst>
                    <a:gd name="connsiteX0" fmla="*/ 0 w 3177376"/>
                    <a:gd name="connsiteY0" fmla="*/ 1407782 h 1414360"/>
                    <a:gd name="connsiteX1" fmla="*/ 2887926 w 3177376"/>
                    <a:gd name="connsiteY1" fmla="*/ 0 h 1414360"/>
                    <a:gd name="connsiteX2" fmla="*/ 3177376 w 3177376"/>
                    <a:gd name="connsiteY2" fmla="*/ 0 h 1414360"/>
                    <a:gd name="connsiteX3" fmla="*/ 861773 w 3177376"/>
                    <a:gd name="connsiteY3" fmla="*/ 1414360 h 1414360"/>
                    <a:gd name="connsiteX4" fmla="*/ 0 w 3177376"/>
                    <a:gd name="connsiteY4" fmla="*/ 1407782 h 141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376" h="1414360">
                      <a:moveTo>
                        <a:pt x="0" y="1407782"/>
                      </a:moveTo>
                      <a:lnTo>
                        <a:pt x="2887926" y="0"/>
                      </a:lnTo>
                      <a:lnTo>
                        <a:pt x="3177376" y="0"/>
                      </a:lnTo>
                      <a:lnTo>
                        <a:pt x="861773" y="1414360"/>
                      </a:lnTo>
                      <a:lnTo>
                        <a:pt x="0" y="1407782"/>
                      </a:lnTo>
                      <a:close/>
                    </a:path>
                  </a:pathLst>
                </a:cu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6" name="任意多边形 16"/>
                <p:cNvSpPr/>
                <p:nvPr>
                  <p:custDataLst>
                    <p:tags r:id="rId11"/>
                  </p:custDataLst>
                </p:nvPr>
              </p:nvSpPr>
              <p:spPr>
                <a:xfrm>
                  <a:off x="2123728" y="2842650"/>
                  <a:ext cx="626428" cy="369629"/>
                </a:xfrm>
                <a:custGeom>
                  <a:avLst/>
                  <a:gdLst>
                    <a:gd name="connsiteX0" fmla="*/ 0 w 1868270"/>
                    <a:gd name="connsiteY0" fmla="*/ 1401203 h 1414360"/>
                    <a:gd name="connsiteX1" fmla="*/ 1591977 w 1868270"/>
                    <a:gd name="connsiteY1" fmla="*/ 0 h 1414360"/>
                    <a:gd name="connsiteX2" fmla="*/ 1868270 w 1868270"/>
                    <a:gd name="connsiteY2" fmla="*/ 6579 h 1414360"/>
                    <a:gd name="connsiteX3" fmla="*/ 855194 w 1868270"/>
                    <a:gd name="connsiteY3" fmla="*/ 1414360 h 1414360"/>
                    <a:gd name="connsiteX4" fmla="*/ 0 w 1868270"/>
                    <a:gd name="connsiteY4" fmla="*/ 1401203 h 141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270" h="1414360">
                      <a:moveTo>
                        <a:pt x="0" y="1401203"/>
                      </a:moveTo>
                      <a:lnTo>
                        <a:pt x="1591977" y="0"/>
                      </a:lnTo>
                      <a:lnTo>
                        <a:pt x="1868270" y="6579"/>
                      </a:lnTo>
                      <a:lnTo>
                        <a:pt x="855194" y="1414360"/>
                      </a:lnTo>
                      <a:lnTo>
                        <a:pt x="0" y="1401203"/>
                      </a:lnTo>
                      <a:close/>
                    </a:path>
                  </a:pathLst>
                </a:cu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24" name="组合 23"/>
              <p:cNvGrpSpPr/>
              <p:nvPr/>
            </p:nvGrpSpPr>
            <p:grpSpPr>
              <a:xfrm rot="5400000" flipH="1">
                <a:off x="289624" y="2459375"/>
                <a:ext cx="1272422" cy="1851670"/>
                <a:chOff x="1474785" y="1908202"/>
                <a:chExt cx="1277910" cy="1851670"/>
              </a:xfrm>
              <a:grpFill/>
            </p:grpSpPr>
            <p:sp>
              <p:nvSpPr>
                <p:cNvPr id="25" name="矩形 24"/>
                <p:cNvSpPr/>
                <p:nvPr>
                  <p:custDataLst>
                    <p:tags r:id="rId12"/>
                  </p:custDataLst>
                </p:nvPr>
              </p:nvSpPr>
              <p:spPr>
                <a:xfrm>
                  <a:off x="1477529" y="3205517"/>
                  <a:ext cx="287199" cy="55435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6" name="矩形 25"/>
                <p:cNvSpPr/>
                <p:nvPr>
                  <p:custDataLst>
                    <p:tags r:id="rId13"/>
                  </p:custDataLst>
                </p:nvPr>
              </p:nvSpPr>
              <p:spPr>
                <a:xfrm>
                  <a:off x="2123728" y="3205517"/>
                  <a:ext cx="287199" cy="55435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7" name="矩形 26"/>
                <p:cNvSpPr/>
                <p:nvPr>
                  <p:custDataLst>
                    <p:tags r:id="rId14"/>
                  </p:custDataLst>
                </p:nvPr>
              </p:nvSpPr>
              <p:spPr>
                <a:xfrm>
                  <a:off x="2454007" y="1908202"/>
                  <a:ext cx="91904" cy="93608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8" name="矩形 27"/>
                <p:cNvSpPr/>
                <p:nvPr>
                  <p:custDataLst>
                    <p:tags r:id="rId15"/>
                  </p:custDataLst>
                </p:nvPr>
              </p:nvSpPr>
              <p:spPr>
                <a:xfrm>
                  <a:off x="2660791" y="1908202"/>
                  <a:ext cx="91904" cy="93608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9" name="任意多边形 29"/>
                <p:cNvSpPr/>
                <p:nvPr>
                  <p:custDataLst>
                    <p:tags r:id="rId16"/>
                  </p:custDataLst>
                </p:nvPr>
              </p:nvSpPr>
              <p:spPr>
                <a:xfrm>
                  <a:off x="1474785" y="2843718"/>
                  <a:ext cx="1073963" cy="362866"/>
                </a:xfrm>
                <a:custGeom>
                  <a:avLst/>
                  <a:gdLst>
                    <a:gd name="connsiteX0" fmla="*/ 0 w 3177376"/>
                    <a:gd name="connsiteY0" fmla="*/ 1407782 h 1414360"/>
                    <a:gd name="connsiteX1" fmla="*/ 2887926 w 3177376"/>
                    <a:gd name="connsiteY1" fmla="*/ 0 h 1414360"/>
                    <a:gd name="connsiteX2" fmla="*/ 3177376 w 3177376"/>
                    <a:gd name="connsiteY2" fmla="*/ 0 h 1414360"/>
                    <a:gd name="connsiteX3" fmla="*/ 861773 w 3177376"/>
                    <a:gd name="connsiteY3" fmla="*/ 1414360 h 1414360"/>
                    <a:gd name="connsiteX4" fmla="*/ 0 w 3177376"/>
                    <a:gd name="connsiteY4" fmla="*/ 1407782 h 141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376" h="1414360">
                      <a:moveTo>
                        <a:pt x="0" y="1407782"/>
                      </a:moveTo>
                      <a:lnTo>
                        <a:pt x="2887926" y="0"/>
                      </a:lnTo>
                      <a:lnTo>
                        <a:pt x="3177376" y="0"/>
                      </a:lnTo>
                      <a:lnTo>
                        <a:pt x="861773" y="1414360"/>
                      </a:lnTo>
                      <a:lnTo>
                        <a:pt x="0" y="1407782"/>
                      </a:lnTo>
                      <a:close/>
                    </a:path>
                  </a:pathLst>
                </a:cu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0" name="任意多边形 30"/>
                <p:cNvSpPr/>
                <p:nvPr>
                  <p:custDataLst>
                    <p:tags r:id="rId17"/>
                  </p:custDataLst>
                </p:nvPr>
              </p:nvSpPr>
              <p:spPr>
                <a:xfrm>
                  <a:off x="2123728" y="2842650"/>
                  <a:ext cx="626428" cy="369629"/>
                </a:xfrm>
                <a:custGeom>
                  <a:avLst/>
                  <a:gdLst>
                    <a:gd name="connsiteX0" fmla="*/ 0 w 1868270"/>
                    <a:gd name="connsiteY0" fmla="*/ 1401203 h 1414360"/>
                    <a:gd name="connsiteX1" fmla="*/ 1591977 w 1868270"/>
                    <a:gd name="connsiteY1" fmla="*/ 0 h 1414360"/>
                    <a:gd name="connsiteX2" fmla="*/ 1868270 w 1868270"/>
                    <a:gd name="connsiteY2" fmla="*/ 6579 h 1414360"/>
                    <a:gd name="connsiteX3" fmla="*/ 855194 w 1868270"/>
                    <a:gd name="connsiteY3" fmla="*/ 1414360 h 1414360"/>
                    <a:gd name="connsiteX4" fmla="*/ 0 w 1868270"/>
                    <a:gd name="connsiteY4" fmla="*/ 1401203 h 141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270" h="1414360">
                      <a:moveTo>
                        <a:pt x="0" y="1401203"/>
                      </a:moveTo>
                      <a:lnTo>
                        <a:pt x="1591977" y="0"/>
                      </a:lnTo>
                      <a:lnTo>
                        <a:pt x="1868270" y="6579"/>
                      </a:lnTo>
                      <a:lnTo>
                        <a:pt x="855194" y="1414360"/>
                      </a:lnTo>
                      <a:lnTo>
                        <a:pt x="0" y="1401203"/>
                      </a:lnTo>
                      <a:close/>
                    </a:path>
                  </a:pathLst>
                </a:cu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grpSp>
          <p:nvGrpSpPr>
            <p:cNvPr id="8" name="组合 7"/>
            <p:cNvGrpSpPr/>
            <p:nvPr/>
          </p:nvGrpSpPr>
          <p:grpSpPr>
            <a:xfrm flipH="1">
              <a:off x="4644008" y="1292211"/>
              <a:ext cx="4499992" cy="2729210"/>
              <a:chOff x="0" y="1292211"/>
              <a:chExt cx="1851670" cy="2729210"/>
            </a:xfrm>
            <a:grpFill/>
          </p:grpSpPr>
          <p:grpSp>
            <p:nvGrpSpPr>
              <p:cNvPr id="9" name="组合 8"/>
              <p:cNvGrpSpPr/>
              <p:nvPr/>
            </p:nvGrpSpPr>
            <p:grpSpPr>
              <a:xfrm rot="5400000">
                <a:off x="286880" y="1005331"/>
                <a:ext cx="1277910" cy="1851670"/>
                <a:chOff x="1474785" y="1908202"/>
                <a:chExt cx="1277910" cy="1851670"/>
              </a:xfrm>
              <a:grpFill/>
            </p:grpSpPr>
            <p:sp>
              <p:nvSpPr>
                <p:cNvPr id="17" name="矩形 16"/>
                <p:cNvSpPr/>
                <p:nvPr>
                  <p:custDataLst>
                    <p:tags r:id="rId18"/>
                  </p:custDataLst>
                </p:nvPr>
              </p:nvSpPr>
              <p:spPr>
                <a:xfrm>
                  <a:off x="1477529" y="3205517"/>
                  <a:ext cx="287199" cy="55435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 name="矩形 17"/>
                <p:cNvSpPr/>
                <p:nvPr>
                  <p:custDataLst>
                    <p:tags r:id="rId19"/>
                  </p:custDataLst>
                </p:nvPr>
              </p:nvSpPr>
              <p:spPr>
                <a:xfrm>
                  <a:off x="2123728" y="3205517"/>
                  <a:ext cx="287199" cy="55435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 name="矩形 18"/>
                <p:cNvSpPr/>
                <p:nvPr>
                  <p:custDataLst>
                    <p:tags r:id="rId20"/>
                  </p:custDataLst>
                </p:nvPr>
              </p:nvSpPr>
              <p:spPr>
                <a:xfrm>
                  <a:off x="2454007" y="1908202"/>
                  <a:ext cx="91904" cy="93608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矩形 19"/>
                <p:cNvSpPr/>
                <p:nvPr>
                  <p:custDataLst>
                    <p:tags r:id="rId21"/>
                  </p:custDataLst>
                </p:nvPr>
              </p:nvSpPr>
              <p:spPr>
                <a:xfrm>
                  <a:off x="2660791" y="1908202"/>
                  <a:ext cx="91904" cy="93608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 name="任意多边形 45"/>
                <p:cNvSpPr/>
                <p:nvPr>
                  <p:custDataLst>
                    <p:tags r:id="rId22"/>
                  </p:custDataLst>
                </p:nvPr>
              </p:nvSpPr>
              <p:spPr>
                <a:xfrm>
                  <a:off x="1474785" y="2843718"/>
                  <a:ext cx="1073963" cy="362866"/>
                </a:xfrm>
                <a:custGeom>
                  <a:avLst/>
                  <a:gdLst>
                    <a:gd name="connsiteX0" fmla="*/ 0 w 3177376"/>
                    <a:gd name="connsiteY0" fmla="*/ 1407782 h 1414360"/>
                    <a:gd name="connsiteX1" fmla="*/ 2887926 w 3177376"/>
                    <a:gd name="connsiteY1" fmla="*/ 0 h 1414360"/>
                    <a:gd name="connsiteX2" fmla="*/ 3177376 w 3177376"/>
                    <a:gd name="connsiteY2" fmla="*/ 0 h 1414360"/>
                    <a:gd name="connsiteX3" fmla="*/ 861773 w 3177376"/>
                    <a:gd name="connsiteY3" fmla="*/ 1414360 h 1414360"/>
                    <a:gd name="connsiteX4" fmla="*/ 0 w 3177376"/>
                    <a:gd name="connsiteY4" fmla="*/ 1407782 h 141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376" h="1414360">
                      <a:moveTo>
                        <a:pt x="0" y="1407782"/>
                      </a:moveTo>
                      <a:lnTo>
                        <a:pt x="2887926" y="0"/>
                      </a:lnTo>
                      <a:lnTo>
                        <a:pt x="3177376" y="0"/>
                      </a:lnTo>
                      <a:lnTo>
                        <a:pt x="861773" y="1414360"/>
                      </a:lnTo>
                      <a:lnTo>
                        <a:pt x="0" y="1407782"/>
                      </a:lnTo>
                      <a:close/>
                    </a:path>
                  </a:pathLst>
                </a:cu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2" name="任意多边形 46"/>
                <p:cNvSpPr/>
                <p:nvPr>
                  <p:custDataLst>
                    <p:tags r:id="rId23"/>
                  </p:custDataLst>
                </p:nvPr>
              </p:nvSpPr>
              <p:spPr>
                <a:xfrm>
                  <a:off x="2123728" y="2842650"/>
                  <a:ext cx="626428" cy="369629"/>
                </a:xfrm>
                <a:custGeom>
                  <a:avLst/>
                  <a:gdLst>
                    <a:gd name="connsiteX0" fmla="*/ 0 w 1868270"/>
                    <a:gd name="connsiteY0" fmla="*/ 1401203 h 1414360"/>
                    <a:gd name="connsiteX1" fmla="*/ 1591977 w 1868270"/>
                    <a:gd name="connsiteY1" fmla="*/ 0 h 1414360"/>
                    <a:gd name="connsiteX2" fmla="*/ 1868270 w 1868270"/>
                    <a:gd name="connsiteY2" fmla="*/ 6579 h 1414360"/>
                    <a:gd name="connsiteX3" fmla="*/ 855194 w 1868270"/>
                    <a:gd name="connsiteY3" fmla="*/ 1414360 h 1414360"/>
                    <a:gd name="connsiteX4" fmla="*/ 0 w 1868270"/>
                    <a:gd name="connsiteY4" fmla="*/ 1401203 h 141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270" h="1414360">
                      <a:moveTo>
                        <a:pt x="0" y="1401203"/>
                      </a:moveTo>
                      <a:lnTo>
                        <a:pt x="1591977" y="0"/>
                      </a:lnTo>
                      <a:lnTo>
                        <a:pt x="1868270" y="6579"/>
                      </a:lnTo>
                      <a:lnTo>
                        <a:pt x="855194" y="1414360"/>
                      </a:lnTo>
                      <a:lnTo>
                        <a:pt x="0" y="1401203"/>
                      </a:lnTo>
                      <a:close/>
                    </a:path>
                  </a:pathLst>
                </a:cu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0" name="组合 9"/>
              <p:cNvGrpSpPr/>
              <p:nvPr/>
            </p:nvGrpSpPr>
            <p:grpSpPr>
              <a:xfrm rot="5400000" flipH="1">
                <a:off x="289624" y="2459375"/>
                <a:ext cx="1272422" cy="1851670"/>
                <a:chOff x="1474785" y="1908202"/>
                <a:chExt cx="1277910" cy="1851670"/>
              </a:xfrm>
              <a:grpFill/>
            </p:grpSpPr>
            <p:sp>
              <p:nvSpPr>
                <p:cNvPr id="11" name="矩形 10"/>
                <p:cNvSpPr/>
                <p:nvPr>
                  <p:custDataLst>
                    <p:tags r:id="rId24"/>
                  </p:custDataLst>
                </p:nvPr>
              </p:nvSpPr>
              <p:spPr>
                <a:xfrm>
                  <a:off x="1477529" y="3205517"/>
                  <a:ext cx="287199" cy="55435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2" name="矩形 11"/>
                <p:cNvSpPr/>
                <p:nvPr>
                  <p:custDataLst>
                    <p:tags r:id="rId25"/>
                  </p:custDataLst>
                </p:nvPr>
              </p:nvSpPr>
              <p:spPr>
                <a:xfrm>
                  <a:off x="2123728" y="3205517"/>
                  <a:ext cx="287199" cy="55435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矩形 12"/>
                <p:cNvSpPr/>
                <p:nvPr>
                  <p:custDataLst>
                    <p:tags r:id="rId26"/>
                  </p:custDataLst>
                </p:nvPr>
              </p:nvSpPr>
              <p:spPr>
                <a:xfrm>
                  <a:off x="2454007" y="1908202"/>
                  <a:ext cx="91904" cy="93608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4" name="矩形 13"/>
                <p:cNvSpPr/>
                <p:nvPr>
                  <p:custDataLst>
                    <p:tags r:id="rId27"/>
                  </p:custDataLst>
                </p:nvPr>
              </p:nvSpPr>
              <p:spPr>
                <a:xfrm>
                  <a:off x="2660791" y="1908202"/>
                  <a:ext cx="91904" cy="93608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5" name="任意多边形 39"/>
                <p:cNvSpPr/>
                <p:nvPr>
                  <p:custDataLst>
                    <p:tags r:id="rId28"/>
                  </p:custDataLst>
                </p:nvPr>
              </p:nvSpPr>
              <p:spPr>
                <a:xfrm>
                  <a:off x="1474785" y="2843718"/>
                  <a:ext cx="1073963" cy="362866"/>
                </a:xfrm>
                <a:custGeom>
                  <a:avLst/>
                  <a:gdLst>
                    <a:gd name="connsiteX0" fmla="*/ 0 w 3177376"/>
                    <a:gd name="connsiteY0" fmla="*/ 1407782 h 1414360"/>
                    <a:gd name="connsiteX1" fmla="*/ 2887926 w 3177376"/>
                    <a:gd name="connsiteY1" fmla="*/ 0 h 1414360"/>
                    <a:gd name="connsiteX2" fmla="*/ 3177376 w 3177376"/>
                    <a:gd name="connsiteY2" fmla="*/ 0 h 1414360"/>
                    <a:gd name="connsiteX3" fmla="*/ 861773 w 3177376"/>
                    <a:gd name="connsiteY3" fmla="*/ 1414360 h 1414360"/>
                    <a:gd name="connsiteX4" fmla="*/ 0 w 3177376"/>
                    <a:gd name="connsiteY4" fmla="*/ 1407782 h 141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376" h="1414360">
                      <a:moveTo>
                        <a:pt x="0" y="1407782"/>
                      </a:moveTo>
                      <a:lnTo>
                        <a:pt x="2887926" y="0"/>
                      </a:lnTo>
                      <a:lnTo>
                        <a:pt x="3177376" y="0"/>
                      </a:lnTo>
                      <a:lnTo>
                        <a:pt x="861773" y="1414360"/>
                      </a:lnTo>
                      <a:lnTo>
                        <a:pt x="0" y="1407782"/>
                      </a:lnTo>
                      <a:close/>
                    </a:path>
                  </a:pathLst>
                </a:cu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6" name="任意多边形 40"/>
                <p:cNvSpPr/>
                <p:nvPr>
                  <p:custDataLst>
                    <p:tags r:id="rId29"/>
                  </p:custDataLst>
                </p:nvPr>
              </p:nvSpPr>
              <p:spPr>
                <a:xfrm>
                  <a:off x="2123728" y="2842650"/>
                  <a:ext cx="626428" cy="369629"/>
                </a:xfrm>
                <a:custGeom>
                  <a:avLst/>
                  <a:gdLst>
                    <a:gd name="connsiteX0" fmla="*/ 0 w 1868270"/>
                    <a:gd name="connsiteY0" fmla="*/ 1401203 h 1414360"/>
                    <a:gd name="connsiteX1" fmla="*/ 1591977 w 1868270"/>
                    <a:gd name="connsiteY1" fmla="*/ 0 h 1414360"/>
                    <a:gd name="connsiteX2" fmla="*/ 1868270 w 1868270"/>
                    <a:gd name="connsiteY2" fmla="*/ 6579 h 1414360"/>
                    <a:gd name="connsiteX3" fmla="*/ 855194 w 1868270"/>
                    <a:gd name="connsiteY3" fmla="*/ 1414360 h 1414360"/>
                    <a:gd name="connsiteX4" fmla="*/ 0 w 1868270"/>
                    <a:gd name="connsiteY4" fmla="*/ 1401203 h 141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270" h="1414360">
                      <a:moveTo>
                        <a:pt x="0" y="1401203"/>
                      </a:moveTo>
                      <a:lnTo>
                        <a:pt x="1591977" y="0"/>
                      </a:lnTo>
                      <a:lnTo>
                        <a:pt x="1868270" y="6579"/>
                      </a:lnTo>
                      <a:lnTo>
                        <a:pt x="855194" y="1414360"/>
                      </a:lnTo>
                      <a:lnTo>
                        <a:pt x="0" y="1401203"/>
                      </a:lnTo>
                      <a:close/>
                    </a:path>
                  </a:pathLst>
                </a:cu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grpSp>
      <p:grpSp>
        <p:nvGrpSpPr>
          <p:cNvPr id="37" name="组合 36"/>
          <p:cNvGrpSpPr/>
          <p:nvPr userDrawn="1">
            <p:custDataLst>
              <p:tags r:id="rId30"/>
            </p:custDataLst>
          </p:nvPr>
        </p:nvGrpSpPr>
        <p:grpSpPr>
          <a:xfrm>
            <a:off x="4142914" y="1413114"/>
            <a:ext cx="4063416" cy="4063416"/>
            <a:chOff x="3483329" y="1464078"/>
            <a:chExt cx="2298132" cy="2298132"/>
          </a:xfrm>
        </p:grpSpPr>
        <p:sp>
          <p:nvSpPr>
            <p:cNvPr id="38" name="椭圆 37"/>
            <p:cNvSpPr/>
            <p:nvPr>
              <p:custDataLst>
                <p:tags r:id="rId31"/>
              </p:custDataLst>
            </p:nvPr>
          </p:nvSpPr>
          <p:spPr>
            <a:xfrm>
              <a:off x="3572304" y="1553053"/>
              <a:ext cx="2120182" cy="212018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9" name="椭圆 38"/>
            <p:cNvSpPr/>
            <p:nvPr>
              <p:custDataLst>
                <p:tags r:id="rId32"/>
              </p:custDataLst>
            </p:nvPr>
          </p:nvSpPr>
          <p:spPr>
            <a:xfrm>
              <a:off x="3483329" y="1464078"/>
              <a:ext cx="2298132" cy="2298132"/>
            </a:xfrm>
            <a:prstGeom prst="ellipse">
              <a:avLst/>
            </a:prstGeom>
            <a:solidFill>
              <a:schemeClr val="accent1">
                <a:lumMod val="50000"/>
                <a:alpha val="46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a:solidFill>
                  <a:schemeClr val="bg1"/>
                </a:solidFill>
                <a:latin typeface="方正黑体简体" panose="03000509000000000000" pitchFamily="65" charset="-122"/>
                <a:ea typeface="方正黑体简体" panose="03000509000000000000" pitchFamily="65" charset="-122"/>
              </a:endParaRPr>
            </a:p>
          </p:txBody>
        </p:sp>
      </p:grpSp>
      <p:grpSp>
        <p:nvGrpSpPr>
          <p:cNvPr id="53" name="组合 52"/>
          <p:cNvGrpSpPr/>
          <p:nvPr userDrawn="1">
            <p:custDataLst>
              <p:tags r:id="rId33"/>
            </p:custDataLst>
          </p:nvPr>
        </p:nvGrpSpPr>
        <p:grpSpPr>
          <a:xfrm>
            <a:off x="4144819" y="1452484"/>
            <a:ext cx="4063416" cy="4063416"/>
            <a:chOff x="3483329" y="1464078"/>
            <a:chExt cx="2298132" cy="2298132"/>
          </a:xfrm>
        </p:grpSpPr>
        <p:sp>
          <p:nvSpPr>
            <p:cNvPr id="51" name="椭圆 50"/>
            <p:cNvSpPr/>
            <p:nvPr>
              <p:custDataLst>
                <p:tags r:id="rId34"/>
              </p:custDataLst>
            </p:nvPr>
          </p:nvSpPr>
          <p:spPr>
            <a:xfrm>
              <a:off x="3572304" y="1553053"/>
              <a:ext cx="2120182" cy="212018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p>
          </p:txBody>
        </p:sp>
        <p:sp>
          <p:nvSpPr>
            <p:cNvPr id="52" name="椭圆 51"/>
            <p:cNvSpPr/>
            <p:nvPr>
              <p:custDataLst>
                <p:tags r:id="rId35"/>
              </p:custDataLst>
            </p:nvPr>
          </p:nvSpPr>
          <p:spPr>
            <a:xfrm>
              <a:off x="3483329" y="1464078"/>
              <a:ext cx="2298132" cy="2298132"/>
            </a:xfrm>
            <a:prstGeom prst="ellipse">
              <a:avLst/>
            </a:prstGeom>
            <a:solidFill>
              <a:schemeClr val="accent1">
                <a:alpha val="46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p>
              <a:pPr algn="ctr"/>
              <a:endParaRPr lang="zh-CN" altLang="en-US" sz="3200">
                <a:solidFill>
                  <a:schemeClr val="bg1"/>
                </a:solidFill>
                <a:latin typeface="方正黑体简体" panose="03000509000000000000" pitchFamily="65" charset="-122"/>
                <a:ea typeface="方正黑体简体" panose="03000509000000000000" pitchFamily="65" charset="-122"/>
              </a:endParaRPr>
            </a:p>
          </p:txBody>
        </p:sp>
      </p:grpSp>
      <p:sp>
        <p:nvSpPr>
          <p:cNvPr id="2" name="Title 1"/>
          <p:cNvSpPr>
            <a:spLocks noGrp="1"/>
          </p:cNvSpPr>
          <p:nvPr>
            <p:ph type="title" hasCustomPrompt="1"/>
            <p:custDataLst>
              <p:tags r:id="rId36"/>
            </p:custDataLst>
          </p:nvPr>
        </p:nvSpPr>
        <p:spPr>
          <a:xfrm>
            <a:off x="4302138" y="2924944"/>
            <a:ext cx="3743821" cy="1246246"/>
          </a:xfrm>
        </p:spPr>
        <p:txBody>
          <a:bodyPr>
            <a:normAutofit/>
          </a:bodyPr>
          <a:lstStyle>
            <a:lvl1pPr algn="ctr">
              <a:defRPr sz="6000" b="1">
                <a:solidFill>
                  <a:schemeClr val="bg1"/>
                </a:solidFill>
                <a:effectLst>
                  <a:outerShdw blurRad="38100" dist="38100" dir="2700000" algn="tl">
                    <a:srgbClr val="000000">
                      <a:alpha val="43137"/>
                    </a:srgbClr>
                  </a:outerShdw>
                </a:effectLst>
              </a:defRPr>
            </a:lvl1pPr>
          </a:lstStyle>
          <a:p>
            <a:r>
              <a:rPr lang="zh-CN" altLang="en-US" dirty="0"/>
              <a:t>编辑标题</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p:stCondLst>
                                            <p:cond delay="1834"/>
                                          </p:stCondLst>
                                        </p:cTn>
                                        <p:tgtEl>
                                          <p:spTgt spid="37"/>
                                        </p:tgtEl>
                                      </p:cBhvr>
                                      <p:to x="100000" y="100000"/>
                                    </p:animScale>
                                  </p:childTnLst>
                                </p:cTn>
                              </p:par>
                            </p:childTnLst>
                          </p:cTn>
                        </p:par>
                        <p:par>
                          <p:cTn id="21" fill="hold">
                            <p:stCondLst>
                              <p:cond delay="2000"/>
                            </p:stCondLst>
                            <p:childTnLst>
                              <p:par>
                                <p:cTn id="22" presetID="16" presetClass="entr" presetSubtype="37"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1700"/>
                                        <p:tgtEl>
                                          <p:spTgt spid="6"/>
                                        </p:tgtEl>
                                      </p:cBhvr>
                                    </p:animEffect>
                                  </p:childTnLst>
                                </p:cTn>
                              </p:par>
                            </p:childTnLst>
                          </p:cTn>
                        </p:par>
                        <p:par>
                          <p:cTn id="25" fill="hold">
                            <p:stCondLst>
                              <p:cond delay="4000"/>
                            </p:stCondLst>
                            <p:childTnLst>
                              <p:par>
                                <p:cTn id="26" presetID="26" presetClass="entr" presetSubtype="0"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down)">
                                      <p:cBhvr>
                                        <p:cTn id="28" dur="580">
                                          <p:stCondLst>
                                            <p:cond delay="0"/>
                                          </p:stCondLst>
                                        </p:cTn>
                                        <p:tgtEl>
                                          <p:spTgt spid="53"/>
                                        </p:tgtEl>
                                      </p:cBhvr>
                                    </p:animEffect>
                                    <p:anim calcmode="lin" valueType="num">
                                      <p:cBhvr>
                                        <p:cTn id="29"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34" dur="26">
                                          <p:stCondLst>
                                            <p:cond delay="650"/>
                                          </p:stCondLst>
                                        </p:cTn>
                                        <p:tgtEl>
                                          <p:spTgt spid="53"/>
                                        </p:tgtEl>
                                      </p:cBhvr>
                                      <p:to x="100000" y="60000"/>
                                    </p:animScale>
                                    <p:animScale>
                                      <p:cBhvr>
                                        <p:cTn id="35" dur="166">
                                          <p:stCondLst>
                                            <p:cond delay="676"/>
                                          </p:stCondLst>
                                        </p:cTn>
                                        <p:tgtEl>
                                          <p:spTgt spid="53"/>
                                        </p:tgtEl>
                                      </p:cBhvr>
                                      <p:to x="100000" y="100000"/>
                                    </p:animScale>
                                    <p:animScale>
                                      <p:cBhvr>
                                        <p:cTn id="36" dur="26">
                                          <p:stCondLst>
                                            <p:cond delay="1312"/>
                                          </p:stCondLst>
                                        </p:cTn>
                                        <p:tgtEl>
                                          <p:spTgt spid="53"/>
                                        </p:tgtEl>
                                      </p:cBhvr>
                                      <p:to x="100000" y="80000"/>
                                    </p:animScale>
                                    <p:animScale>
                                      <p:cBhvr>
                                        <p:cTn id="37" dur="166">
                                          <p:stCondLst>
                                            <p:cond delay="1338"/>
                                          </p:stCondLst>
                                        </p:cTn>
                                        <p:tgtEl>
                                          <p:spTgt spid="53"/>
                                        </p:tgtEl>
                                      </p:cBhvr>
                                      <p:to x="100000" y="100000"/>
                                    </p:animScale>
                                    <p:animScale>
                                      <p:cBhvr>
                                        <p:cTn id="38" dur="26">
                                          <p:stCondLst>
                                            <p:cond delay="1642"/>
                                          </p:stCondLst>
                                        </p:cTn>
                                        <p:tgtEl>
                                          <p:spTgt spid="53"/>
                                        </p:tgtEl>
                                      </p:cBhvr>
                                      <p:to x="100000" y="90000"/>
                                    </p:animScale>
                                    <p:animScale>
                                      <p:cBhvr>
                                        <p:cTn id="39" dur="166">
                                          <p:stCondLst>
                                            <p:cond delay="1668"/>
                                          </p:stCondLst>
                                        </p:cTn>
                                        <p:tgtEl>
                                          <p:spTgt spid="53"/>
                                        </p:tgtEl>
                                      </p:cBhvr>
                                      <p:to x="100000" y="100000"/>
                                    </p:animScale>
                                    <p:animScale>
                                      <p:cBhvr>
                                        <p:cTn id="40" dur="26">
                                          <p:stCondLst>
                                            <p:cond delay="1808"/>
                                          </p:stCondLst>
                                        </p:cTn>
                                        <p:tgtEl>
                                          <p:spTgt spid="53"/>
                                        </p:tgtEl>
                                      </p:cBhvr>
                                      <p:to x="100000" y="95000"/>
                                    </p:animScale>
                                    <p:animScale>
                                      <p:cBhvr>
                                        <p:cTn id="41" dur="166">
                                          <p:stCondLst>
                                            <p:cond delay="1834"/>
                                          </p:stCondLst>
                                        </p:cTn>
                                        <p:tgtEl>
                                          <p:spTgt spid="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通用">
    <p:bg>
      <p:bgPr>
        <a:blipFill rotWithShape="1">
          <a:blip r:embed="rId2"/>
          <a:stretch>
            <a:fillRect t="-9000" b="-9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相框">
    <p:bg>
      <p:bgPr>
        <a:blipFill rotWithShape="1">
          <a:blip r:embed="rId2"/>
          <a:stretch>
            <a:fillRect t="-9000" b="-9000"/>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29153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54" name="矩形 53"/>
          <p:cNvSpPr/>
          <p:nvPr>
            <p:custDataLst>
              <p:tags r:id="rId2"/>
            </p:custDataLst>
          </p:nvPr>
        </p:nvSpPr>
        <p:spPr>
          <a:xfrm rot="16200000">
            <a:off x="8330565" y="-3672205"/>
            <a:ext cx="76200" cy="7655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p>
        </p:txBody>
      </p:sp>
      <p:sp>
        <p:nvSpPr>
          <p:cNvPr id="52" name="矩形 51"/>
          <p:cNvSpPr/>
          <p:nvPr>
            <p:custDataLst>
              <p:tags r:id="rId3"/>
            </p:custDataLst>
          </p:nvPr>
        </p:nvSpPr>
        <p:spPr>
          <a:xfrm rot="16200000">
            <a:off x="8318500" y="2868295"/>
            <a:ext cx="76200" cy="7676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p>
        </p:txBody>
      </p:sp>
      <p:sp>
        <p:nvSpPr>
          <p:cNvPr id="8" name="矩形 7"/>
          <p:cNvSpPr/>
          <p:nvPr userDrawn="1">
            <p:custDataLst>
              <p:tags r:id="rId4"/>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dirty="0">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grpSp>
        <p:nvGrpSpPr>
          <p:cNvPr id="37" name="组合 36"/>
          <p:cNvGrpSpPr/>
          <p:nvPr userDrawn="1">
            <p:custDataLst>
              <p:tags r:id="rId2"/>
            </p:custDataLst>
          </p:nvPr>
        </p:nvGrpSpPr>
        <p:grpSpPr>
          <a:xfrm>
            <a:off x="11233150" y="6035675"/>
            <a:ext cx="645795" cy="633730"/>
            <a:chOff x="3483329" y="1464078"/>
            <a:chExt cx="2298132" cy="2298132"/>
          </a:xfrm>
        </p:grpSpPr>
        <p:sp>
          <p:nvSpPr>
            <p:cNvPr id="38" name="椭圆 37"/>
            <p:cNvSpPr/>
            <p:nvPr>
              <p:custDataLst>
                <p:tags r:id="rId3"/>
              </p:custDataLst>
            </p:nvPr>
          </p:nvSpPr>
          <p:spPr>
            <a:xfrm>
              <a:off x="3572304" y="1553053"/>
              <a:ext cx="2120182" cy="212018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p>
          </p:txBody>
        </p:sp>
        <p:sp>
          <p:nvSpPr>
            <p:cNvPr id="39" name="椭圆 38"/>
            <p:cNvSpPr/>
            <p:nvPr>
              <p:custDataLst>
                <p:tags r:id="rId4"/>
              </p:custDataLst>
            </p:nvPr>
          </p:nvSpPr>
          <p:spPr>
            <a:xfrm>
              <a:off x="3483329" y="1464078"/>
              <a:ext cx="2298132" cy="2298132"/>
            </a:xfrm>
            <a:prstGeom prst="ellipse">
              <a:avLst/>
            </a:prstGeom>
            <a:solidFill>
              <a:schemeClr val="accent1">
                <a:lumMod val="50000"/>
                <a:alpha val="46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3200">
                <a:solidFill>
                  <a:schemeClr val="bg1"/>
                </a:solidFill>
                <a:latin typeface="方正黑体简体" panose="03000509000000000000" pitchFamily="65" charset="-122"/>
                <a:ea typeface="方正黑体简体" panose="03000509000000000000" pitchFamily="65" charset="-122"/>
              </a:endParaRPr>
            </a:p>
          </p:txBody>
        </p:sp>
      </p:grpSp>
      <p:grpSp>
        <p:nvGrpSpPr>
          <p:cNvPr id="12" name="组合 11"/>
          <p:cNvGrpSpPr/>
          <p:nvPr userDrawn="1">
            <p:custDataLst>
              <p:tags r:id="rId5"/>
            </p:custDataLst>
          </p:nvPr>
        </p:nvGrpSpPr>
        <p:grpSpPr>
          <a:xfrm>
            <a:off x="11096625" y="5877560"/>
            <a:ext cx="136525" cy="133985"/>
            <a:chOff x="3483329" y="1464078"/>
            <a:chExt cx="2298132" cy="2298132"/>
          </a:xfrm>
        </p:grpSpPr>
        <p:sp>
          <p:nvSpPr>
            <p:cNvPr id="13" name="椭圆 12"/>
            <p:cNvSpPr/>
            <p:nvPr>
              <p:custDataLst>
                <p:tags r:id="rId6"/>
              </p:custDataLst>
            </p:nvPr>
          </p:nvSpPr>
          <p:spPr>
            <a:xfrm>
              <a:off x="3572304" y="1553053"/>
              <a:ext cx="2120182" cy="212018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p>
          </p:txBody>
        </p:sp>
        <p:sp>
          <p:nvSpPr>
            <p:cNvPr id="14" name="椭圆 13"/>
            <p:cNvSpPr/>
            <p:nvPr>
              <p:custDataLst>
                <p:tags r:id="rId7"/>
              </p:custDataLst>
            </p:nvPr>
          </p:nvSpPr>
          <p:spPr>
            <a:xfrm>
              <a:off x="3483329" y="1464078"/>
              <a:ext cx="2298132" cy="2298132"/>
            </a:xfrm>
            <a:prstGeom prst="ellipse">
              <a:avLst/>
            </a:prstGeom>
            <a:solidFill>
              <a:schemeClr val="accent1">
                <a:lumMod val="50000"/>
                <a:alpha val="46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3200">
                <a:solidFill>
                  <a:schemeClr val="bg1"/>
                </a:solidFill>
                <a:latin typeface="方正黑体简体" panose="03000509000000000000" pitchFamily="65" charset="-122"/>
                <a:ea typeface="方正黑体简体" panose="03000509000000000000" pitchFamily="65" charset="-122"/>
              </a:endParaRPr>
            </a:p>
          </p:txBody>
        </p:sp>
      </p:grpSp>
      <p:grpSp>
        <p:nvGrpSpPr>
          <p:cNvPr id="16" name="组合 15"/>
          <p:cNvGrpSpPr/>
          <p:nvPr userDrawn="1">
            <p:custDataLst>
              <p:tags r:id="rId8"/>
            </p:custDataLst>
          </p:nvPr>
        </p:nvGrpSpPr>
        <p:grpSpPr>
          <a:xfrm>
            <a:off x="11496675" y="5661660"/>
            <a:ext cx="313690" cy="307975"/>
            <a:chOff x="3483329" y="1464078"/>
            <a:chExt cx="2298132" cy="2298132"/>
          </a:xfrm>
        </p:grpSpPr>
        <p:sp>
          <p:nvSpPr>
            <p:cNvPr id="17" name="椭圆 16"/>
            <p:cNvSpPr/>
            <p:nvPr>
              <p:custDataLst>
                <p:tags r:id="rId9"/>
              </p:custDataLst>
            </p:nvPr>
          </p:nvSpPr>
          <p:spPr>
            <a:xfrm>
              <a:off x="3572304" y="1553053"/>
              <a:ext cx="2120182" cy="212018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p>
          </p:txBody>
        </p:sp>
        <p:sp>
          <p:nvSpPr>
            <p:cNvPr id="18" name="椭圆 17"/>
            <p:cNvSpPr/>
            <p:nvPr>
              <p:custDataLst>
                <p:tags r:id="rId10"/>
              </p:custDataLst>
            </p:nvPr>
          </p:nvSpPr>
          <p:spPr>
            <a:xfrm>
              <a:off x="3483329" y="1464078"/>
              <a:ext cx="2298132" cy="2298132"/>
            </a:xfrm>
            <a:prstGeom prst="ellipse">
              <a:avLst/>
            </a:prstGeom>
            <a:solidFill>
              <a:schemeClr val="accent1">
                <a:lumMod val="50000"/>
                <a:alpha val="46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3200">
                <a:solidFill>
                  <a:schemeClr val="bg1"/>
                </a:solidFill>
                <a:latin typeface="方正黑体简体" panose="03000509000000000000" pitchFamily="65" charset="-122"/>
                <a:ea typeface="方正黑体简体" panose="03000509000000000000" pitchFamily="65" charset="-122"/>
              </a:endParaRPr>
            </a:p>
          </p:txBody>
        </p:sp>
      </p:grpSp>
      <p:sp>
        <p:nvSpPr>
          <p:cNvPr id="10" name="矩形 9"/>
          <p:cNvSpPr/>
          <p:nvPr userDrawn="1">
            <p:custDataLst>
              <p:tags r:id="rId1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sym typeface="+mn-ea"/>
            </a:endParaRPr>
          </a:p>
        </p:txBody>
      </p:sp>
      <p:sp>
        <p:nvSpPr>
          <p:cNvPr id="2" name="标题 1"/>
          <p:cNvSpPr>
            <a:spLocks noGrp="1"/>
          </p:cNvSpPr>
          <p:nvPr>
            <p:ph type="title"/>
            <p:custDataLst>
              <p:tags r:id="rId12"/>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p:txBody>
          <a:bodyPr/>
          <a:lstStyle/>
          <a:p>
            <a:endParaRPr lang="zh-CN" altLang="en-US" dirty="0"/>
          </a:p>
        </p:txBody>
      </p:sp>
      <p:sp>
        <p:nvSpPr>
          <p:cNvPr id="5" name="灯片编号占位符 4"/>
          <p:cNvSpPr>
            <a:spLocks noGrp="1"/>
          </p:cNvSpPr>
          <p:nvPr>
            <p:ph type="sldNum" sz="quarter" idx="12"/>
            <p:custDataLst>
              <p:tags r:id="rId15"/>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6"/>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7"/>
            </p:custDataLst>
          </p:nvPr>
        </p:nvSpPr>
        <p:spPr>
          <a:xfrm>
            <a:off x="612775" y="2808000"/>
            <a:ext cx="10965600" cy="34308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p:stCondLst>
                                            <p:cond delay="1834"/>
                                          </p:stCondLst>
                                        </p:cTn>
                                        <p:tgtEl>
                                          <p:spTgt spid="3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80">
                                          <p:stCondLst>
                                            <p:cond delay="0"/>
                                          </p:stCondLst>
                                        </p:cTn>
                                        <p:tgtEl>
                                          <p:spTgt spid="12"/>
                                        </p:tgtEl>
                                      </p:cBhvr>
                                    </p:animEffect>
                                    <p:anim calcmode="lin" valueType="num">
                                      <p:cBhvr>
                                        <p:cTn id="2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0" dur="26">
                                          <p:stCondLst>
                                            <p:cond delay="650"/>
                                          </p:stCondLst>
                                        </p:cTn>
                                        <p:tgtEl>
                                          <p:spTgt spid="12"/>
                                        </p:tgtEl>
                                      </p:cBhvr>
                                      <p:to x="100000" y="60000"/>
                                    </p:animScale>
                                    <p:animScale>
                                      <p:cBhvr>
                                        <p:cTn id="31" dur="166">
                                          <p:stCondLst>
                                            <p:cond delay="676"/>
                                          </p:stCondLst>
                                        </p:cTn>
                                        <p:tgtEl>
                                          <p:spTgt spid="12"/>
                                        </p:tgtEl>
                                      </p:cBhvr>
                                      <p:to x="100000" y="100000"/>
                                    </p:animScale>
                                    <p:animScale>
                                      <p:cBhvr>
                                        <p:cTn id="32" dur="26">
                                          <p:stCondLst>
                                            <p:cond delay="1312"/>
                                          </p:stCondLst>
                                        </p:cTn>
                                        <p:tgtEl>
                                          <p:spTgt spid="12"/>
                                        </p:tgtEl>
                                      </p:cBhvr>
                                      <p:to x="100000" y="80000"/>
                                    </p:animScale>
                                    <p:animScale>
                                      <p:cBhvr>
                                        <p:cTn id="33" dur="166">
                                          <p:stCondLst>
                                            <p:cond delay="1338"/>
                                          </p:stCondLst>
                                        </p:cTn>
                                        <p:tgtEl>
                                          <p:spTgt spid="12"/>
                                        </p:tgtEl>
                                      </p:cBhvr>
                                      <p:to x="100000" y="100000"/>
                                    </p:animScale>
                                    <p:animScale>
                                      <p:cBhvr>
                                        <p:cTn id="34" dur="26">
                                          <p:stCondLst>
                                            <p:cond delay="1642"/>
                                          </p:stCondLst>
                                        </p:cTn>
                                        <p:tgtEl>
                                          <p:spTgt spid="12"/>
                                        </p:tgtEl>
                                      </p:cBhvr>
                                      <p:to x="100000" y="90000"/>
                                    </p:animScale>
                                    <p:animScale>
                                      <p:cBhvr>
                                        <p:cTn id="35" dur="166">
                                          <p:stCondLst>
                                            <p:cond delay="1668"/>
                                          </p:stCondLst>
                                        </p:cTn>
                                        <p:tgtEl>
                                          <p:spTgt spid="12"/>
                                        </p:tgtEl>
                                      </p:cBhvr>
                                      <p:to x="100000" y="100000"/>
                                    </p:animScale>
                                    <p:animScale>
                                      <p:cBhvr>
                                        <p:cTn id="36" dur="26">
                                          <p:stCondLst>
                                            <p:cond delay="1808"/>
                                          </p:stCondLst>
                                        </p:cTn>
                                        <p:tgtEl>
                                          <p:spTgt spid="12"/>
                                        </p:tgtEl>
                                      </p:cBhvr>
                                      <p:to x="100000" y="95000"/>
                                    </p:animScale>
                                    <p:animScale>
                                      <p:cBhvr>
                                        <p:cTn id="37" dur="166">
                                          <p:stCondLst>
                                            <p:cond delay="1834"/>
                                          </p:stCondLst>
                                        </p:cTn>
                                        <p:tgtEl>
                                          <p:spTgt spid="12"/>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80">
                                          <p:stCondLst>
                                            <p:cond delay="0"/>
                                          </p:stCondLst>
                                        </p:cTn>
                                        <p:tgtEl>
                                          <p:spTgt spid="16"/>
                                        </p:tgtEl>
                                      </p:cBhvr>
                                    </p:animEffect>
                                    <p:anim calcmode="lin" valueType="num">
                                      <p:cBhvr>
                                        <p:cTn id="4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7" dur="26">
                                          <p:stCondLst>
                                            <p:cond delay="650"/>
                                          </p:stCondLst>
                                        </p:cTn>
                                        <p:tgtEl>
                                          <p:spTgt spid="16"/>
                                        </p:tgtEl>
                                      </p:cBhvr>
                                      <p:to x="100000" y="60000"/>
                                    </p:animScale>
                                    <p:animScale>
                                      <p:cBhvr>
                                        <p:cTn id="48" dur="166">
                                          <p:stCondLst>
                                            <p:cond delay="676"/>
                                          </p:stCondLst>
                                        </p:cTn>
                                        <p:tgtEl>
                                          <p:spTgt spid="16"/>
                                        </p:tgtEl>
                                      </p:cBhvr>
                                      <p:to x="100000" y="100000"/>
                                    </p:animScale>
                                    <p:animScale>
                                      <p:cBhvr>
                                        <p:cTn id="49" dur="26">
                                          <p:stCondLst>
                                            <p:cond delay="1312"/>
                                          </p:stCondLst>
                                        </p:cTn>
                                        <p:tgtEl>
                                          <p:spTgt spid="16"/>
                                        </p:tgtEl>
                                      </p:cBhvr>
                                      <p:to x="100000" y="80000"/>
                                    </p:animScale>
                                    <p:animScale>
                                      <p:cBhvr>
                                        <p:cTn id="50" dur="166">
                                          <p:stCondLst>
                                            <p:cond delay="1338"/>
                                          </p:stCondLst>
                                        </p:cTn>
                                        <p:tgtEl>
                                          <p:spTgt spid="16"/>
                                        </p:tgtEl>
                                      </p:cBhvr>
                                      <p:to x="100000" y="100000"/>
                                    </p:animScale>
                                    <p:animScale>
                                      <p:cBhvr>
                                        <p:cTn id="51" dur="26">
                                          <p:stCondLst>
                                            <p:cond delay="1642"/>
                                          </p:stCondLst>
                                        </p:cTn>
                                        <p:tgtEl>
                                          <p:spTgt spid="16"/>
                                        </p:tgtEl>
                                      </p:cBhvr>
                                      <p:to x="100000" y="90000"/>
                                    </p:animScale>
                                    <p:animScale>
                                      <p:cBhvr>
                                        <p:cTn id="52" dur="166">
                                          <p:stCondLst>
                                            <p:cond delay="1668"/>
                                          </p:stCondLst>
                                        </p:cTn>
                                        <p:tgtEl>
                                          <p:spTgt spid="16"/>
                                        </p:tgtEl>
                                      </p:cBhvr>
                                      <p:to x="100000" y="100000"/>
                                    </p:animScale>
                                    <p:animScale>
                                      <p:cBhvr>
                                        <p:cTn id="53" dur="26">
                                          <p:stCondLst>
                                            <p:cond delay="1808"/>
                                          </p:stCondLst>
                                        </p:cTn>
                                        <p:tgtEl>
                                          <p:spTgt spid="16"/>
                                        </p:tgtEl>
                                      </p:cBhvr>
                                      <p:to x="100000" y="95000"/>
                                    </p:animScale>
                                    <p:animScale>
                                      <p:cBhvr>
                                        <p:cTn id="54" dur="166">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sym typeface="+mn-ea"/>
            </a:endParaRPr>
          </a:p>
        </p:txBody>
      </p:sp>
      <p:grpSp>
        <p:nvGrpSpPr>
          <p:cNvPr id="19" name="组合 18"/>
          <p:cNvGrpSpPr/>
          <p:nvPr userDrawn="1">
            <p:custDataLst>
              <p:tags r:id="rId3"/>
            </p:custDataLst>
          </p:nvPr>
        </p:nvGrpSpPr>
        <p:grpSpPr>
          <a:xfrm>
            <a:off x="49530" y="6237605"/>
            <a:ext cx="911225" cy="210820"/>
            <a:chOff x="188" y="9298"/>
            <a:chExt cx="5452" cy="1102"/>
          </a:xfrm>
        </p:grpSpPr>
        <p:sp>
          <p:nvSpPr>
            <p:cNvPr id="14" name="任意多边形 13"/>
            <p:cNvSpPr/>
            <p:nvPr userDrawn="1">
              <p:custDataLst>
                <p:tags r:id="rId4"/>
              </p:custDataLst>
            </p:nvPr>
          </p:nvSpPr>
          <p:spPr>
            <a:xfrm>
              <a:off x="188" y="9298"/>
              <a:ext cx="2879" cy="1101"/>
            </a:xfrm>
            <a:custGeom>
              <a:avLst/>
              <a:gdLst>
                <a:gd name="connsiteX0" fmla="*/ 0 w 2132065"/>
                <a:gd name="connsiteY0" fmla="*/ 0 h 852826"/>
                <a:gd name="connsiteX1" fmla="*/ 1705652 w 2132065"/>
                <a:gd name="connsiteY1" fmla="*/ 0 h 852826"/>
                <a:gd name="connsiteX2" fmla="*/ 2132065 w 2132065"/>
                <a:gd name="connsiteY2" fmla="*/ 426413 h 852826"/>
                <a:gd name="connsiteX3" fmla="*/ 1705652 w 2132065"/>
                <a:gd name="connsiteY3" fmla="*/ 852826 h 852826"/>
                <a:gd name="connsiteX4" fmla="*/ 0 w 2132065"/>
                <a:gd name="connsiteY4" fmla="*/ 852826 h 852826"/>
                <a:gd name="connsiteX5" fmla="*/ 426413 w 2132065"/>
                <a:gd name="connsiteY5" fmla="*/ 426413 h 852826"/>
                <a:gd name="connsiteX6" fmla="*/ 0 w 2132065"/>
                <a:gd name="connsiteY6" fmla="*/ 0 h 85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2065" h="852826">
                  <a:moveTo>
                    <a:pt x="0" y="0"/>
                  </a:moveTo>
                  <a:lnTo>
                    <a:pt x="1705652" y="0"/>
                  </a:lnTo>
                  <a:lnTo>
                    <a:pt x="2132065" y="426413"/>
                  </a:lnTo>
                  <a:lnTo>
                    <a:pt x="1705652" y="852826"/>
                  </a:lnTo>
                  <a:lnTo>
                    <a:pt x="0" y="852826"/>
                  </a:lnTo>
                  <a:lnTo>
                    <a:pt x="426413" y="426413"/>
                  </a:lnTo>
                  <a:lnTo>
                    <a:pt x="0" y="0"/>
                  </a:ln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p>
              <a:pPr lvl="0" algn="ctr" defTabSz="355600">
                <a:lnSpc>
                  <a:spcPct val="90000"/>
                </a:lnSpc>
                <a:spcBef>
                  <a:spcPct val="0"/>
                </a:spcBef>
                <a:spcAft>
                  <a:spcPct val="35000"/>
                </a:spcAft>
              </a:pPr>
              <a:endParaRPr lang="en-US" sz="3600" b="1" kern="1200" dirty="0">
                <a:solidFill>
                  <a:schemeClr val="bg1"/>
                </a:solidFill>
              </a:endParaRPr>
            </a:p>
          </p:txBody>
        </p:sp>
        <p:sp>
          <p:nvSpPr>
            <p:cNvPr id="6" name="任意多边形 5"/>
            <p:cNvSpPr/>
            <p:nvPr userDrawn="1">
              <p:custDataLst>
                <p:tags r:id="rId5"/>
              </p:custDataLst>
            </p:nvPr>
          </p:nvSpPr>
          <p:spPr>
            <a:xfrm>
              <a:off x="2761" y="9299"/>
              <a:ext cx="2879" cy="1101"/>
            </a:xfrm>
            <a:custGeom>
              <a:avLst/>
              <a:gdLst>
                <a:gd name="connsiteX0" fmla="*/ 0 w 2132065"/>
                <a:gd name="connsiteY0" fmla="*/ 0 h 852826"/>
                <a:gd name="connsiteX1" fmla="*/ 1705652 w 2132065"/>
                <a:gd name="connsiteY1" fmla="*/ 0 h 852826"/>
                <a:gd name="connsiteX2" fmla="*/ 2132065 w 2132065"/>
                <a:gd name="connsiteY2" fmla="*/ 426413 h 852826"/>
                <a:gd name="connsiteX3" fmla="*/ 1705652 w 2132065"/>
                <a:gd name="connsiteY3" fmla="*/ 852826 h 852826"/>
                <a:gd name="connsiteX4" fmla="*/ 0 w 2132065"/>
                <a:gd name="connsiteY4" fmla="*/ 852826 h 852826"/>
                <a:gd name="connsiteX5" fmla="*/ 426413 w 2132065"/>
                <a:gd name="connsiteY5" fmla="*/ 426413 h 852826"/>
                <a:gd name="connsiteX6" fmla="*/ 0 w 2132065"/>
                <a:gd name="connsiteY6" fmla="*/ 0 h 85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2065" h="852826">
                  <a:moveTo>
                    <a:pt x="0" y="0"/>
                  </a:moveTo>
                  <a:lnTo>
                    <a:pt x="1705652" y="0"/>
                  </a:lnTo>
                  <a:lnTo>
                    <a:pt x="2132065" y="426413"/>
                  </a:lnTo>
                  <a:lnTo>
                    <a:pt x="1705652" y="852826"/>
                  </a:lnTo>
                  <a:lnTo>
                    <a:pt x="0" y="852826"/>
                  </a:lnTo>
                  <a:lnTo>
                    <a:pt x="426413" y="426413"/>
                  </a:lnTo>
                  <a:lnTo>
                    <a:pt x="0" y="0"/>
                  </a:ln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p>
              <a:pPr lvl="0" algn="ctr" defTabSz="355600">
                <a:lnSpc>
                  <a:spcPct val="90000"/>
                </a:lnSpc>
                <a:spcBef>
                  <a:spcPct val="0"/>
                </a:spcBef>
                <a:spcAft>
                  <a:spcPct val="35000"/>
                </a:spcAft>
              </a:pPr>
              <a:endParaRPr lang="en-US" sz="3600" b="1" kern="1200" dirty="0">
                <a:solidFill>
                  <a:schemeClr val="bg1"/>
                </a:solidFill>
              </a:endParaRPr>
            </a:p>
          </p:txBody>
        </p:sp>
      </p:grpSp>
      <p:grpSp>
        <p:nvGrpSpPr>
          <p:cNvPr id="24" name="组合 23"/>
          <p:cNvGrpSpPr/>
          <p:nvPr userDrawn="1">
            <p:custDataLst>
              <p:tags r:id="rId6"/>
            </p:custDataLst>
          </p:nvPr>
        </p:nvGrpSpPr>
        <p:grpSpPr>
          <a:xfrm flipH="1">
            <a:off x="10909935" y="764540"/>
            <a:ext cx="1243330" cy="252095"/>
            <a:chOff x="188" y="9298"/>
            <a:chExt cx="5452" cy="1102"/>
          </a:xfrm>
        </p:grpSpPr>
        <p:sp>
          <p:nvSpPr>
            <p:cNvPr id="25" name="任意多边形 24"/>
            <p:cNvSpPr/>
            <p:nvPr userDrawn="1">
              <p:custDataLst>
                <p:tags r:id="rId7"/>
              </p:custDataLst>
            </p:nvPr>
          </p:nvSpPr>
          <p:spPr>
            <a:xfrm>
              <a:off x="188" y="9298"/>
              <a:ext cx="2879" cy="1101"/>
            </a:xfrm>
            <a:custGeom>
              <a:avLst/>
              <a:gdLst>
                <a:gd name="connsiteX0" fmla="*/ 0 w 2132065"/>
                <a:gd name="connsiteY0" fmla="*/ 0 h 852826"/>
                <a:gd name="connsiteX1" fmla="*/ 1705652 w 2132065"/>
                <a:gd name="connsiteY1" fmla="*/ 0 h 852826"/>
                <a:gd name="connsiteX2" fmla="*/ 2132065 w 2132065"/>
                <a:gd name="connsiteY2" fmla="*/ 426413 h 852826"/>
                <a:gd name="connsiteX3" fmla="*/ 1705652 w 2132065"/>
                <a:gd name="connsiteY3" fmla="*/ 852826 h 852826"/>
                <a:gd name="connsiteX4" fmla="*/ 0 w 2132065"/>
                <a:gd name="connsiteY4" fmla="*/ 852826 h 852826"/>
                <a:gd name="connsiteX5" fmla="*/ 426413 w 2132065"/>
                <a:gd name="connsiteY5" fmla="*/ 426413 h 852826"/>
                <a:gd name="connsiteX6" fmla="*/ 0 w 2132065"/>
                <a:gd name="connsiteY6" fmla="*/ 0 h 85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2065" h="852826">
                  <a:moveTo>
                    <a:pt x="0" y="0"/>
                  </a:moveTo>
                  <a:lnTo>
                    <a:pt x="1705652" y="0"/>
                  </a:lnTo>
                  <a:lnTo>
                    <a:pt x="2132065" y="426413"/>
                  </a:lnTo>
                  <a:lnTo>
                    <a:pt x="1705652" y="852826"/>
                  </a:lnTo>
                  <a:lnTo>
                    <a:pt x="0" y="852826"/>
                  </a:lnTo>
                  <a:lnTo>
                    <a:pt x="426413" y="426413"/>
                  </a:lnTo>
                  <a:lnTo>
                    <a:pt x="0" y="0"/>
                  </a:ln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p>
              <a:pPr lvl="0" algn="ctr" defTabSz="355600">
                <a:lnSpc>
                  <a:spcPct val="90000"/>
                </a:lnSpc>
                <a:spcBef>
                  <a:spcPct val="0"/>
                </a:spcBef>
                <a:spcAft>
                  <a:spcPct val="35000"/>
                </a:spcAft>
              </a:pPr>
              <a:endParaRPr lang="en-US" sz="3600" b="1" kern="1200" dirty="0">
                <a:solidFill>
                  <a:schemeClr val="bg1"/>
                </a:solidFill>
              </a:endParaRPr>
            </a:p>
          </p:txBody>
        </p:sp>
        <p:sp>
          <p:nvSpPr>
            <p:cNvPr id="26" name="任意多边形 25"/>
            <p:cNvSpPr/>
            <p:nvPr userDrawn="1">
              <p:custDataLst>
                <p:tags r:id="rId8"/>
              </p:custDataLst>
            </p:nvPr>
          </p:nvSpPr>
          <p:spPr>
            <a:xfrm>
              <a:off x="2761" y="9299"/>
              <a:ext cx="2879" cy="1101"/>
            </a:xfrm>
            <a:custGeom>
              <a:avLst/>
              <a:gdLst>
                <a:gd name="connsiteX0" fmla="*/ 0 w 2132065"/>
                <a:gd name="connsiteY0" fmla="*/ 0 h 852826"/>
                <a:gd name="connsiteX1" fmla="*/ 1705652 w 2132065"/>
                <a:gd name="connsiteY1" fmla="*/ 0 h 852826"/>
                <a:gd name="connsiteX2" fmla="*/ 2132065 w 2132065"/>
                <a:gd name="connsiteY2" fmla="*/ 426413 h 852826"/>
                <a:gd name="connsiteX3" fmla="*/ 1705652 w 2132065"/>
                <a:gd name="connsiteY3" fmla="*/ 852826 h 852826"/>
                <a:gd name="connsiteX4" fmla="*/ 0 w 2132065"/>
                <a:gd name="connsiteY4" fmla="*/ 852826 h 852826"/>
                <a:gd name="connsiteX5" fmla="*/ 426413 w 2132065"/>
                <a:gd name="connsiteY5" fmla="*/ 426413 h 852826"/>
                <a:gd name="connsiteX6" fmla="*/ 0 w 2132065"/>
                <a:gd name="connsiteY6" fmla="*/ 0 h 85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2065" h="852826">
                  <a:moveTo>
                    <a:pt x="0" y="0"/>
                  </a:moveTo>
                  <a:lnTo>
                    <a:pt x="1705652" y="0"/>
                  </a:lnTo>
                  <a:lnTo>
                    <a:pt x="2132065" y="426413"/>
                  </a:lnTo>
                  <a:lnTo>
                    <a:pt x="1705652" y="852826"/>
                  </a:lnTo>
                  <a:lnTo>
                    <a:pt x="0" y="852826"/>
                  </a:lnTo>
                  <a:lnTo>
                    <a:pt x="426413" y="426413"/>
                  </a:lnTo>
                  <a:lnTo>
                    <a:pt x="0" y="0"/>
                  </a:ln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p>
              <a:pPr lvl="0" algn="ctr" defTabSz="355600">
                <a:lnSpc>
                  <a:spcPct val="90000"/>
                </a:lnSpc>
                <a:spcBef>
                  <a:spcPct val="0"/>
                </a:spcBef>
                <a:spcAft>
                  <a:spcPct val="35000"/>
                </a:spcAft>
              </a:pPr>
              <a:endParaRPr lang="en-US" sz="3600" b="1" kern="1200" dirty="0">
                <a:solidFill>
                  <a:schemeClr val="bg1"/>
                </a:solidFill>
              </a:endParaRPr>
            </a:p>
          </p:txBody>
        </p:sp>
      </p:grpSp>
      <p:sp>
        <p:nvSpPr>
          <p:cNvPr id="2" name="标题 1"/>
          <p:cNvSpPr>
            <a:spLocks noGrp="1"/>
          </p:cNvSpPr>
          <p:nvPr>
            <p:ph type="title"/>
            <p:custDataLst>
              <p:tags r:id="rId9"/>
            </p:custDataLst>
          </p:nvPr>
        </p:nvSpPr>
        <p:spPr>
          <a:xfrm>
            <a:off x="579600" y="237600"/>
            <a:ext cx="11037600" cy="441964"/>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腰带">
    <p:bg>
      <p:bgPr>
        <a:blipFill rotWithShape="1">
          <a:blip r:embed="rId2"/>
          <a:stretch>
            <a:fillRect t="-9000" b="-9000"/>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1270" y="98081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sym typeface="+mn-ea"/>
            </a:endParaRPr>
          </a:p>
        </p:txBody>
      </p:sp>
      <p:cxnSp>
        <p:nvCxnSpPr>
          <p:cNvPr id="6" name="直接连接符 5"/>
          <p:cNvCxnSpPr/>
          <p:nvPr userDrawn="1">
            <p:custDataLst>
              <p:tags r:id="rId4"/>
            </p:custDataLst>
          </p:nvPr>
        </p:nvCxnSpPr>
        <p:spPr>
          <a:xfrm>
            <a:off x="1657245" y="3725995"/>
            <a:ext cx="8877513" cy="0"/>
          </a:xfrm>
          <a:prstGeom prst="line">
            <a:avLst/>
          </a:prstGeom>
          <a:ln w="28575">
            <a:gradFill flip="none" rotWithShape="1">
              <a:gsLst>
                <a:gs pos="1000">
                  <a:schemeClr val="accent1">
                    <a:lumMod val="5000"/>
                    <a:lumOff val="95000"/>
                    <a:alpha val="0"/>
                  </a:schemeClr>
                </a:gs>
                <a:gs pos="60000">
                  <a:schemeClr val="bg1"/>
                </a:gs>
                <a:gs pos="100000">
                  <a:schemeClr val="accent1">
                    <a:lumMod val="30000"/>
                    <a:lumOff val="7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474904"/>
            <a:ext cx="280787" cy="776422"/>
          </a:xfrm>
          <a:prstGeom prst="rect">
            <a:avLst/>
          </a:prstGeom>
          <a:gradFill>
            <a:gsLst>
              <a:gs pos="0">
                <a:schemeClr val="accent1"/>
              </a:gs>
              <a:gs pos="100000">
                <a:schemeClr val="accent2">
                  <a:alpha val="73000"/>
                </a:schemeClr>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9" name="矩形 8"/>
          <p:cNvSpPr/>
          <p:nvPr userDrawn="1"/>
        </p:nvSpPr>
        <p:spPr>
          <a:xfrm>
            <a:off x="-1" y="548320"/>
            <a:ext cx="12192002" cy="5798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Light" panose="02020300000000000000" pitchFamily="18" charset="-122"/>
              <a:ea typeface="思源宋体 CN Light" panose="02020300000000000000" pitchFamily="18"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1.xml"/><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8" Type="http://schemas.openxmlformats.org/officeDocument/2006/relationships/theme" Target="../theme/theme2.xml"/><Relationship Id="rId27" Type="http://schemas.openxmlformats.org/officeDocument/2006/relationships/tags" Target="../tags/tag155.xml"/><Relationship Id="rId26" Type="http://schemas.openxmlformats.org/officeDocument/2006/relationships/tags" Target="../tags/tag154.xml"/><Relationship Id="rId25" Type="http://schemas.openxmlformats.org/officeDocument/2006/relationships/tags" Target="../tags/tag153.xml"/><Relationship Id="rId24" Type="http://schemas.openxmlformats.org/officeDocument/2006/relationships/tags" Target="../tags/tag152.xml"/><Relationship Id="rId23" Type="http://schemas.openxmlformats.org/officeDocument/2006/relationships/tags" Target="../tags/tag151.xml"/><Relationship Id="rId22" Type="http://schemas.openxmlformats.org/officeDocument/2006/relationships/tags" Target="../tags/tag150.xml"/><Relationship Id="rId21" Type="http://schemas.openxmlformats.org/officeDocument/2006/relationships/image" Target="../media/image2.jpeg"/><Relationship Id="rId20" Type="http://schemas.openxmlformats.org/officeDocument/2006/relationships/slideLayout" Target="../slideLayouts/slideLayout34.xml"/><Relationship Id="rId2" Type="http://schemas.openxmlformats.org/officeDocument/2006/relationships/slideLayout" Target="../slideLayouts/slideLayout16.xml"/><Relationship Id="rId19" Type="http://schemas.openxmlformats.org/officeDocument/2006/relationships/slideLayout" Target="../slideLayouts/slideLayout33.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fld id="{565CE74E-AB26-4998-AD42-012C4C1AD076}" type="slidenum">
              <a:rPr lang="zh-CN" altLang="en-US" smtClean="0"/>
            </a:fld>
            <a:endParaRPr lang="zh-CN" altLang="en-US" dirty="0"/>
          </a:p>
        </p:txBody>
      </p:sp>
      <p:sp>
        <p:nvSpPr>
          <p:cNvPr id="9" name="矩形 8"/>
          <p:cNvSpPr/>
          <p:nvPr userDrawn="1">
            <p:custDataLst>
              <p:tags r:id="rId16"/>
            </p:custDataLst>
          </p:nvPr>
        </p:nvSpPr>
        <p:spPr>
          <a:xfrm>
            <a:off x="372833" y="359228"/>
            <a:ext cx="11446330" cy="612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思源宋体 CN Light" panose="02020300000000000000" pitchFamily="18" charset="-122"/>
              <a:ea typeface="思源宋体 CN Light" panose="02020300000000000000" pitchFamily="18"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思源宋体 CN Light" panose="02020300000000000000" pitchFamily="18" charset="-122"/>
          <a:ea typeface="思源宋体 CN Light" panose="020203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Light" panose="02020300000000000000" pitchFamily="18" charset="-122"/>
          <a:ea typeface="思源宋体 CN Light" panose="020203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Light" panose="02020300000000000000" pitchFamily="18" charset="-122"/>
          <a:ea typeface="思源宋体 CN Light" panose="020203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Light" panose="02020300000000000000" pitchFamily="18" charset="-122"/>
          <a:ea typeface="思源宋体 CN Light" panose="020203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Light" panose="02020300000000000000" pitchFamily="18" charset="-122"/>
          <a:ea typeface="思源宋体 CN Light" panose="020203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Light" panose="02020300000000000000" pitchFamily="18" charset="-122"/>
          <a:ea typeface="思源宋体 CN Light" panose="020203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22"/>
            </p:custDataLst>
          </p:nvPr>
        </p:nvSpPr>
        <p:spPr>
          <a:xfrm>
            <a:off x="838200" y="365125"/>
            <a:ext cx="10515600" cy="1325563"/>
          </a:xfrm>
          <a:prstGeom prst="rect">
            <a:avLst/>
          </a:prstGeom>
        </p:spPr>
        <p:txBody>
          <a:bodyPr vert="horz" lIns="90000" tIns="46800" rIns="90000" bIns="4680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custDataLst>
              <p:tags r:id="rId23"/>
            </p:custDataLst>
          </p:nvPr>
        </p:nvSpPr>
        <p:spPr>
          <a:xfrm>
            <a:off x="838200" y="1825625"/>
            <a:ext cx="10515600" cy="4351338"/>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custDataLst>
              <p:tags r:id="rId24"/>
            </p:custDataLst>
          </p:nvPr>
        </p:nvSpPr>
        <p:spPr>
          <a:xfrm>
            <a:off x="838200" y="6356350"/>
            <a:ext cx="2743200" cy="365125"/>
          </a:xfrm>
          <a:prstGeom prst="rect">
            <a:avLst/>
          </a:prstGeom>
        </p:spPr>
        <p:txBody>
          <a:bodyPr vert="horz" lIns="90000" tIns="46800" rIns="90000" bIns="46800" rtlCol="0" anchor="ctr">
            <a:normAutofit/>
          </a:bodyPr>
          <a:lstStyle>
            <a:lvl1pPr algn="l">
              <a:defRPr sz="1200">
                <a:solidFill>
                  <a:schemeClr val="bg1">
                    <a:lumMod val="50000"/>
                  </a:schemeClr>
                </a:solidFill>
              </a:defRPr>
            </a:lvl1pPr>
          </a:lstStyle>
          <a:p>
            <a:fld id="{760FBDFE-C587-4B4C-A407-44438C67B59E}" type="datetimeFigureOut">
              <a:rPr lang="zh-CN" altLang="en-US" smtClean="0"/>
            </a:fld>
            <a:endParaRPr lang="zh-CN" altLang="en-US" dirty="0"/>
          </a:p>
        </p:txBody>
      </p:sp>
      <p:sp>
        <p:nvSpPr>
          <p:cNvPr id="5" name="Footer Placeholder 4"/>
          <p:cNvSpPr>
            <a:spLocks noGrp="1"/>
          </p:cNvSpPr>
          <p:nvPr>
            <p:ph type="ftr" sz="quarter" idx="3"/>
            <p:custDataLst>
              <p:tags r:id="rId25"/>
            </p:custDataLst>
          </p:nvPr>
        </p:nvSpPr>
        <p:spPr>
          <a:xfrm>
            <a:off x="4038600" y="6356350"/>
            <a:ext cx="4114800" cy="365125"/>
          </a:xfrm>
          <a:prstGeom prst="rect">
            <a:avLst/>
          </a:prstGeom>
        </p:spPr>
        <p:txBody>
          <a:bodyPr vert="horz" lIns="90000" tIns="46800" rIns="90000" bIns="46800" rtlCol="0" anchor="ctr">
            <a:normAutofit/>
          </a:bodyPr>
          <a:lstStyle>
            <a:lvl1pPr algn="ctr">
              <a:defRPr sz="1200">
                <a:solidFill>
                  <a:schemeClr val="bg1">
                    <a:lumMod val="50000"/>
                  </a:schemeClr>
                </a:solidFill>
              </a:defRPr>
            </a:lvl1pPr>
          </a:lstStyle>
          <a:p>
            <a:endParaRPr lang="zh-CN" altLang="en-US"/>
          </a:p>
        </p:txBody>
      </p:sp>
      <p:sp>
        <p:nvSpPr>
          <p:cNvPr id="6" name="Slide Number Placeholder 5"/>
          <p:cNvSpPr>
            <a:spLocks noGrp="1"/>
          </p:cNvSpPr>
          <p:nvPr>
            <p:ph type="sldNum" sz="quarter" idx="4"/>
            <p:custDataLst>
              <p:tags r:id="rId26"/>
            </p:custDataLst>
          </p:nvPr>
        </p:nvSpPr>
        <p:spPr>
          <a:xfrm>
            <a:off x="8610600" y="6356350"/>
            <a:ext cx="2743200" cy="365125"/>
          </a:xfrm>
          <a:prstGeom prst="rect">
            <a:avLst/>
          </a:prstGeom>
        </p:spPr>
        <p:txBody>
          <a:bodyPr vert="horz" lIns="90000" tIns="46800" rIns="90000" bIns="46800" rtlCol="0" anchor="ctr">
            <a:normAutofit/>
          </a:bodyPr>
          <a:lstStyle>
            <a:lvl1pPr algn="r">
              <a:defRPr sz="1200">
                <a:solidFill>
                  <a:schemeClr val="bg1">
                    <a:lumMod val="50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16.xml"/></Relationships>
</file>

<file path=ppt/slides/_rels/slide2.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0" Type="http://schemas.openxmlformats.org/officeDocument/2006/relationships/slideLayout" Target="../slideLayouts/slideLayout21.xml"/><Relationship Id="rId1" Type="http://schemas.openxmlformats.org/officeDocument/2006/relationships/tags" Target="../tags/tag159.xml"/></Relationships>
</file>

<file path=ppt/slides/_rels/slide3.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image" Target="../media/image3.png"/><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1" Type="http://schemas.openxmlformats.org/officeDocument/2006/relationships/notesSlide" Target="../notesSlides/notesSlide1.xml"/><Relationship Id="rId10" Type="http://schemas.openxmlformats.org/officeDocument/2006/relationships/slideLayout" Target="../slideLayouts/slideLayout2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1.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image" Target="../media/image4.png"/><Relationship Id="rId1" Type="http://schemas.openxmlformats.org/officeDocument/2006/relationships/tags" Target="../tags/tag183.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tags" Target="../tags/tag196.xml"/><Relationship Id="rId3" Type="http://schemas.openxmlformats.org/officeDocument/2006/relationships/image" Target="../media/image5.GIF"/><Relationship Id="rId2" Type="http://schemas.openxmlformats.org/officeDocument/2006/relationships/tags" Target="../tags/tag195.xml"/><Relationship Id="rId1" Type="http://schemas.openxmlformats.org/officeDocument/2006/relationships/tags" Target="../tags/tag194.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982210" y="4354195"/>
            <a:ext cx="2226945" cy="475615"/>
          </a:xfrm>
          <a:prstGeom prst="rect">
            <a:avLst/>
          </a:prstGeom>
          <a:noFill/>
        </p:spPr>
        <p:txBody>
          <a:bodyPr wrap="square" rtlCol="0">
            <a:spAutoFit/>
          </a:bodyPr>
          <a:p>
            <a:pPr algn="ctr"/>
            <a:r>
              <a:rPr lang="zh-CN" altLang="en-US" sz="2500" b="1" dirty="0">
                <a:solidFill>
                  <a:schemeClr val="lt1"/>
                </a:solidFill>
                <a:latin typeface="微软雅黑" panose="020B0503020204020204" charset="-122"/>
                <a:ea typeface="微软雅黑" panose="020B0503020204020204" charset="-122"/>
              </a:rPr>
              <a:t>主讲：李艳</a:t>
            </a:r>
            <a:endParaRPr lang="zh-CN" altLang="en-US" sz="2500" b="1" dirty="0">
              <a:solidFill>
                <a:schemeClr val="lt1"/>
              </a:solidFill>
              <a:latin typeface="微软雅黑" panose="020B0503020204020204" charset="-122"/>
              <a:ea typeface="微软雅黑" panose="020B0503020204020204" charset="-122"/>
            </a:endParaRPr>
          </a:p>
        </p:txBody>
      </p:sp>
      <p:sp>
        <p:nvSpPr>
          <p:cNvPr id="4" name="标题 3"/>
          <p:cNvSpPr>
            <a:spLocks noGrp="1"/>
          </p:cNvSpPr>
          <p:nvPr>
            <p:ph type="ctrTitle"/>
            <p:custDataLst>
              <p:tags r:id="rId2"/>
            </p:custDataLst>
          </p:nvPr>
        </p:nvSpPr>
        <p:spPr>
          <a:xfrm>
            <a:off x="734060" y="1527810"/>
            <a:ext cx="10723245" cy="2243455"/>
          </a:xfrm>
        </p:spPr>
        <p:txBody>
          <a:bodyPr>
            <a:normAutofit/>
          </a:bodyPr>
          <a:p>
            <a:pPr marL="0" indent="0" algn="ctr">
              <a:lnSpc>
                <a:spcPct val="90000"/>
              </a:lnSpc>
              <a:spcBef>
                <a:spcPts val="0"/>
              </a:spcBef>
              <a:spcAft>
                <a:spcPts val="0"/>
              </a:spcAft>
              <a:buSzPct val="100000"/>
              <a:buNone/>
            </a:pPr>
            <a:r>
              <a:rPr lang="zh-CN" altLang="en-US" sz="5400" b="1" dirty="0">
                <a:solidFill>
                  <a:schemeClr val="lt1"/>
                </a:solidFill>
              </a:rPr>
              <a:t>金税四期下的企业合规与风险防范</a:t>
            </a:r>
            <a:endParaRPr lang="zh-CN" altLang="en-US" sz="5400" b="1" dirty="0">
              <a:solidFill>
                <a:schemeClr val="lt1"/>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08583" y="2030990"/>
            <a:ext cx="5124206" cy="1788447"/>
            <a:chOff x="6948409" y="2379152"/>
            <a:chExt cx="2549427" cy="1788447"/>
          </a:xfrm>
        </p:grpSpPr>
        <p:sp>
          <p:nvSpPr>
            <p:cNvPr id="20" name="文本框 19"/>
            <p:cNvSpPr txBox="1"/>
            <p:nvPr>
              <p:custDataLst>
                <p:tags r:id="rId1"/>
              </p:custDataLst>
            </p:nvPr>
          </p:nvSpPr>
          <p:spPr>
            <a:xfrm>
              <a:off x="6948409" y="3152869"/>
              <a:ext cx="2549427" cy="1014730"/>
            </a:xfrm>
            <a:prstGeom prst="rect">
              <a:avLst/>
            </a:prstGeom>
            <a:noFill/>
          </p:spPr>
          <p:txBody>
            <a:bodyPr vert="horz" wrap="square" rtlCol="0">
              <a:spAutoFit/>
            </a:bodyPr>
            <a:p>
              <a:r>
                <a:rPr lang="zh-CN" altLang="en-US" sz="6000" b="1" dirty="0">
                  <a:solidFill>
                    <a:schemeClr val="bg1"/>
                  </a:solidFill>
                  <a:effectLst>
                    <a:outerShdw blurRad="127000" dist="38100" dir="2700000" algn="tl" rotWithShape="0">
                      <a:prstClr val="black">
                        <a:alpha val="20000"/>
                      </a:prstClr>
                    </a:outerShdw>
                  </a:effectLst>
                  <a:latin typeface="思源黑体 CN Heavy" panose="020B0A00000000000000" pitchFamily="34" charset="-122"/>
                  <a:ea typeface="思源黑体 CN Heavy" panose="020B0A00000000000000" pitchFamily="34" charset="-122"/>
                  <a:sym typeface="Arial" panose="020B0604020202020204" pitchFamily="34" charset="0"/>
                </a:rPr>
                <a:t>财税合规</a:t>
              </a:r>
              <a:endParaRPr lang="zh-CN" altLang="en-US" sz="6000" b="1" dirty="0">
                <a:solidFill>
                  <a:schemeClr val="bg1"/>
                </a:solidFill>
                <a:effectLst>
                  <a:outerShdw blurRad="127000" dist="38100" dir="2700000" algn="tl" rotWithShape="0">
                    <a:prstClr val="black">
                      <a:alpha val="20000"/>
                    </a:prstClr>
                  </a:outerShdw>
                </a:effectLst>
                <a:latin typeface="思源黑体 CN Heavy" panose="020B0A00000000000000" pitchFamily="34" charset="-122"/>
                <a:ea typeface="思源黑体 CN Heavy" panose="020B0A00000000000000" pitchFamily="34" charset="-122"/>
                <a:sym typeface="Arial" panose="020B0604020202020204" pitchFamily="34" charset="0"/>
              </a:endParaRPr>
            </a:p>
          </p:txBody>
        </p:sp>
        <p:sp>
          <p:nvSpPr>
            <p:cNvPr id="24" name="TextBox 19"/>
            <p:cNvSpPr txBox="1"/>
            <p:nvPr>
              <p:custDataLst>
                <p:tags r:id="rId2"/>
              </p:custDataLst>
            </p:nvPr>
          </p:nvSpPr>
          <p:spPr>
            <a:xfrm>
              <a:off x="6986694" y="2379152"/>
              <a:ext cx="1689096" cy="544885"/>
            </a:xfrm>
            <a:prstGeom prst="rect">
              <a:avLst/>
            </a:prstGeom>
            <a:noFill/>
          </p:spPr>
          <p:txBody>
            <a:bodyPr wrap="square" lIns="42970" tIns="21485" rIns="42970" bIns="21485" rtlCol="0">
              <a:spAutoFit/>
            </a:bodyPr>
            <a:p>
              <a:r>
                <a:rPr lang="en-US" altLang="zh-CN"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THE PART ONE</a:t>
              </a:r>
              <a:endParaRPr lang="en-US" altLang="zh-CN"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5" name="红动网www.redocn.com7"/>
          <p:cNvSpPr txBox="1"/>
          <p:nvPr>
            <p:custDataLst>
              <p:tags r:id="rId3"/>
            </p:custDataLst>
          </p:nvPr>
        </p:nvSpPr>
        <p:spPr>
          <a:xfrm>
            <a:off x="4648835" y="3929380"/>
            <a:ext cx="4668520" cy="368300"/>
          </a:xfrm>
          <a:prstGeom prst="rect">
            <a:avLst/>
          </a:prstGeom>
          <a:noFill/>
        </p:spPr>
        <p:txBody>
          <a:bodyPr wrap="square" rtlCol="0">
            <a:spAutoFit/>
          </a:bodyPr>
          <a:p>
            <a:pPr algn="dist"/>
            <a:r>
              <a:rPr kumimoji="1" lang="zh-CN" dirty="0">
                <a:solidFill>
                  <a:schemeClr val="bg1"/>
                </a:solidFill>
                <a:latin typeface="思源黑体 CN Regular" panose="020B0500000000000000" pitchFamily="34" charset="-122"/>
                <a:ea typeface="思源黑体 CN Regular" panose="020B0500000000000000" pitchFamily="34" charset="-122"/>
              </a:rPr>
              <a:t>合规是企业高质量发展的基础</a:t>
            </a:r>
            <a:endParaRPr kumimoji="1" lang="zh-CN" dirty="0">
              <a:solidFill>
                <a:schemeClr val="bg1"/>
              </a:solidFill>
              <a:latin typeface="思源黑体 CN Regular" panose="020B0500000000000000" pitchFamily="34" charset="-122"/>
              <a:ea typeface="思源黑体 CN Regular" panose="020B0500000000000000" pitchFamily="34" charset="-122"/>
            </a:endParaRPr>
          </a:p>
        </p:txBody>
      </p:sp>
      <p:sp>
        <p:nvSpPr>
          <p:cNvPr id="6" name="文本框 5"/>
          <p:cNvSpPr txBox="1"/>
          <p:nvPr>
            <p:custDataLst>
              <p:tags r:id="rId4"/>
            </p:custDataLst>
          </p:nvPr>
        </p:nvSpPr>
        <p:spPr>
          <a:xfrm>
            <a:off x="1487019" y="1448615"/>
            <a:ext cx="3562351" cy="3153410"/>
          </a:xfrm>
          <a:prstGeom prst="rect">
            <a:avLst/>
          </a:prstGeom>
          <a:noFill/>
        </p:spPr>
        <p:txBody>
          <a:bodyPr vert="horz" wrap="square" rtlCol="0">
            <a:spAutoFit/>
          </a:bodyPr>
          <a:p>
            <a:r>
              <a:rPr lang="en-US" altLang="zh-CN" sz="19900" b="1" dirty="0" smtClean="0">
                <a:gradFill flip="none" rotWithShape="1">
                  <a:gsLst>
                    <a:gs pos="29000">
                      <a:srgbClr val="18D7F6">
                        <a:alpha val="0"/>
                      </a:srgbClr>
                    </a:gs>
                    <a:gs pos="100000">
                      <a:srgbClr val="008FFE"/>
                    </a:gs>
                  </a:gsLst>
                  <a:lin ang="16200000" scaled="1"/>
                  <a:tileRect/>
                </a:gradFill>
                <a:latin typeface="思源黑体 CN Heavy" panose="020B0A00000000000000" pitchFamily="34" charset="-122"/>
                <a:ea typeface="思源黑体 CN Heavy" panose="020B0A00000000000000" pitchFamily="34" charset="-122"/>
                <a:sym typeface="Arial" panose="020B0604020202020204" pitchFamily="34" charset="0"/>
              </a:rPr>
              <a:t>02</a:t>
            </a:r>
            <a:endParaRPr lang="zh-CN" altLang="en-US" sz="19900" b="1" dirty="0">
              <a:gradFill flip="none" rotWithShape="1">
                <a:gsLst>
                  <a:gs pos="29000">
                    <a:srgbClr val="18D7F6">
                      <a:alpha val="0"/>
                    </a:srgbClr>
                  </a:gs>
                  <a:gs pos="100000">
                    <a:srgbClr val="008FFE"/>
                  </a:gs>
                </a:gsLst>
                <a:lin ang="16200000" scaled="1"/>
                <a:tileRect/>
              </a:gradFill>
              <a:latin typeface="思源黑体 CN Heavy" panose="020B0A00000000000000" pitchFamily="34" charset="-122"/>
              <a:ea typeface="思源黑体 CN Heavy" panose="020B0A00000000000000" pitchFamily="3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t="-9000" b="-9000"/>
          </a:stretch>
        </a:blipFill>
        <a:effectLst/>
      </p:bgPr>
    </p:bg>
    <p:spTree>
      <p:nvGrpSpPr>
        <p:cNvPr id="1" name=""/>
        <p:cNvGrpSpPr/>
        <p:nvPr/>
      </p:nvGrpSpPr>
      <p:grpSpPr>
        <a:xfrm>
          <a:off x="0" y="0"/>
          <a:ext cx="0" cy="0"/>
          <a:chOff x="0" y="0"/>
          <a:chExt cx="0" cy="0"/>
        </a:xfrm>
      </p:grpSpPr>
      <p:sp>
        <p:nvSpPr>
          <p:cNvPr id="32" name="矩形 31" hidden="1"/>
          <p:cNvSpPr/>
          <p:nvPr>
            <p:custDataLst>
              <p:tags r:id="rId2"/>
            </p:custDataLst>
          </p:nvPr>
        </p:nvSpPr>
        <p:spPr>
          <a:xfrm>
            <a:off x="0" y="291153"/>
            <a:ext cx="12192000" cy="1164608"/>
          </a:xfrm>
          <a:prstGeom prst="rect">
            <a:avLst/>
          </a:prstGeom>
          <a:gradFill flip="none" rotWithShape="1">
            <a:gsLst>
              <a:gs pos="45000">
                <a:srgbClr val="86AC92"/>
              </a:gs>
              <a:gs pos="0">
                <a:srgbClr val="086455"/>
              </a:gs>
              <a:gs pos="100000">
                <a:schemeClr val="accent4">
                  <a:lumMod val="20000"/>
                  <a:lumOff val="80000"/>
                </a:schemeClr>
              </a:gs>
            </a:gsLst>
            <a:lin ang="0" scaled="1"/>
            <a:tileRect/>
          </a:gradFill>
          <a:ln>
            <a:noFill/>
          </a:ln>
          <a:effectLst>
            <a:outerShdw blurRad="127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latin typeface="黑体" panose="02010609060101010101" charset="-122"/>
              <a:ea typeface="黑体" panose="02010609060101010101" charset="-122"/>
            </a:endParaRPr>
          </a:p>
        </p:txBody>
      </p:sp>
      <p:sp>
        <p:nvSpPr>
          <p:cNvPr id="4" name="文本框 3" descr="7b0a20202020227461726765744d6f64756c65223a202270726f636573734f6e6c696e65466f6e7473222c0a2020202022776f7264617274223a20227b5c2269645c223a32353030343338372c5c227469645c223a39393939397d220a7d0a"/>
          <p:cNvSpPr txBox="1"/>
          <p:nvPr>
            <p:custDataLst>
              <p:tags r:id="rId3"/>
            </p:custDataLst>
          </p:nvPr>
        </p:nvSpPr>
        <p:spPr>
          <a:xfrm>
            <a:off x="2146935" y="2839720"/>
            <a:ext cx="7897495" cy="1178560"/>
          </a:xfrm>
          <a:prstGeom prst="rect">
            <a:avLst/>
          </a:prstGeom>
          <a:noFill/>
        </p:spPr>
        <p:txBody>
          <a:bodyPr wrap="square" bIns="0" rtlCol="0">
            <a:scene3d>
              <a:camera prst="orthographicFront"/>
              <a:lightRig rig="threePt" dir="t"/>
            </a:scene3d>
          </a:bodyPr>
          <a:p>
            <a:pPr algn="ctr"/>
            <a:r>
              <a:rPr lang="en-US" altLang="zh-CN" sz="6000" b="1" dirty="0">
                <a:ln>
                  <a:solidFill>
                    <a:schemeClr val="accent1"/>
                  </a:solidFill>
                </a:ln>
                <a:solidFill>
                  <a:schemeClr val="bg1"/>
                </a:solidFill>
                <a:effectLst>
                  <a:outerShdw blurRad="38100" dist="25400" dir="5400000" algn="ctr" rotWithShape="0">
                    <a:srgbClr val="6E747A">
                      <a:alpha val="43000"/>
                    </a:srgbClr>
                  </a:outerShdw>
                </a:effectLst>
                <a:latin typeface="汉仪雅酷黑-85J" panose="00020600040101010101" charset="-122"/>
                <a:ea typeface="汉仪雅酷黑-85J" panose="00020600040101010101" charset="-122"/>
                <a:cs typeface="汉仪黑方简" panose="00020600040101010101" charset="-122"/>
                <a:sym typeface="微软雅黑" panose="020B0503020204020204" charset="-122"/>
              </a:rPr>
              <a:t>企业</a:t>
            </a:r>
            <a:r>
              <a:rPr lang="zh-CN" altLang="en-US" sz="6000" b="1" dirty="0">
                <a:ln>
                  <a:solidFill>
                    <a:schemeClr val="accent1"/>
                  </a:solidFill>
                </a:ln>
                <a:solidFill>
                  <a:schemeClr val="bg1"/>
                </a:solidFill>
                <a:effectLst>
                  <a:outerShdw blurRad="38100" dist="25400" dir="5400000" algn="ctr" rotWithShape="0">
                    <a:srgbClr val="6E747A">
                      <a:alpha val="43000"/>
                    </a:srgbClr>
                  </a:outerShdw>
                </a:effectLst>
                <a:latin typeface="汉仪雅酷黑-85J" panose="00020600040101010101" charset="-122"/>
                <a:ea typeface="汉仪雅酷黑-85J" panose="00020600040101010101" charset="-122"/>
                <a:cs typeface="汉仪黑方简" panose="00020600040101010101" charset="-122"/>
                <a:sym typeface="微软雅黑" panose="020B0503020204020204" charset="-122"/>
              </a:rPr>
              <a:t>如何做好财税</a:t>
            </a:r>
            <a:r>
              <a:rPr lang="zh-CN" altLang="en-US" sz="6000" b="1" dirty="0">
                <a:ln>
                  <a:solidFill>
                    <a:schemeClr val="accent1"/>
                  </a:solidFill>
                </a:ln>
                <a:solidFill>
                  <a:schemeClr val="bg1"/>
                </a:solidFill>
                <a:effectLst>
                  <a:outerShdw blurRad="38100" dist="25400" dir="5400000" algn="ctr" rotWithShape="0">
                    <a:srgbClr val="6E747A">
                      <a:alpha val="43000"/>
                    </a:srgbClr>
                  </a:outerShdw>
                </a:effectLst>
                <a:latin typeface="汉仪雅酷黑-85J" panose="00020600040101010101" charset="-122"/>
                <a:ea typeface="汉仪雅酷黑-85J" panose="00020600040101010101" charset="-122"/>
                <a:cs typeface="汉仪黑方简" panose="00020600040101010101" charset="-122"/>
                <a:sym typeface="微软雅黑" panose="020B0503020204020204" charset="-122"/>
              </a:rPr>
              <a:t>合规？</a:t>
            </a:r>
            <a:endParaRPr lang="zh-CN" altLang="en-US" sz="6000" b="1" dirty="0">
              <a:ln>
                <a:solidFill>
                  <a:schemeClr val="accent1"/>
                </a:solidFill>
              </a:ln>
              <a:solidFill>
                <a:schemeClr val="bg1"/>
              </a:solidFill>
              <a:effectLst>
                <a:outerShdw blurRad="38100" dist="25400" dir="5400000" algn="ctr" rotWithShape="0">
                  <a:srgbClr val="6E747A">
                    <a:alpha val="43000"/>
                  </a:srgbClr>
                </a:outerShdw>
              </a:effectLst>
              <a:latin typeface="汉仪雅酷黑-85J" panose="00020600040101010101" charset="-122"/>
              <a:ea typeface="汉仪雅酷黑-85J" panose="00020600040101010101" charset="-122"/>
              <a:cs typeface="汉仪黑方简" panose="00020600040101010101" charset="-122"/>
              <a:sym typeface="微软雅黑" panose="020B0503020204020204" charset="-122"/>
            </a:endParaRPr>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t="-9000" b="-9000"/>
          </a:stretch>
        </a:blipFill>
        <a:effectLst/>
      </p:bgPr>
    </p:bg>
    <p:spTree>
      <p:nvGrpSpPr>
        <p:cNvPr id="1" name=""/>
        <p:cNvGrpSpPr/>
        <p:nvPr/>
      </p:nvGrpSpPr>
      <p:grpSpPr>
        <a:xfrm>
          <a:off x="0" y="0"/>
          <a:ext cx="0" cy="0"/>
          <a:chOff x="0" y="0"/>
          <a:chExt cx="0" cy="0"/>
        </a:xfrm>
      </p:grpSpPr>
      <p:sp>
        <p:nvSpPr>
          <p:cNvPr id="3" name="文本框 2"/>
          <p:cNvSpPr txBox="1"/>
          <p:nvPr/>
        </p:nvSpPr>
        <p:spPr>
          <a:xfrm>
            <a:off x="868680" y="746125"/>
            <a:ext cx="9759950" cy="553085"/>
          </a:xfrm>
          <a:prstGeom prst="rect">
            <a:avLst/>
          </a:prstGeom>
          <a:noFill/>
        </p:spPr>
        <p:txBody>
          <a:bodyPr wrap="square">
            <a:spAutoFit/>
          </a:bodyPr>
          <a:lstStyle/>
          <a:p>
            <a:pPr lvl="0" algn="l"/>
            <a:r>
              <a:rPr lang="zh-CN" altLang="en-US" sz="3000" b="1" dirty="0">
                <a:solidFill>
                  <a:srgbClr val="FF0000"/>
                </a:solidFill>
                <a:latin typeface="黑体" panose="02010609060101010101" charset="-122"/>
                <a:ea typeface="黑体" panose="02010609060101010101" charset="-122"/>
              </a:rPr>
              <a:t>业务开展环节</a:t>
            </a:r>
            <a:r>
              <a:rPr lang="zh-CN" altLang="en-US" sz="3000" b="1" dirty="0">
                <a:solidFill>
                  <a:srgbClr val="FFFFFF"/>
                </a:solidFill>
                <a:latin typeface="黑体" panose="02010609060101010101" charset="-122"/>
                <a:ea typeface="黑体" panose="02010609060101010101" charset="-122"/>
              </a:rPr>
              <a:t>：全流程合规，赚钱更安心</a:t>
            </a:r>
            <a:endParaRPr lang="zh-CN" altLang="en-US" sz="3000" b="1" dirty="0">
              <a:solidFill>
                <a:srgbClr val="FFFFFF"/>
              </a:solidFill>
              <a:latin typeface="黑体" panose="02010609060101010101" charset="-122"/>
              <a:ea typeface="黑体" panose="02010609060101010101" charset="-122"/>
            </a:endParaRPr>
          </a:p>
        </p:txBody>
      </p:sp>
      <p:sp>
        <p:nvSpPr>
          <p:cNvPr id="5" name="文本框 4"/>
          <p:cNvSpPr txBox="1"/>
          <p:nvPr>
            <p:custDataLst>
              <p:tags r:id="rId2"/>
            </p:custDataLst>
          </p:nvPr>
        </p:nvSpPr>
        <p:spPr>
          <a:xfrm>
            <a:off x="1092200" y="2226310"/>
            <a:ext cx="10006965" cy="1938020"/>
          </a:xfrm>
          <a:prstGeom prst="rect">
            <a:avLst/>
          </a:prstGeom>
          <a:noFill/>
        </p:spPr>
        <p:txBody>
          <a:bodyPr wrap="square">
            <a:spAutoFit/>
          </a:bodyPr>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rPr>
              <a:t>要点一：做好合作对象的背景调查，识别空壳企业</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rPr>
              <a:t>要点二：加强合同的订立与管理制度</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rPr>
              <a:t>要点三：企业负责人要通过审批控制业务的开展</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sym typeface="+mn-ea"/>
              </a:rPr>
              <a:t>要点四：把控货物或服务的真实性，留存业务资料</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t="-9000" b="-9000"/>
          </a:stretch>
        </a:blipFill>
        <a:effectLst/>
      </p:bgPr>
    </p:bg>
    <p:spTree>
      <p:nvGrpSpPr>
        <p:cNvPr id="1" name=""/>
        <p:cNvGrpSpPr/>
        <p:nvPr/>
      </p:nvGrpSpPr>
      <p:grpSpPr>
        <a:xfrm>
          <a:off x="0" y="0"/>
          <a:ext cx="0" cy="0"/>
          <a:chOff x="0" y="0"/>
          <a:chExt cx="0" cy="0"/>
        </a:xfrm>
      </p:grpSpPr>
      <p:sp>
        <p:nvSpPr>
          <p:cNvPr id="3" name="文本框 2"/>
          <p:cNvSpPr txBox="1"/>
          <p:nvPr/>
        </p:nvSpPr>
        <p:spPr>
          <a:xfrm>
            <a:off x="868680" y="746125"/>
            <a:ext cx="10317480" cy="553085"/>
          </a:xfrm>
          <a:prstGeom prst="rect">
            <a:avLst/>
          </a:prstGeom>
          <a:noFill/>
        </p:spPr>
        <p:txBody>
          <a:bodyPr wrap="square">
            <a:spAutoFit/>
          </a:bodyPr>
          <a:lstStyle/>
          <a:p>
            <a:pPr lvl="0" algn="l"/>
            <a:r>
              <a:rPr lang="zh-CN" altLang="en-US" sz="3000" b="1" dirty="0">
                <a:solidFill>
                  <a:srgbClr val="FF0000"/>
                </a:solidFill>
                <a:latin typeface="黑体" panose="02010609060101010101" charset="-122"/>
                <a:ea typeface="黑体" panose="02010609060101010101" charset="-122"/>
              </a:rPr>
              <a:t>财务内控环节</a:t>
            </a:r>
            <a:r>
              <a:rPr lang="zh-CN" altLang="en-US" sz="3000" b="1" dirty="0">
                <a:solidFill>
                  <a:schemeClr val="bg1"/>
                </a:solidFill>
                <a:latin typeface="黑体" panose="02010609060101010101" charset="-122"/>
                <a:ea typeface="黑体" panose="02010609060101010101" charset="-122"/>
              </a:rPr>
              <a:t>：财税结合更紧密，“家”“企”分离需算清</a:t>
            </a:r>
            <a:endParaRPr lang="zh-CN" altLang="en-US" sz="3000" b="1" dirty="0">
              <a:solidFill>
                <a:schemeClr val="bg1"/>
              </a:solidFill>
              <a:latin typeface="黑体" panose="02010609060101010101" charset="-122"/>
              <a:ea typeface="黑体" panose="02010609060101010101" charset="-122"/>
            </a:endParaRPr>
          </a:p>
        </p:txBody>
      </p:sp>
      <p:sp>
        <p:nvSpPr>
          <p:cNvPr id="5" name="文本框 4"/>
          <p:cNvSpPr txBox="1"/>
          <p:nvPr>
            <p:custDataLst>
              <p:tags r:id="rId2"/>
            </p:custDataLst>
          </p:nvPr>
        </p:nvSpPr>
        <p:spPr>
          <a:xfrm>
            <a:off x="1092200" y="2226310"/>
            <a:ext cx="10006965" cy="2861310"/>
          </a:xfrm>
          <a:prstGeom prst="rect">
            <a:avLst/>
          </a:prstGeom>
          <a:noFill/>
        </p:spPr>
        <p:txBody>
          <a:bodyPr wrap="square">
            <a:spAutoFit/>
          </a:bodyPr>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rPr>
              <a:t>要点五：管理好企业资金，警惕内部借款与往来账</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rPr>
              <a:t>要点六：管理好业务资金的收支使用，杜绝资金回流</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rPr>
              <a:t>要点七：加强投资人与企业资金的隔离</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rPr>
              <a:t>要点八：工资发放与员工个税代扣代缴合规</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rPr>
              <a:t>要点九：加强发票的开具、接受、认证抵扣和管理</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rPr>
              <a:t>要点十：避免商业回扣和腐败</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t="-9000" b="-9000"/>
          </a:stretch>
        </a:blipFill>
        <a:effectLst/>
      </p:bgPr>
    </p:bg>
    <p:spTree>
      <p:nvGrpSpPr>
        <p:cNvPr id="1" name=""/>
        <p:cNvGrpSpPr/>
        <p:nvPr/>
      </p:nvGrpSpPr>
      <p:grpSpPr>
        <a:xfrm>
          <a:off x="0" y="0"/>
          <a:ext cx="0" cy="0"/>
          <a:chOff x="0" y="0"/>
          <a:chExt cx="0" cy="0"/>
        </a:xfrm>
      </p:grpSpPr>
      <p:sp>
        <p:nvSpPr>
          <p:cNvPr id="3" name="文本框 2"/>
          <p:cNvSpPr txBox="1"/>
          <p:nvPr/>
        </p:nvSpPr>
        <p:spPr>
          <a:xfrm>
            <a:off x="868680" y="746125"/>
            <a:ext cx="9759950" cy="553085"/>
          </a:xfrm>
          <a:prstGeom prst="rect">
            <a:avLst/>
          </a:prstGeom>
          <a:noFill/>
        </p:spPr>
        <p:txBody>
          <a:bodyPr wrap="square">
            <a:spAutoFit/>
          </a:bodyPr>
          <a:lstStyle/>
          <a:p>
            <a:pPr lvl="0" algn="l"/>
            <a:r>
              <a:rPr lang="zh-CN" altLang="en-US" sz="3000" b="1" dirty="0">
                <a:solidFill>
                  <a:srgbClr val="FF0000"/>
                </a:solidFill>
                <a:latin typeface="黑体" panose="02010609060101010101" charset="-122"/>
                <a:ea typeface="黑体" panose="02010609060101010101" charset="-122"/>
              </a:rPr>
              <a:t>纳税申报环节</a:t>
            </a:r>
            <a:r>
              <a:rPr lang="zh-CN" altLang="en-US" sz="3000" b="1" dirty="0">
                <a:solidFill>
                  <a:schemeClr val="bg1"/>
                </a:solidFill>
                <a:latin typeface="黑体" panose="02010609060101010101" charset="-122"/>
                <a:ea typeface="黑体" panose="02010609060101010101" charset="-122"/>
              </a:rPr>
              <a:t>：税收优惠应用尽用，税务风险应查必查</a:t>
            </a:r>
            <a:endParaRPr lang="zh-CN" altLang="en-US" sz="3000" b="1" dirty="0">
              <a:solidFill>
                <a:schemeClr val="bg1"/>
              </a:solidFill>
              <a:latin typeface="黑体" panose="02010609060101010101" charset="-122"/>
              <a:ea typeface="黑体" panose="02010609060101010101" charset="-122"/>
            </a:endParaRPr>
          </a:p>
        </p:txBody>
      </p:sp>
      <p:sp>
        <p:nvSpPr>
          <p:cNvPr id="5" name="文本框 4"/>
          <p:cNvSpPr txBox="1"/>
          <p:nvPr>
            <p:custDataLst>
              <p:tags r:id="rId2"/>
            </p:custDataLst>
          </p:nvPr>
        </p:nvSpPr>
        <p:spPr>
          <a:xfrm>
            <a:off x="1092200" y="2226310"/>
            <a:ext cx="10006965" cy="1938020"/>
          </a:xfrm>
          <a:prstGeom prst="rect">
            <a:avLst/>
          </a:prstGeom>
          <a:noFill/>
        </p:spPr>
        <p:txBody>
          <a:bodyPr wrap="square">
            <a:spAutoFit/>
          </a:bodyPr>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rPr>
              <a:t>要点十一：合理适用税收优惠，加强业务培训</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rPr>
              <a:t>要点十二：增值税法适用规避常见风险</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rPr>
              <a:t>要点十三：企业所得税处理规避常见风险</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rPr>
              <a:t>要点十四：规避投资人、员工、客户常见个人所得税风险</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t="-9000" b="-9000"/>
          </a:stretch>
        </a:blipFill>
        <a:effectLst/>
      </p:bgPr>
    </p:bg>
    <p:spTree>
      <p:nvGrpSpPr>
        <p:cNvPr id="1" name=""/>
        <p:cNvGrpSpPr/>
        <p:nvPr/>
      </p:nvGrpSpPr>
      <p:grpSpPr>
        <a:xfrm>
          <a:off x="0" y="0"/>
          <a:ext cx="0" cy="0"/>
          <a:chOff x="0" y="0"/>
          <a:chExt cx="0" cy="0"/>
        </a:xfrm>
      </p:grpSpPr>
      <p:sp>
        <p:nvSpPr>
          <p:cNvPr id="3" name="文本框 2"/>
          <p:cNvSpPr txBox="1"/>
          <p:nvPr/>
        </p:nvSpPr>
        <p:spPr>
          <a:xfrm>
            <a:off x="868680" y="746125"/>
            <a:ext cx="9759950" cy="553085"/>
          </a:xfrm>
          <a:prstGeom prst="rect">
            <a:avLst/>
          </a:prstGeom>
          <a:noFill/>
        </p:spPr>
        <p:txBody>
          <a:bodyPr wrap="square">
            <a:spAutoFit/>
          </a:bodyPr>
          <a:lstStyle/>
          <a:p>
            <a:pPr lvl="0" algn="l"/>
            <a:r>
              <a:rPr lang="zh-CN" altLang="en-US" sz="3000" b="1" dirty="0">
                <a:solidFill>
                  <a:srgbClr val="FF0000"/>
                </a:solidFill>
                <a:latin typeface="黑体" panose="02010609060101010101" charset="-122"/>
                <a:ea typeface="黑体" panose="02010609060101010101" charset="-122"/>
              </a:rPr>
              <a:t>合规建设环节</a:t>
            </a:r>
            <a:r>
              <a:rPr lang="zh-CN" altLang="en-US" sz="3000" b="1" dirty="0">
                <a:solidFill>
                  <a:schemeClr val="bg1"/>
                </a:solidFill>
                <a:latin typeface="黑体" panose="02010609060101010101" charset="-122"/>
                <a:ea typeface="黑体" panose="02010609060101010101" charset="-122"/>
              </a:rPr>
              <a:t>：业财税全盘考虑，细微处见真章</a:t>
            </a:r>
            <a:endParaRPr lang="zh-CN" altLang="en-US" sz="3000" b="1" dirty="0">
              <a:solidFill>
                <a:schemeClr val="bg1"/>
              </a:solidFill>
              <a:latin typeface="黑体" panose="02010609060101010101" charset="-122"/>
              <a:ea typeface="黑体" panose="02010609060101010101" charset="-122"/>
            </a:endParaRPr>
          </a:p>
        </p:txBody>
      </p:sp>
      <p:sp>
        <p:nvSpPr>
          <p:cNvPr id="5" name="文本框 4"/>
          <p:cNvSpPr txBox="1"/>
          <p:nvPr>
            <p:custDataLst>
              <p:tags r:id="rId2"/>
            </p:custDataLst>
          </p:nvPr>
        </p:nvSpPr>
        <p:spPr>
          <a:xfrm>
            <a:off x="1092200" y="2226310"/>
            <a:ext cx="10006965" cy="1938020"/>
          </a:xfrm>
          <a:prstGeom prst="rect">
            <a:avLst/>
          </a:prstGeom>
          <a:noFill/>
        </p:spPr>
        <p:txBody>
          <a:bodyPr wrap="square">
            <a:spAutoFit/>
          </a:bodyPr>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rPr>
              <a:t>要点十五：企业全体员工应当树立税务风险意识与合规文化</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rPr>
              <a:t>要点十六：由高级管理人负责税务合规审批，将权限上移</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rPr>
              <a:t>要点十七：引入外部力量开展定时风险排查</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a:p>
            <a:pPr marL="285750" indent="-285750">
              <a:lnSpc>
                <a:spcPct val="150000"/>
              </a:lnSpc>
              <a:buFont typeface="Arial" panose="020B0604020202020204" pitchFamily="34" charset="0"/>
              <a:buChar char="•"/>
            </a:pPr>
            <a:r>
              <a:rPr lang="zh-CN" altLang="en-US" sz="2000" b="1" dirty="0">
                <a:solidFill>
                  <a:schemeClr val="lt1"/>
                </a:solidFill>
                <a:latin typeface="黑体" panose="02010609060101010101" charset="-122"/>
                <a:ea typeface="黑体" panose="02010609060101010101" charset="-122"/>
                <a:cs typeface="黑体" panose="02010609060101010101" charset="-122"/>
              </a:rPr>
              <a:t>要点十八：合理选择事后救济渠道控制风险</a:t>
            </a:r>
            <a:endParaRPr lang="zh-CN" altLang="en-US" sz="2000" b="1" dirty="0">
              <a:solidFill>
                <a:schemeClr val="lt1"/>
              </a:solidFill>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custDataLst>
              <p:tags r:id="rId1"/>
            </p:custDataLst>
          </p:nvPr>
        </p:nvSpPr>
        <p:spPr>
          <a:xfrm>
            <a:off x="2096770" y="2167890"/>
            <a:ext cx="8837930" cy="3194050"/>
          </a:xfrm>
          <a:prstGeom prst="rect">
            <a:avLst/>
          </a:prstGeom>
        </p:spPr>
        <p:txBody>
          <a:bodyPr vert="horz" lIns="90000" tIns="46800" rIns="90000" bIns="46800" rtlCol="0" anchor="ctr">
            <a:normAutofit/>
          </a:bodyPr>
          <a:lstStyle>
            <a:lvl1pPr algn="ctr" defTabSz="914400" rtl="0" eaLnBrk="1" latinLnBrk="0" hangingPunct="1">
              <a:lnSpc>
                <a:spcPct val="90000"/>
              </a:lnSpc>
              <a:spcBef>
                <a:spcPct val="0"/>
              </a:spcBef>
              <a:buNone/>
              <a:defRPr sz="6000" b="1" kern="1200">
                <a:solidFill>
                  <a:schemeClr val="bg1"/>
                </a:solidFill>
                <a:effectLst>
                  <a:outerShdw blurRad="38100" dist="38100" dir="2700000" algn="tl">
                    <a:srgbClr val="000000">
                      <a:alpha val="43137"/>
                    </a:srgbClr>
                  </a:outerShdw>
                </a:effectLst>
                <a:latin typeface="+mj-lt"/>
                <a:ea typeface="+mj-ea"/>
                <a:cs typeface="+mj-cs"/>
              </a:defRPr>
            </a:lvl1pPr>
          </a:lstStyle>
          <a:p>
            <a:pPr marL="0" indent="0" algn="ctr">
              <a:lnSpc>
                <a:spcPct val="90000"/>
              </a:lnSpc>
              <a:spcBef>
                <a:spcPts val="0"/>
              </a:spcBef>
              <a:spcAft>
                <a:spcPts val="0"/>
              </a:spcAft>
              <a:buSzPct val="100000"/>
              <a:buNone/>
            </a:pPr>
            <a:r>
              <a:rPr lang="zh-CN" sz="6000" dirty="0">
                <a:solidFill>
                  <a:schemeClr val="lt1"/>
                </a:solidFill>
                <a:sym typeface="+mn-ea"/>
              </a:rPr>
              <a:t>谢 谢！</a:t>
            </a:r>
            <a:endParaRPr lang="zh-CN" sz="6000" dirty="0">
              <a:solidFill>
                <a:schemeClr val="lt1"/>
              </a:solidFill>
              <a:sym typeface="+mn-ea"/>
            </a:endParaRPr>
          </a:p>
          <a:p>
            <a:pPr marL="0" indent="0" algn="ctr">
              <a:lnSpc>
                <a:spcPct val="90000"/>
              </a:lnSpc>
              <a:spcBef>
                <a:spcPts val="0"/>
              </a:spcBef>
              <a:spcAft>
                <a:spcPts val="0"/>
              </a:spcAft>
              <a:buSzPct val="100000"/>
              <a:buNone/>
            </a:pPr>
            <a:endParaRPr lang="zh-CN" sz="6000" dirty="0">
              <a:solidFill>
                <a:schemeClr val="lt1"/>
              </a:solidFill>
              <a:sym typeface="+mn-ea"/>
            </a:endParaRPr>
          </a:p>
          <a:p>
            <a:pPr marL="0" lvl="0" algn="ctr">
              <a:buNone/>
            </a:pPr>
            <a:r>
              <a:rPr lang="zh-CN" sz="3335" dirty="0">
                <a:solidFill>
                  <a:schemeClr val="lt1"/>
                </a:solidFill>
                <a:sym typeface="+mn-ea"/>
              </a:rPr>
              <a:t>李艳：18635182799（微信同号）</a:t>
            </a:r>
            <a:endParaRPr lang="zh-CN" sz="3335" dirty="0">
              <a:solidFill>
                <a:schemeClr val="lt1"/>
              </a:solidFill>
              <a:sym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梯形 2"/>
          <p:cNvSpPr/>
          <p:nvPr>
            <p:custDataLst>
              <p:tags r:id="rId1"/>
            </p:custDataLst>
          </p:nvPr>
        </p:nvSpPr>
        <p:spPr>
          <a:xfrm rot="16200000">
            <a:off x="7019072" y="1254473"/>
            <a:ext cx="5590691" cy="4755172"/>
          </a:xfrm>
          <a:prstGeom prst="trapezoid">
            <a:avLst>
              <a:gd name="adj" fmla="val 14046"/>
            </a:avLst>
          </a:prstGeom>
          <a:gradFill>
            <a:gsLst>
              <a:gs pos="0">
                <a:schemeClr val="accent1"/>
              </a:gs>
              <a:gs pos="50000">
                <a:schemeClr val="accent1">
                  <a:alpha val="50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solidFill>
                <a:schemeClr val="lt1"/>
              </a:solidFill>
            </a:endParaRPr>
          </a:p>
        </p:txBody>
      </p:sp>
      <p:sp>
        <p:nvSpPr>
          <p:cNvPr id="29" name="TextBox 28"/>
          <p:cNvSpPr txBox="1"/>
          <p:nvPr>
            <p:custDataLst>
              <p:tags r:id="rId2"/>
            </p:custDataLst>
          </p:nvPr>
        </p:nvSpPr>
        <p:spPr>
          <a:xfrm>
            <a:off x="7788176" y="3004787"/>
            <a:ext cx="1808480" cy="1076325"/>
          </a:xfrm>
          <a:prstGeom prst="rect">
            <a:avLst/>
          </a:prstGeom>
          <a:noFill/>
        </p:spPr>
        <p:txBody>
          <a:bodyPr wrap="none" rtlCol="0">
            <a:spAutoFit/>
          </a:bodyPr>
          <a:p>
            <a:pPr marL="0" indent="0" algn="l">
              <a:lnSpc>
                <a:spcPct val="100000"/>
              </a:lnSpc>
              <a:spcBef>
                <a:spcPts val="0"/>
              </a:spcBef>
              <a:spcAft>
                <a:spcPts val="0"/>
              </a:spcAft>
              <a:buSzPct val="100000"/>
              <a:buNone/>
            </a:pPr>
            <a:r>
              <a:rPr lang="zh-CN" altLang="en-US" sz="6400" dirty="0">
                <a:solidFill>
                  <a:schemeClr val="lt1"/>
                </a:solidFill>
                <a:latin typeface="+mj-lt"/>
                <a:ea typeface="+mj-ea"/>
                <a:cs typeface="+mj-cs"/>
              </a:rPr>
              <a:t>目录</a:t>
            </a:r>
            <a:endParaRPr lang="zh-CN" altLang="en-US" sz="6400" dirty="0">
              <a:solidFill>
                <a:schemeClr val="lt1"/>
              </a:solidFill>
              <a:latin typeface="+mj-lt"/>
              <a:ea typeface="+mj-ea"/>
              <a:cs typeface="+mj-cs"/>
            </a:endParaRPr>
          </a:p>
        </p:txBody>
      </p:sp>
      <p:sp>
        <p:nvSpPr>
          <p:cNvPr id="2" name="矩形 1"/>
          <p:cNvSpPr/>
          <p:nvPr>
            <p:custDataLst>
              <p:tags r:id="rId3"/>
            </p:custDataLst>
          </p:nvPr>
        </p:nvSpPr>
        <p:spPr>
          <a:xfrm>
            <a:off x="6483414" y="2912731"/>
            <a:ext cx="547370" cy="505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900">
              <a:solidFill>
                <a:schemeClr val="bg1"/>
              </a:solidFill>
            </a:endParaRPr>
          </a:p>
        </p:txBody>
      </p:sp>
      <p:sp>
        <p:nvSpPr>
          <p:cNvPr id="5" name="矩形 4"/>
          <p:cNvSpPr/>
          <p:nvPr>
            <p:custDataLst>
              <p:tags r:id="rId4"/>
            </p:custDataLst>
          </p:nvPr>
        </p:nvSpPr>
        <p:spPr>
          <a:xfrm>
            <a:off x="6483414" y="3806811"/>
            <a:ext cx="547374" cy="5054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solidFill>
                <a:schemeClr val="bg1"/>
              </a:solidFill>
            </a:endParaRPr>
          </a:p>
        </p:txBody>
      </p:sp>
      <p:sp>
        <p:nvSpPr>
          <p:cNvPr id="10" name="TextBox 6"/>
          <p:cNvSpPr txBox="1"/>
          <p:nvPr>
            <p:custDataLst>
              <p:tags r:id="rId5"/>
            </p:custDataLst>
          </p:nvPr>
        </p:nvSpPr>
        <p:spPr>
          <a:xfrm>
            <a:off x="559435" y="2974340"/>
            <a:ext cx="5349240" cy="402590"/>
          </a:xfrm>
          <a:prstGeom prst="rect">
            <a:avLst/>
          </a:prstGeom>
          <a:noFill/>
        </p:spPr>
        <p:txBody>
          <a:bodyPr wrap="square" lIns="90000" tIns="46800" rIns="90000" bIns="46800" rtlCol="0" anchor="ctr">
            <a:noAutofit/>
          </a:bodyPr>
          <a:p>
            <a:pPr marL="0" indent="0" algn="r">
              <a:lnSpc>
                <a:spcPct val="100000"/>
              </a:lnSpc>
              <a:spcBef>
                <a:spcPts val="0"/>
              </a:spcBef>
              <a:spcAft>
                <a:spcPts val="0"/>
              </a:spcAft>
              <a:buSzPct val="100000"/>
            </a:pPr>
            <a:r>
              <a:rPr lang="zh-CN" altLang="en-US" sz="3000" b="1" dirty="0">
                <a:solidFill>
                  <a:schemeClr val="lt1"/>
                </a:solidFill>
                <a:latin typeface="黑体" panose="02010609060101010101" charset="-122"/>
                <a:ea typeface="黑体" panose="02010609060101010101" charset="-122"/>
                <a:cs typeface="+mj-cs"/>
              </a:rPr>
              <a:t>形势解读</a:t>
            </a:r>
            <a:endParaRPr lang="zh-CN" altLang="en-US" sz="3000" b="1" dirty="0">
              <a:solidFill>
                <a:schemeClr val="lt1"/>
              </a:solidFill>
              <a:latin typeface="黑体" panose="02010609060101010101" charset="-122"/>
              <a:ea typeface="黑体" panose="02010609060101010101" charset="-122"/>
              <a:cs typeface="+mj-cs"/>
            </a:endParaRPr>
          </a:p>
        </p:txBody>
      </p:sp>
      <p:sp>
        <p:nvSpPr>
          <p:cNvPr id="12" name="TextBox 24"/>
          <p:cNvSpPr txBox="1"/>
          <p:nvPr>
            <p:custDataLst>
              <p:tags r:id="rId6"/>
            </p:custDataLst>
          </p:nvPr>
        </p:nvSpPr>
        <p:spPr>
          <a:xfrm>
            <a:off x="6571679" y="2912096"/>
            <a:ext cx="436245" cy="510540"/>
          </a:xfrm>
          <a:prstGeom prst="rect">
            <a:avLst/>
          </a:prstGeom>
          <a:noFill/>
        </p:spPr>
        <p:txBody>
          <a:bodyPr wrap="square" rtlCol="0">
            <a:normAutofit fontScale="50000"/>
          </a:bodyPr>
          <a:p>
            <a:r>
              <a:rPr lang="en-US" altLang="zh-CN" sz="4800" dirty="0">
                <a:solidFill>
                  <a:schemeClr val="bg1"/>
                </a:solidFill>
              </a:rPr>
              <a:t>1</a:t>
            </a:r>
            <a:endParaRPr lang="en-US" altLang="zh-CN" sz="4800" dirty="0">
              <a:solidFill>
                <a:schemeClr val="bg1"/>
              </a:solidFill>
            </a:endParaRPr>
          </a:p>
        </p:txBody>
      </p:sp>
      <p:sp>
        <p:nvSpPr>
          <p:cNvPr id="13" name="TextBox 25"/>
          <p:cNvSpPr txBox="1"/>
          <p:nvPr>
            <p:custDataLst>
              <p:tags r:id="rId7"/>
            </p:custDataLst>
          </p:nvPr>
        </p:nvSpPr>
        <p:spPr>
          <a:xfrm>
            <a:off x="6571679" y="3844276"/>
            <a:ext cx="436245" cy="468630"/>
          </a:xfrm>
          <a:prstGeom prst="rect">
            <a:avLst/>
          </a:prstGeom>
          <a:noFill/>
        </p:spPr>
        <p:txBody>
          <a:bodyPr wrap="square" rtlCol="0">
            <a:normAutofit fontScale="50000"/>
          </a:bodyPr>
          <a:p>
            <a:r>
              <a:rPr lang="en-US" altLang="zh-CN" sz="4800" dirty="0">
                <a:solidFill>
                  <a:schemeClr val="bg1"/>
                </a:solidFill>
              </a:rPr>
              <a:t>2</a:t>
            </a:r>
            <a:endParaRPr lang="en-US" altLang="zh-CN" sz="4800" dirty="0">
              <a:solidFill>
                <a:schemeClr val="bg1"/>
              </a:solidFill>
            </a:endParaRPr>
          </a:p>
        </p:txBody>
      </p:sp>
      <p:sp>
        <p:nvSpPr>
          <p:cNvPr id="46" name="TextBox 6"/>
          <p:cNvSpPr txBox="1"/>
          <p:nvPr>
            <p:custDataLst>
              <p:tags r:id="rId8"/>
            </p:custDataLst>
          </p:nvPr>
        </p:nvSpPr>
        <p:spPr>
          <a:xfrm>
            <a:off x="559435" y="3844290"/>
            <a:ext cx="5349240" cy="402590"/>
          </a:xfrm>
          <a:prstGeom prst="rect">
            <a:avLst/>
          </a:prstGeom>
          <a:noFill/>
        </p:spPr>
        <p:txBody>
          <a:bodyPr wrap="square" lIns="90000" tIns="46800" rIns="90000" bIns="46800" rtlCol="0" anchor="ctr">
            <a:noAutofit/>
          </a:bodyPr>
          <a:p>
            <a:pPr marL="0" indent="0" algn="r">
              <a:lnSpc>
                <a:spcPct val="100000"/>
              </a:lnSpc>
              <a:spcBef>
                <a:spcPts val="0"/>
              </a:spcBef>
              <a:spcAft>
                <a:spcPts val="0"/>
              </a:spcAft>
              <a:buSzPct val="100000"/>
            </a:pPr>
            <a:r>
              <a:rPr lang="zh-CN" sz="3000" b="1" dirty="0">
                <a:solidFill>
                  <a:schemeClr val="lt1"/>
                </a:solidFill>
                <a:latin typeface="黑体" panose="02010609060101010101" charset="-122"/>
                <a:ea typeface="黑体" panose="02010609060101010101" charset="-122"/>
                <a:cs typeface="+mj-cs"/>
                <a:sym typeface="+mn-ea"/>
              </a:rPr>
              <a:t>企业合规</a:t>
            </a:r>
            <a:endParaRPr lang="zh-CN" sz="3000" b="1" dirty="0">
              <a:solidFill>
                <a:schemeClr val="lt1"/>
              </a:solidFill>
              <a:latin typeface="黑体" panose="02010609060101010101" charset="-122"/>
              <a:ea typeface="黑体" panose="02010609060101010101" charset="-122"/>
              <a:cs typeface="+mj-cs"/>
              <a:sym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3" grpId="0" bldLvl="0" animBg="1"/>
      <p:bldP spid="29" grpId="0"/>
      <p:bldP spid="2" grpId="0" bldLvl="0" animBg="1"/>
      <p:bldP spid="5" grpId="0" bldLvl="0" animBg="1"/>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
          <a:srcRect/>
          <a:stretch>
            <a:fillRect t="-9000" b="-9000"/>
          </a:stretch>
        </a:blipFill>
        <a:effectLst/>
      </p:bgPr>
    </p:bg>
    <p:spTree>
      <p:nvGrpSpPr>
        <p:cNvPr id="1" name=""/>
        <p:cNvGrpSpPr/>
        <p:nvPr/>
      </p:nvGrpSpPr>
      <p:grpSpPr>
        <a:xfrm>
          <a:off x="0" y="0"/>
          <a:ext cx="0" cy="0"/>
          <a:chOff x="0" y="0"/>
          <a:chExt cx="0" cy="0"/>
        </a:xfrm>
      </p:grpSpPr>
      <p:sp>
        <p:nvSpPr>
          <p:cNvPr id="16" name="圆角矩形 15"/>
          <p:cNvSpPr/>
          <p:nvPr>
            <p:custDataLst>
              <p:tags r:id="rId2"/>
            </p:custDataLst>
          </p:nvPr>
        </p:nvSpPr>
        <p:spPr>
          <a:xfrm>
            <a:off x="421005" y="866775"/>
            <a:ext cx="11292840" cy="5719445"/>
          </a:xfrm>
          <a:prstGeom prst="roundRect">
            <a:avLst>
              <a:gd name="adj" fmla="val 4259"/>
            </a:avLst>
          </a:prstGeom>
          <a:noFill/>
          <a:ln w="28575">
            <a:solidFill>
              <a:schemeClr val="lt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6985" tIns="53492" rIns="106985" bIns="53492" rtlCol="0" anchor="ctr"/>
          <a:lstStyle/>
          <a:p>
            <a:pPr algn="ctr" defTabSz="1251585"/>
            <a:endParaRPr lang="zh-CN" altLang="en-US" sz="3700">
              <a:solidFill>
                <a:schemeClr val="dk1"/>
              </a:solidFill>
              <a:latin typeface="黑体" panose="02010609060101010101" charset="-122"/>
              <a:ea typeface="黑体" panose="02010609060101010101" charset="-122"/>
              <a:cs typeface="+mn-ea"/>
              <a:sym typeface="+mn-lt"/>
            </a:endParaRPr>
          </a:p>
        </p:txBody>
      </p:sp>
      <p:sp>
        <p:nvSpPr>
          <p:cNvPr id="26" name="TextBox 4"/>
          <p:cNvSpPr txBox="1"/>
          <p:nvPr>
            <p:custDataLst>
              <p:tags r:id="rId3"/>
            </p:custDataLst>
          </p:nvPr>
        </p:nvSpPr>
        <p:spPr>
          <a:xfrm>
            <a:off x="4065905" y="1144905"/>
            <a:ext cx="4588510" cy="851535"/>
          </a:xfrm>
          <a:prstGeom prst="rect">
            <a:avLst/>
          </a:prstGeom>
          <a:noFill/>
        </p:spPr>
        <p:txBody>
          <a:bodyPr wrap="square" lIns="68560" tIns="34278" rIns="68560" bIns="34278" rtlCol="0">
            <a:spAutoFit/>
          </a:bodyPr>
          <a:lstStyle/>
          <a:p>
            <a:pPr algn="just" eaLnBrk="0" hangingPunct="0">
              <a:lnSpc>
                <a:spcPct val="150000"/>
              </a:lnSpc>
            </a:pPr>
            <a:r>
              <a:rPr lang="zh-CN" altLang="en-US" sz="2000" b="1" dirty="0">
                <a:solidFill>
                  <a:schemeClr val="lt1"/>
                </a:solidFill>
                <a:latin typeface="黑体" panose="02010609060101010101" charset="-122"/>
                <a:ea typeface="黑体" panose="02010609060101010101" charset="-122"/>
                <a:cs typeface="黑体" panose="02010609060101010101" charset="-122"/>
                <a:sym typeface="+mn-lt"/>
              </a:rPr>
              <a:t>李</a:t>
            </a:r>
            <a:r>
              <a:rPr lang="en-US" altLang="zh-CN" sz="2000" b="1" dirty="0">
                <a:solidFill>
                  <a:schemeClr val="lt1"/>
                </a:solidFill>
                <a:latin typeface="黑体" panose="02010609060101010101" charset="-122"/>
                <a:ea typeface="黑体" panose="02010609060101010101" charset="-122"/>
                <a:cs typeface="黑体" panose="02010609060101010101" charset="-122"/>
                <a:sym typeface="+mn-lt"/>
              </a:rPr>
              <a:t>  </a:t>
            </a:r>
            <a:r>
              <a:rPr lang="zh-CN" altLang="en-US" sz="2000" b="1" dirty="0">
                <a:solidFill>
                  <a:schemeClr val="lt1"/>
                </a:solidFill>
                <a:latin typeface="黑体" panose="02010609060101010101" charset="-122"/>
                <a:ea typeface="黑体" panose="02010609060101010101" charset="-122"/>
                <a:cs typeface="黑体" panose="02010609060101010101" charset="-122"/>
                <a:sym typeface="+mn-lt"/>
              </a:rPr>
              <a:t>艳</a:t>
            </a:r>
            <a:r>
              <a:rPr lang="en-US" altLang="zh-CN" sz="2000" b="1" dirty="0">
                <a:solidFill>
                  <a:schemeClr val="lt1"/>
                </a:solidFill>
                <a:latin typeface="黑体" panose="02010609060101010101" charset="-122"/>
                <a:ea typeface="黑体" panose="02010609060101010101" charset="-122"/>
                <a:cs typeface="黑体" panose="02010609060101010101" charset="-122"/>
                <a:sym typeface="+mn-lt"/>
              </a:rPr>
              <a:t>    </a:t>
            </a:r>
            <a:endParaRPr lang="en-US" altLang="zh-CN" sz="2000" b="1"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pPr>
            <a:r>
              <a:rPr lang="zh-CN" altLang="en-US" sz="1400" b="1" dirty="0">
                <a:solidFill>
                  <a:schemeClr val="lt1"/>
                </a:solidFill>
                <a:latin typeface="黑体" panose="02010609060101010101" charset="-122"/>
                <a:ea typeface="黑体" panose="02010609060101010101" charset="-122"/>
                <a:cs typeface="黑体" panose="02010609060101010101" charset="-122"/>
                <a:sym typeface="+mn-lt"/>
              </a:rPr>
              <a:t>民革党员</a:t>
            </a:r>
            <a:r>
              <a:rPr lang="en-US" altLang="zh-CN" sz="1400" b="1" dirty="0">
                <a:solidFill>
                  <a:schemeClr val="lt1"/>
                </a:solidFill>
                <a:latin typeface="黑体" panose="02010609060101010101" charset="-122"/>
                <a:ea typeface="黑体" panose="02010609060101010101" charset="-122"/>
                <a:cs typeface="黑体" panose="02010609060101010101" charset="-122"/>
                <a:sym typeface="+mn-lt"/>
              </a:rPr>
              <a:t>  </a:t>
            </a:r>
            <a:r>
              <a:rPr lang="zh-CN" altLang="en-US" sz="1400" b="1" dirty="0">
                <a:solidFill>
                  <a:schemeClr val="lt1"/>
                </a:solidFill>
                <a:latin typeface="黑体" panose="02010609060101010101" charset="-122"/>
                <a:ea typeface="黑体" panose="02010609060101010101" charset="-122"/>
                <a:cs typeface="黑体" panose="02010609060101010101" charset="-122"/>
                <a:sym typeface="+mn-lt"/>
              </a:rPr>
              <a:t>迎泽区政协委员</a:t>
            </a:r>
            <a:r>
              <a:rPr lang="en-US" altLang="zh-CN" sz="1400" b="1" dirty="0">
                <a:solidFill>
                  <a:schemeClr val="lt1"/>
                </a:solidFill>
                <a:latin typeface="黑体" panose="02010609060101010101" charset="-122"/>
                <a:ea typeface="黑体" panose="02010609060101010101" charset="-122"/>
                <a:cs typeface="黑体" panose="02010609060101010101" charset="-122"/>
                <a:sym typeface="+mn-lt"/>
              </a:rPr>
              <a:t>  </a:t>
            </a:r>
            <a:r>
              <a:rPr lang="zh-CN" altLang="en-US" sz="1400" b="1" dirty="0">
                <a:solidFill>
                  <a:schemeClr val="lt1"/>
                </a:solidFill>
                <a:latin typeface="黑体" panose="02010609060101010101" charset="-122"/>
                <a:ea typeface="黑体" panose="02010609060101010101" charset="-122"/>
                <a:cs typeface="黑体" panose="02010609060101010101" charset="-122"/>
                <a:sym typeface="+mn-lt"/>
              </a:rPr>
              <a:t>注册税务师</a:t>
            </a:r>
            <a:r>
              <a:rPr lang="en-US" altLang="zh-CN" sz="1400" b="1" dirty="0">
                <a:solidFill>
                  <a:schemeClr val="lt1"/>
                </a:solidFill>
                <a:latin typeface="黑体" panose="02010609060101010101" charset="-122"/>
                <a:ea typeface="黑体" panose="02010609060101010101" charset="-122"/>
                <a:cs typeface="黑体" panose="02010609060101010101" charset="-122"/>
                <a:sym typeface="+mn-lt"/>
              </a:rPr>
              <a:t> </a:t>
            </a:r>
            <a:endParaRPr lang="en-US" altLang="zh-CN" sz="1400" b="1" dirty="0">
              <a:solidFill>
                <a:schemeClr val="lt1"/>
              </a:solidFill>
              <a:latin typeface="黑体" panose="02010609060101010101" charset="-122"/>
              <a:ea typeface="黑体" panose="02010609060101010101" charset="-122"/>
              <a:cs typeface="黑体" panose="02010609060101010101" charset="-122"/>
              <a:sym typeface="+mn-lt"/>
            </a:endParaRPr>
          </a:p>
        </p:txBody>
      </p:sp>
      <p:sp>
        <p:nvSpPr>
          <p:cNvPr id="4" name="TextBox 4"/>
          <p:cNvSpPr txBox="1"/>
          <p:nvPr>
            <p:custDataLst>
              <p:tags r:id="rId4"/>
            </p:custDataLst>
          </p:nvPr>
        </p:nvSpPr>
        <p:spPr>
          <a:xfrm>
            <a:off x="8582025" y="2218055"/>
            <a:ext cx="3909695" cy="2837180"/>
          </a:xfrm>
          <a:prstGeom prst="rect">
            <a:avLst/>
          </a:prstGeom>
          <a:noFill/>
        </p:spPr>
        <p:txBody>
          <a:bodyPr wrap="square" lIns="68560" tIns="34278" rIns="68560" bIns="34278" rtlCol="0">
            <a:spAutoFit/>
          </a:bodyPr>
          <a:lstStyle/>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太原市仲裁委员会 专家委员</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太原市青年促进会 执行会长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太原市人社局 </a:t>
            </a:r>
            <a:r>
              <a:rPr lang="en-US" sz="1200" dirty="0">
                <a:solidFill>
                  <a:schemeClr val="lt1"/>
                </a:solidFill>
                <a:latin typeface="黑体" panose="02010609060101010101" charset="-122"/>
                <a:ea typeface="黑体" panose="02010609060101010101" charset="-122"/>
                <a:cs typeface="黑体" panose="02010609060101010101" charset="-122"/>
                <a:sym typeface="+mn-lt"/>
              </a:rPr>
              <a:t>       </a:t>
            </a:r>
            <a:r>
              <a:rPr sz="1200" dirty="0">
                <a:solidFill>
                  <a:schemeClr val="lt1"/>
                </a:solidFill>
                <a:latin typeface="黑体" panose="02010609060101010101" charset="-122"/>
                <a:ea typeface="黑体" panose="02010609060101010101" charset="-122"/>
                <a:cs typeface="黑体" panose="02010609060101010101" charset="-122"/>
                <a:sym typeface="+mn-lt"/>
              </a:rPr>
              <a:t>入库专家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迎泽区民营企业转型发展 智库专家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众诚海纳(北京)财税服务有限公司 特聘导师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亿企赢 特聘讲师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金蝶账无忧代账行业总裁班 特聘讲师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晋烁餐饮品牌孵化基地 创业导师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晋源区双创服务中心 创业导师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产教融合--“会计工厂” 创始人</a:t>
            </a:r>
            <a:endParaRPr sz="1200" dirty="0">
              <a:solidFill>
                <a:schemeClr val="lt1"/>
              </a:solidFill>
              <a:latin typeface="黑体" panose="02010609060101010101" charset="-122"/>
              <a:ea typeface="黑体" panose="02010609060101010101" charset="-122"/>
              <a:cs typeface="黑体" panose="02010609060101010101" charset="-122"/>
              <a:sym typeface="+mn-lt"/>
            </a:endParaRPr>
          </a:p>
        </p:txBody>
      </p:sp>
      <p:sp>
        <p:nvSpPr>
          <p:cNvPr id="9" name="文本框 8"/>
          <p:cNvSpPr txBox="1"/>
          <p:nvPr>
            <p:custDataLst>
              <p:tags r:id="rId5"/>
            </p:custDataLst>
          </p:nvPr>
        </p:nvSpPr>
        <p:spPr>
          <a:xfrm>
            <a:off x="4080510" y="2220595"/>
            <a:ext cx="4752340" cy="4616450"/>
          </a:xfrm>
          <a:prstGeom prst="rect">
            <a:avLst/>
          </a:prstGeom>
          <a:noFill/>
        </p:spPr>
        <p:txBody>
          <a:bodyPr wrap="square" lIns="0" tIns="0" rIns="0" bIns="0" rtlCol="0">
            <a:spAutoFit/>
          </a:bodyPr>
          <a:lstStyle/>
          <a:p>
            <a:pPr algn="just" eaLnBrk="0" hangingPunct="0">
              <a:lnSpc>
                <a:spcPct val="150000"/>
              </a:lnSpc>
            </a:pPr>
            <a:r>
              <a:rPr sz="1200" dirty="0">
                <a:solidFill>
                  <a:schemeClr val="lt1"/>
                </a:solidFill>
                <a:latin typeface="黑体" panose="02010609060101010101" charset="-122"/>
                <a:ea typeface="黑体" panose="02010609060101010101" charset="-122"/>
                <a:cs typeface="黑体" panose="02010609060101010101" charset="-122"/>
                <a:sym typeface="+mn-lt"/>
              </a:rPr>
              <a:t>中国企业财务管理协会代理协会代理记账标准委员会委员</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pPr>
            <a:r>
              <a:rPr sz="1200" dirty="0">
                <a:solidFill>
                  <a:schemeClr val="lt1"/>
                </a:solidFill>
                <a:latin typeface="黑体" panose="02010609060101010101" charset="-122"/>
                <a:ea typeface="黑体" panose="02010609060101010101" charset="-122"/>
                <a:cs typeface="黑体" panose="02010609060101010101" charset="-122"/>
                <a:sym typeface="+mn-lt"/>
              </a:rPr>
              <a:t>中国企业财务管理协会代理记账专业委员会</a:t>
            </a:r>
            <a:r>
              <a:rPr lang="en-US" sz="1200" dirty="0">
                <a:solidFill>
                  <a:schemeClr val="lt1"/>
                </a:solidFill>
                <a:latin typeface="黑体" panose="02010609060101010101" charset="-122"/>
                <a:ea typeface="黑体" panose="02010609060101010101" charset="-122"/>
                <a:cs typeface="黑体" panose="02010609060101010101" charset="-122"/>
                <a:sym typeface="+mn-lt"/>
              </a:rPr>
              <a:t> </a:t>
            </a:r>
            <a:r>
              <a:rPr sz="1200" dirty="0">
                <a:solidFill>
                  <a:schemeClr val="lt1"/>
                </a:solidFill>
                <a:latin typeface="黑体" panose="02010609060101010101" charset="-122"/>
                <a:ea typeface="黑体" panose="02010609060101010101" charset="-122"/>
                <a:cs typeface="黑体" panose="02010609060101010101" charset="-122"/>
                <a:sym typeface="+mn-lt"/>
              </a:rPr>
              <a:t>创始副会长</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pPr>
            <a:r>
              <a:rPr sz="1200" dirty="0">
                <a:solidFill>
                  <a:schemeClr val="lt1"/>
                </a:solidFill>
                <a:latin typeface="黑体" panose="02010609060101010101" charset="-122"/>
                <a:ea typeface="黑体" panose="02010609060101010101" charset="-122"/>
                <a:cs typeface="黑体" panose="02010609060101010101" charset="-122"/>
                <a:sym typeface="+mn-lt"/>
              </a:rPr>
              <a:t>中国财税精英家园协会财税专家委员会 专家委员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pPr>
            <a:r>
              <a:rPr sz="1200" dirty="0">
                <a:solidFill>
                  <a:schemeClr val="lt1"/>
                </a:solidFill>
                <a:latin typeface="黑体" panose="02010609060101010101" charset="-122"/>
                <a:ea typeface="黑体" panose="02010609060101010101" charset="-122"/>
                <a:cs typeface="黑体" panose="02010609060101010101" charset="-122"/>
                <a:sym typeface="+mn-lt"/>
              </a:rPr>
              <a:t>哈尔滨师范大学 校外硕士生导师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pPr>
            <a:r>
              <a:rPr sz="1200" dirty="0">
                <a:solidFill>
                  <a:schemeClr val="lt1"/>
                </a:solidFill>
                <a:latin typeface="黑体" panose="02010609060101010101" charset="-122"/>
                <a:ea typeface="黑体" panose="02010609060101010101" charset="-122"/>
                <a:cs typeface="黑体" panose="02010609060101010101" charset="-122"/>
                <a:sym typeface="+mn-lt"/>
              </a:rPr>
              <a:t>山西省代理记账行业协会 会长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pPr>
            <a:r>
              <a:rPr sz="1200" dirty="0">
                <a:solidFill>
                  <a:schemeClr val="lt1"/>
                </a:solidFill>
                <a:latin typeface="黑体" panose="02010609060101010101" charset="-122"/>
                <a:ea typeface="黑体" panose="02010609060101010101" charset="-122"/>
                <a:cs typeface="黑体" panose="02010609060101010101" charset="-122"/>
                <a:sym typeface="+mn-lt"/>
              </a:rPr>
              <a:t>山西省税务学会 副会长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pPr>
            <a:r>
              <a:rPr sz="1200" dirty="0">
                <a:solidFill>
                  <a:schemeClr val="lt1"/>
                </a:solidFill>
                <a:latin typeface="黑体" panose="02010609060101010101" charset="-122"/>
                <a:ea typeface="黑体" panose="02010609060101010101" charset="-122"/>
                <a:cs typeface="黑体" panose="02010609060101010101" charset="-122"/>
                <a:sym typeface="+mn-lt"/>
              </a:rPr>
              <a:t>山西产教融合促进会财经专委会 副主任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pPr>
            <a:r>
              <a:rPr sz="1200" dirty="0">
                <a:solidFill>
                  <a:schemeClr val="lt1"/>
                </a:solidFill>
                <a:latin typeface="黑体" panose="02010609060101010101" charset="-122"/>
                <a:ea typeface="黑体" panose="02010609060101010101" charset="-122"/>
                <a:cs typeface="黑体" panose="02010609060101010101" charset="-122"/>
                <a:sym typeface="+mn-lt"/>
              </a:rPr>
              <a:t>山西省职业教育教学指导委员会 委员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山西省工商学院 特聘教授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山西财税专科会计学院 校外兼职教师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山西省人民检察院 听证员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山西省律师协会 顾问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山西综改示范区阳曲产业园区 招商专员</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太原市中小企业协会 执行会长</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太原市涉案企业合规第三方监督评估机制管理委员会 专业人员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pPr algn="just" eaLnBrk="0" hangingPunct="0">
              <a:lnSpc>
                <a:spcPct val="150000"/>
              </a:lnSpc>
              <a:buClrTx/>
              <a:buSzTx/>
              <a:buNone/>
            </a:pPr>
            <a:r>
              <a:rPr sz="1200" dirty="0">
                <a:solidFill>
                  <a:schemeClr val="lt1"/>
                </a:solidFill>
                <a:latin typeface="黑体" panose="02010609060101010101" charset="-122"/>
                <a:ea typeface="黑体" panose="02010609060101010101" charset="-122"/>
                <a:cs typeface="黑体" panose="02010609060101010101" charset="-122"/>
                <a:sym typeface="+mn-lt"/>
              </a:rPr>
              <a:t> </a:t>
            </a:r>
            <a:endParaRPr sz="1200" dirty="0">
              <a:solidFill>
                <a:schemeClr val="lt1"/>
              </a:solidFill>
              <a:latin typeface="黑体" panose="02010609060101010101" charset="-122"/>
              <a:ea typeface="黑体" panose="02010609060101010101" charset="-122"/>
              <a:cs typeface="黑体" panose="02010609060101010101" charset="-122"/>
              <a:sym typeface="+mn-lt"/>
            </a:endParaRPr>
          </a:p>
          <a:p>
            <a:endParaRPr lang="zh-CN" altLang="en-US" sz="1200" b="1" dirty="0">
              <a:solidFill>
                <a:schemeClr val="lt1"/>
              </a:solidFill>
              <a:latin typeface="黑体" panose="02010609060101010101" charset="-122"/>
              <a:ea typeface="黑体" panose="02010609060101010101" charset="-122"/>
              <a:cs typeface="黑体" panose="02010609060101010101" charset="-122"/>
              <a:sym typeface="+mn-lt"/>
            </a:endParaRPr>
          </a:p>
        </p:txBody>
      </p:sp>
      <p:sp>
        <p:nvSpPr>
          <p:cNvPr id="14" name="圆角矩形 13"/>
          <p:cNvSpPr/>
          <p:nvPr>
            <p:custDataLst>
              <p:tags r:id="rId6"/>
            </p:custDataLst>
          </p:nvPr>
        </p:nvSpPr>
        <p:spPr>
          <a:xfrm>
            <a:off x="4092660" y="2077172"/>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dk1"/>
              </a:solidFill>
              <a:latin typeface="黑体" panose="02010609060101010101" charset="-122"/>
              <a:ea typeface="黑体" panose="02010609060101010101" charset="-122"/>
            </a:endParaRPr>
          </a:p>
        </p:txBody>
      </p:sp>
      <p:pic>
        <p:nvPicPr>
          <p:cNvPr id="6" name="图片 5" descr="图片1-removebg-preview"/>
          <p:cNvPicPr>
            <a:picLocks noChangeAspect="1"/>
          </p:cNvPicPr>
          <p:nvPr>
            <p:custDataLst>
              <p:tags r:id="rId7"/>
            </p:custDataLst>
          </p:nvPr>
        </p:nvPicPr>
        <p:blipFill>
          <a:blip r:embed="rId8"/>
          <a:stretch>
            <a:fillRect/>
          </a:stretch>
        </p:blipFill>
        <p:spPr>
          <a:xfrm>
            <a:off x="-434340" y="-186055"/>
            <a:ext cx="4664710" cy="7072630"/>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5208583" y="2030990"/>
            <a:ext cx="5124206" cy="1788447"/>
            <a:chOff x="6948409" y="2379152"/>
            <a:chExt cx="2549427" cy="1788447"/>
          </a:xfrm>
        </p:grpSpPr>
        <p:sp>
          <p:nvSpPr>
            <p:cNvPr id="20" name="文本框 19"/>
            <p:cNvSpPr txBox="1"/>
            <p:nvPr>
              <p:custDataLst>
                <p:tags r:id="rId2"/>
              </p:custDataLst>
            </p:nvPr>
          </p:nvSpPr>
          <p:spPr>
            <a:xfrm>
              <a:off x="6948409" y="3152869"/>
              <a:ext cx="2549427" cy="1014730"/>
            </a:xfrm>
            <a:prstGeom prst="rect">
              <a:avLst/>
            </a:prstGeom>
            <a:noFill/>
          </p:spPr>
          <p:txBody>
            <a:bodyPr vert="horz" wrap="square" rtlCol="0">
              <a:spAutoFit/>
            </a:bodyPr>
            <a:p>
              <a:r>
                <a:rPr lang="zh-CN" altLang="en-US" sz="6000" b="1" dirty="0">
                  <a:solidFill>
                    <a:schemeClr val="bg1"/>
                  </a:solidFill>
                  <a:effectLst>
                    <a:outerShdw blurRad="127000" dist="38100" dir="2700000" algn="tl" rotWithShape="0">
                      <a:prstClr val="black">
                        <a:alpha val="20000"/>
                      </a:prstClr>
                    </a:outerShdw>
                  </a:effectLst>
                  <a:latin typeface="思源黑体 CN Heavy" panose="020B0A00000000000000" pitchFamily="34" charset="-122"/>
                  <a:ea typeface="思源黑体 CN Heavy" panose="020B0A00000000000000" pitchFamily="34" charset="-122"/>
                  <a:sym typeface="Arial" panose="020B0604020202020204" pitchFamily="34" charset="0"/>
                </a:rPr>
                <a:t>形势解读</a:t>
              </a:r>
              <a:endParaRPr lang="zh-CN" altLang="en-US" sz="6000" b="1" dirty="0">
                <a:solidFill>
                  <a:schemeClr val="bg1"/>
                </a:solidFill>
                <a:effectLst>
                  <a:outerShdw blurRad="127000" dist="38100" dir="2700000" algn="tl" rotWithShape="0">
                    <a:prstClr val="black">
                      <a:alpha val="20000"/>
                    </a:prstClr>
                  </a:outerShdw>
                </a:effectLst>
                <a:latin typeface="思源黑体 CN Heavy" panose="020B0A00000000000000" pitchFamily="34" charset="-122"/>
                <a:ea typeface="思源黑体 CN Heavy" panose="020B0A00000000000000" pitchFamily="34" charset="-122"/>
                <a:sym typeface="Arial" panose="020B0604020202020204" pitchFamily="34" charset="0"/>
              </a:endParaRPr>
            </a:p>
          </p:txBody>
        </p:sp>
        <p:sp>
          <p:nvSpPr>
            <p:cNvPr id="24" name="TextBox 19"/>
            <p:cNvSpPr txBox="1"/>
            <p:nvPr>
              <p:custDataLst>
                <p:tags r:id="rId3"/>
              </p:custDataLst>
            </p:nvPr>
          </p:nvSpPr>
          <p:spPr>
            <a:xfrm>
              <a:off x="6986694" y="2379152"/>
              <a:ext cx="1689096" cy="544885"/>
            </a:xfrm>
            <a:prstGeom prst="rect">
              <a:avLst/>
            </a:prstGeom>
            <a:noFill/>
          </p:spPr>
          <p:txBody>
            <a:bodyPr wrap="square" lIns="42970" tIns="21485" rIns="42970" bIns="21485" rtlCol="0">
              <a:spAutoFit/>
            </a:bodyPr>
            <a:p>
              <a:r>
                <a:rPr lang="en-US" altLang="zh-CN"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THE PART ONE</a:t>
              </a:r>
              <a:endParaRPr lang="en-US" altLang="zh-CN"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3" name="红动网www.redocn.com7"/>
          <p:cNvSpPr txBox="1"/>
          <p:nvPr>
            <p:custDataLst>
              <p:tags r:id="rId4"/>
            </p:custDataLst>
          </p:nvPr>
        </p:nvSpPr>
        <p:spPr>
          <a:xfrm>
            <a:off x="4648835" y="3860800"/>
            <a:ext cx="4668520" cy="368300"/>
          </a:xfrm>
          <a:prstGeom prst="rect">
            <a:avLst/>
          </a:prstGeom>
          <a:noFill/>
        </p:spPr>
        <p:txBody>
          <a:bodyPr wrap="square" rtlCol="0">
            <a:spAutoFit/>
          </a:bodyPr>
          <a:p>
            <a:pPr algn="dist"/>
            <a:r>
              <a:rPr kumimoji="1" lang="zh-CN" dirty="0">
                <a:solidFill>
                  <a:schemeClr val="bg1"/>
                </a:solidFill>
                <a:latin typeface="思源黑体 CN Regular" panose="020B0500000000000000" pitchFamily="34" charset="-122"/>
                <a:ea typeface="思源黑体 CN Regular" panose="020B0500000000000000" pitchFamily="34" charset="-122"/>
              </a:rPr>
              <a:t>财税规范的强制时代</a:t>
            </a:r>
            <a:endParaRPr kumimoji="1" lang="zh-CN" dirty="0">
              <a:solidFill>
                <a:schemeClr val="bg1"/>
              </a:solidFill>
              <a:latin typeface="思源黑体 CN Regular" panose="020B0500000000000000" pitchFamily="34" charset="-122"/>
              <a:ea typeface="思源黑体 CN Regular" panose="020B0500000000000000" pitchFamily="34" charset="-122"/>
            </a:endParaRPr>
          </a:p>
        </p:txBody>
      </p:sp>
      <p:sp>
        <p:nvSpPr>
          <p:cNvPr id="6" name="文本框 5"/>
          <p:cNvSpPr txBox="1"/>
          <p:nvPr>
            <p:custDataLst>
              <p:tags r:id="rId5"/>
            </p:custDataLst>
          </p:nvPr>
        </p:nvSpPr>
        <p:spPr>
          <a:xfrm>
            <a:off x="1897229" y="1448615"/>
            <a:ext cx="3562351" cy="3154710"/>
          </a:xfrm>
          <a:prstGeom prst="rect">
            <a:avLst/>
          </a:prstGeom>
          <a:noFill/>
        </p:spPr>
        <p:txBody>
          <a:bodyPr vert="horz" wrap="square" rtlCol="0">
            <a:spAutoFit/>
          </a:bodyPr>
          <a:p>
            <a:r>
              <a:rPr lang="en-US" altLang="zh-CN" sz="19900" b="1" dirty="0" smtClean="0">
                <a:gradFill flip="none" rotWithShape="1">
                  <a:gsLst>
                    <a:gs pos="29000">
                      <a:srgbClr val="18D7F6">
                        <a:alpha val="0"/>
                      </a:srgbClr>
                    </a:gs>
                    <a:gs pos="100000">
                      <a:srgbClr val="008FFE"/>
                    </a:gs>
                  </a:gsLst>
                  <a:lin ang="16200000" scaled="1"/>
                  <a:tileRect/>
                </a:gradFill>
                <a:latin typeface="思源黑体 CN Heavy" panose="020B0A00000000000000" pitchFamily="34" charset="-122"/>
                <a:ea typeface="思源黑体 CN Heavy" panose="020B0A00000000000000" pitchFamily="34" charset="-122"/>
                <a:sym typeface="Arial" panose="020B0604020202020204" pitchFamily="34" charset="0"/>
              </a:rPr>
              <a:t>01</a:t>
            </a:r>
            <a:endParaRPr lang="zh-CN" altLang="en-US" sz="19900" b="1" dirty="0">
              <a:gradFill flip="none" rotWithShape="1">
                <a:gsLst>
                  <a:gs pos="29000">
                    <a:srgbClr val="18D7F6">
                      <a:alpha val="0"/>
                    </a:srgbClr>
                  </a:gs>
                  <a:gs pos="100000">
                    <a:srgbClr val="008FFE"/>
                  </a:gs>
                </a:gsLst>
                <a:lin ang="16200000" scaled="1"/>
                <a:tileRect/>
              </a:gradFill>
              <a:latin typeface="思源黑体 CN Heavy" panose="020B0A00000000000000" pitchFamily="34" charset="-122"/>
              <a:ea typeface="思源黑体 CN Heavy" panose="020B0A00000000000000" pitchFamily="34" charset="-122"/>
              <a:sym typeface="Arial" panose="020B0604020202020204" pitchFamily="34" charset="0"/>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红动网www.redocn.com11"/>
          <p:cNvSpPr/>
          <p:nvPr>
            <p:custDataLst>
              <p:tags r:id="rId1"/>
            </p:custDataLst>
          </p:nvPr>
        </p:nvSpPr>
        <p:spPr>
          <a:xfrm>
            <a:off x="490855" y="1512570"/>
            <a:ext cx="11230610" cy="4595495"/>
          </a:xfrm>
          <a:prstGeom prst="rect">
            <a:avLst/>
          </a:prstGeom>
        </p:spPr>
        <p:txBody>
          <a:bodyPr wrap="square">
            <a:noAutofit/>
          </a:bodyPr>
          <a:p>
            <a:pPr indent="0" algn="l" fontAlgn="auto">
              <a:lnSpc>
                <a:spcPct val="120000"/>
              </a:lnSpc>
              <a:spcBef>
                <a:spcPts val="600"/>
              </a:spcBef>
              <a:spcAft>
                <a:spcPts val="600"/>
              </a:spcAft>
            </a:pPr>
            <a:r>
              <a:rPr lang="en-US" altLang="zh-CN"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rPr>
              <a:t>1.</a:t>
            </a:r>
            <a:r>
              <a:rPr lang="zh-CN" altLang="en-US"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rPr>
              <a:t>《国家税务总局关于接续推出和优化“便民办税春风行动”措施促进民营经济发展壮大服务高质量发展的通知》税总纳服函〔2023〕211号</a:t>
            </a:r>
            <a:endParaRPr lang="zh-CN" altLang="en-US"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endParaRPr>
          </a:p>
          <a:p>
            <a:pPr indent="0" algn="l" fontAlgn="auto">
              <a:lnSpc>
                <a:spcPct val="120000"/>
              </a:lnSpc>
              <a:spcBef>
                <a:spcPts val="600"/>
              </a:spcBef>
              <a:spcAft>
                <a:spcPts val="600"/>
              </a:spcAft>
            </a:pPr>
            <a:r>
              <a:rPr lang="en-US" altLang="zh-CN"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rPr>
              <a:t>2.</a:t>
            </a:r>
            <a:r>
              <a:rPr lang="zh-CN" altLang="en-US"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rPr>
              <a:t>《国家税务总局关于进一步落实支持个体工商户发展个人所得税优惠政策有关事项的公告》国家税务总局公告2023年第12号</a:t>
            </a:r>
            <a:endParaRPr lang="zh-CN" altLang="en-US"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endParaRPr>
          </a:p>
          <a:p>
            <a:pPr indent="0" algn="l" fontAlgn="auto">
              <a:lnSpc>
                <a:spcPct val="120000"/>
              </a:lnSpc>
              <a:spcBef>
                <a:spcPts val="600"/>
              </a:spcBef>
              <a:spcAft>
                <a:spcPts val="600"/>
              </a:spcAft>
            </a:pPr>
            <a:r>
              <a:rPr lang="en-US" altLang="zh-CN"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rPr>
              <a:t>3.</a:t>
            </a:r>
            <a:r>
              <a:rPr lang="zh-CN" altLang="en-US"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rPr>
              <a:t>《财政部 税务总局关于进一步支持小微企业和个体工商户发展有关税费政策的公告》财政部 税务总局公告2023年第12号</a:t>
            </a:r>
            <a:endParaRPr lang="zh-CN" altLang="en-US"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endParaRPr>
          </a:p>
          <a:p>
            <a:pPr indent="0" algn="l" fontAlgn="auto">
              <a:lnSpc>
                <a:spcPct val="120000"/>
              </a:lnSpc>
              <a:spcBef>
                <a:spcPts val="600"/>
              </a:spcBef>
              <a:spcAft>
                <a:spcPts val="600"/>
              </a:spcAft>
            </a:pPr>
            <a:r>
              <a:rPr lang="en-US" altLang="zh-CN"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rPr>
              <a:t>4.</a:t>
            </a:r>
            <a:r>
              <a:rPr lang="zh-CN" altLang="en-US"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rPr>
              <a:t>《财政部 税务总局关于支持小微企业融资有关税收政策的公告》财政部 税务总局公告2023年第13号</a:t>
            </a:r>
            <a:endParaRPr lang="zh-CN" altLang="en-US"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endParaRPr>
          </a:p>
          <a:p>
            <a:pPr indent="0" algn="l" fontAlgn="auto">
              <a:lnSpc>
                <a:spcPct val="120000"/>
              </a:lnSpc>
              <a:spcBef>
                <a:spcPts val="600"/>
              </a:spcBef>
              <a:spcAft>
                <a:spcPts val="600"/>
              </a:spcAft>
            </a:pPr>
            <a:r>
              <a:rPr lang="en-US" altLang="zh-CN"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rPr>
              <a:t>5.</a:t>
            </a:r>
            <a:r>
              <a:rPr lang="zh-CN" altLang="en-US"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rPr>
              <a:t>《财政部 税务总局关于增值税小规模纳税人减免增值税政策的公告》财政部 税务总局公告2023年第19号</a:t>
            </a:r>
            <a:endParaRPr lang="zh-CN" altLang="en-US"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endParaRPr>
          </a:p>
          <a:p>
            <a:pPr indent="0" algn="l" fontAlgn="auto">
              <a:lnSpc>
                <a:spcPct val="120000"/>
              </a:lnSpc>
              <a:spcBef>
                <a:spcPts val="600"/>
              </a:spcBef>
              <a:spcAft>
                <a:spcPts val="600"/>
              </a:spcAft>
            </a:pPr>
            <a:r>
              <a:rPr lang="en-US" altLang="zh-CN"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rPr>
              <a:t>6.</a:t>
            </a:r>
            <a:r>
              <a:rPr lang="zh-CN" altLang="en-US"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rPr>
              <a:t>《研发费用加计扣除政策执行指引（2.0版）》</a:t>
            </a:r>
            <a:endParaRPr lang="zh-CN" altLang="en-US" b="1" dirty="0">
              <a:solidFill>
                <a:schemeClr val="bg1"/>
              </a:solidFill>
              <a:latin typeface="思源黑体 CN Medium" panose="020B0600000000000000" pitchFamily="34" charset="-122"/>
              <a:ea typeface="思源黑体 CN Medium" panose="020B0600000000000000" pitchFamily="34" charset="-122"/>
              <a:sym typeface="黑体" panose="02010609060101010101" charset="-122"/>
            </a:endParaRPr>
          </a:p>
        </p:txBody>
      </p:sp>
      <p:sp>
        <p:nvSpPr>
          <p:cNvPr id="6" name="文本框 5"/>
          <p:cNvSpPr txBox="1"/>
          <p:nvPr userDrawn="1">
            <p:custDataLst>
              <p:tags r:id="rId2"/>
            </p:custDataLst>
          </p:nvPr>
        </p:nvSpPr>
        <p:spPr>
          <a:xfrm>
            <a:off x="520700" y="519430"/>
            <a:ext cx="4352925" cy="645160"/>
          </a:xfrm>
          <a:prstGeom prst="rect">
            <a:avLst/>
          </a:prstGeom>
          <a:noFill/>
        </p:spPr>
        <p:txBody>
          <a:bodyPr wrap="square" rtlCol="0">
            <a:spAutoFit/>
            <a:scene3d>
              <a:camera prst="orthographicFront"/>
              <a:lightRig rig="threePt" dir="t"/>
            </a:scene3d>
          </a:bodyPr>
          <a:p>
            <a:pPr algn="l"/>
            <a:r>
              <a:rPr kumimoji="1" lang="zh-CN" altLang="en-US" sz="3600" dirty="0">
                <a:ln w="9525" cmpd="sng">
                  <a:solidFill>
                    <a:schemeClr val="bg1"/>
                  </a:solidFill>
                  <a:prstDash val="solid"/>
                </a:ln>
                <a:solidFill>
                  <a:schemeClr val="bg1"/>
                </a:solidFill>
                <a:effectLst>
                  <a:glow rad="38100">
                    <a:schemeClr val="accent1">
                      <a:alpha val="40000"/>
                    </a:schemeClr>
                  </a:glow>
                </a:effectLst>
                <a:latin typeface="思源黑体 CN Medium" panose="020B0600000000000000" pitchFamily="34" charset="-122"/>
                <a:ea typeface="思源黑体 CN Medium" panose="020B0600000000000000" pitchFamily="34" charset="-122"/>
              </a:rPr>
              <a:t>一、税收新政</a:t>
            </a:r>
            <a:endParaRPr kumimoji="1" lang="zh-CN" altLang="en-US" sz="3600" dirty="0">
              <a:ln w="9525" cmpd="sng">
                <a:solidFill>
                  <a:schemeClr val="bg1"/>
                </a:solidFill>
                <a:prstDash val="solid"/>
              </a:ln>
              <a:solidFill>
                <a:schemeClr val="bg1"/>
              </a:solidFill>
              <a:effectLst>
                <a:glow rad="38100">
                  <a:schemeClr val="accent1">
                    <a:alpha val="40000"/>
                  </a:schemeClr>
                </a:glow>
              </a:effectLst>
              <a:latin typeface="思源黑体 CN Medium" panose="020B0600000000000000" pitchFamily="34" charset="-122"/>
              <a:ea typeface="思源黑体 CN Medium" panose="020B0600000000000000"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微信图片_20230506124723(1)"/>
          <p:cNvPicPr>
            <a:picLocks noChangeAspect="1"/>
          </p:cNvPicPr>
          <p:nvPr>
            <p:custDataLst>
              <p:tags r:id="rId1"/>
            </p:custDataLst>
          </p:nvPr>
        </p:nvPicPr>
        <p:blipFill>
          <a:blip r:embed="rId2"/>
          <a:stretch>
            <a:fillRect/>
          </a:stretch>
        </p:blipFill>
        <p:spPr>
          <a:xfrm>
            <a:off x="788035" y="1321435"/>
            <a:ext cx="10220960" cy="4998085"/>
          </a:xfrm>
          <a:prstGeom prst="rect">
            <a:avLst/>
          </a:prstGeom>
        </p:spPr>
      </p:pic>
      <p:sp>
        <p:nvSpPr>
          <p:cNvPr id="2" name="文本框 1"/>
          <p:cNvSpPr txBox="1"/>
          <p:nvPr userDrawn="1">
            <p:custDataLst>
              <p:tags r:id="rId3"/>
            </p:custDataLst>
          </p:nvPr>
        </p:nvSpPr>
        <p:spPr>
          <a:xfrm>
            <a:off x="439420" y="265430"/>
            <a:ext cx="7226300" cy="645160"/>
          </a:xfrm>
          <a:prstGeom prst="rect">
            <a:avLst/>
          </a:prstGeom>
          <a:noFill/>
        </p:spPr>
        <p:txBody>
          <a:bodyPr wrap="square" rtlCol="0">
            <a:spAutoFit/>
            <a:scene3d>
              <a:camera prst="orthographicFront"/>
              <a:lightRig rig="threePt" dir="t"/>
            </a:scene3d>
          </a:bodyPr>
          <a:p>
            <a:pPr algn="l"/>
            <a:r>
              <a:rPr kumimoji="1" lang="zh-CN" altLang="en-US" sz="3600" dirty="0">
                <a:ln w="9525" cmpd="sng">
                  <a:solidFill>
                    <a:schemeClr val="bg1"/>
                  </a:solidFill>
                  <a:prstDash val="solid"/>
                </a:ln>
                <a:solidFill>
                  <a:schemeClr val="bg1"/>
                </a:solidFill>
                <a:effectLst>
                  <a:glow rad="38100">
                    <a:schemeClr val="accent1">
                      <a:alpha val="40000"/>
                    </a:schemeClr>
                  </a:glow>
                </a:effectLst>
                <a:latin typeface="思源黑体 CN Medium" panose="020B0600000000000000" pitchFamily="34" charset="-122"/>
                <a:ea typeface="思源黑体 CN Medium" panose="020B0600000000000000" pitchFamily="34" charset="-122"/>
              </a:rPr>
              <a:t>二、税务政策背景及发展趋势</a:t>
            </a:r>
            <a:endParaRPr kumimoji="1" lang="zh-CN" altLang="en-US" sz="3600" dirty="0">
              <a:ln w="9525" cmpd="sng">
                <a:solidFill>
                  <a:schemeClr val="bg1"/>
                </a:solidFill>
                <a:prstDash val="solid"/>
              </a:ln>
              <a:solidFill>
                <a:schemeClr val="bg1"/>
              </a:solidFill>
              <a:effectLst>
                <a:glow rad="38100">
                  <a:schemeClr val="accent1">
                    <a:alpha val="40000"/>
                  </a:schemeClr>
                </a:glow>
              </a:effectLst>
              <a:latin typeface="思源黑体 CN Medium" panose="020B0600000000000000" pitchFamily="34" charset="-122"/>
              <a:ea typeface="思源黑体 CN Medium" panose="020B0600000000000000" pitchFamily="34"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userDrawn="1">
            <p:custDataLst>
              <p:tags r:id="rId1"/>
            </p:custDataLst>
          </p:nvPr>
        </p:nvSpPr>
        <p:spPr>
          <a:xfrm>
            <a:off x="520700" y="519430"/>
            <a:ext cx="4352925" cy="645160"/>
          </a:xfrm>
          <a:prstGeom prst="rect">
            <a:avLst/>
          </a:prstGeom>
          <a:noFill/>
        </p:spPr>
        <p:txBody>
          <a:bodyPr wrap="square" rtlCol="0">
            <a:spAutoFit/>
          </a:bodyPr>
          <a:p>
            <a:pPr algn="l"/>
            <a:r>
              <a:rPr kumimoji="1" lang="zh-CN" altLang="en-US" sz="3600" b="1" dirty="0">
                <a:solidFill>
                  <a:schemeClr val="bg1"/>
                </a:solidFill>
                <a:latin typeface="思源黑体 CN Medium" panose="020B0600000000000000" pitchFamily="34" charset="-122"/>
                <a:ea typeface="思源黑体 CN Medium" panose="020B0600000000000000" pitchFamily="34" charset="-122"/>
              </a:rPr>
              <a:t>三、金税四期</a:t>
            </a:r>
            <a:endParaRPr kumimoji="1" lang="zh-CN" altLang="en-US" sz="3600" b="1" dirty="0">
              <a:solidFill>
                <a:schemeClr val="bg1"/>
              </a:solidFill>
              <a:latin typeface="思源黑体 CN Medium" panose="020B0600000000000000" pitchFamily="34" charset="-122"/>
              <a:ea typeface="思源黑体 CN Medium" panose="020B0600000000000000" pitchFamily="34" charset="-122"/>
            </a:endParaRPr>
          </a:p>
        </p:txBody>
      </p:sp>
      <p:sp>
        <p:nvSpPr>
          <p:cNvPr id="4" name="椭圆 3"/>
          <p:cNvSpPr/>
          <p:nvPr>
            <p:custDataLst>
              <p:tags r:id="rId2"/>
            </p:custDataLst>
          </p:nvPr>
        </p:nvSpPr>
        <p:spPr>
          <a:xfrm>
            <a:off x="1945640" y="2027555"/>
            <a:ext cx="4496435" cy="4257040"/>
          </a:xfrm>
          <a:prstGeom prst="ellipse">
            <a:avLst/>
          </a:prstGeom>
          <a:noFill/>
          <a:ln w="28575"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5" name="文本框 4"/>
          <p:cNvSpPr txBox="1"/>
          <p:nvPr>
            <p:custDataLst>
              <p:tags r:id="rId3"/>
            </p:custDataLst>
          </p:nvPr>
        </p:nvSpPr>
        <p:spPr>
          <a:xfrm>
            <a:off x="2485390" y="2756535"/>
            <a:ext cx="3742690" cy="3067685"/>
          </a:xfrm>
          <a:prstGeom prst="rect">
            <a:avLst/>
          </a:prstGeom>
          <a:noFill/>
          <a:ln>
            <a:noFill/>
          </a:ln>
        </p:spPr>
        <p:txBody>
          <a:bodyPr wrap="square" rtlCol="0" anchor="t">
            <a:spAutoFit/>
          </a:bodyPr>
          <a:p>
            <a:pPr marL="285750" indent="-285750">
              <a:lnSpc>
                <a:spcPct val="110000"/>
              </a:lnSpc>
              <a:buFont typeface="Wingdings" panose="05000000000000000000" charset="0"/>
              <a:buChar char="Ø"/>
            </a:pPr>
            <a:r>
              <a:rPr lang="zh-CN" altLang="en-US" sz="1600" b="1">
                <a:solidFill>
                  <a:schemeClr val="bg1"/>
                </a:solidFill>
              </a:rPr>
              <a:t>一个平台</a:t>
            </a:r>
            <a:endParaRPr lang="zh-CN" altLang="en-US" sz="1600" b="1">
              <a:solidFill>
                <a:schemeClr val="bg1"/>
              </a:solidFill>
            </a:endParaRPr>
          </a:p>
          <a:p>
            <a:pPr>
              <a:lnSpc>
                <a:spcPct val="110000"/>
              </a:lnSpc>
            </a:pPr>
            <a:r>
              <a:rPr lang="zh-CN" altLang="en-US" sz="1600" b="1">
                <a:solidFill>
                  <a:schemeClr val="bg1"/>
                </a:solidFill>
              </a:rPr>
              <a:t>网络硬件和基础软件的统一平台</a:t>
            </a:r>
            <a:endParaRPr lang="zh-CN" altLang="en-US" sz="1600" b="1">
              <a:solidFill>
                <a:schemeClr val="bg1"/>
              </a:solidFill>
            </a:endParaRPr>
          </a:p>
          <a:p>
            <a:pPr marL="285750" indent="-285750">
              <a:lnSpc>
                <a:spcPct val="110000"/>
              </a:lnSpc>
              <a:buFont typeface="Wingdings" panose="05000000000000000000" charset="0"/>
              <a:buChar char="Ø"/>
            </a:pPr>
            <a:r>
              <a:rPr lang="zh-CN" altLang="en-US" sz="1600" b="1">
                <a:solidFill>
                  <a:schemeClr val="bg1"/>
                </a:solidFill>
              </a:rPr>
              <a:t>两级处理</a:t>
            </a:r>
            <a:endParaRPr lang="zh-CN" altLang="en-US" sz="1600" b="1">
              <a:solidFill>
                <a:schemeClr val="bg1"/>
              </a:solidFill>
            </a:endParaRPr>
          </a:p>
          <a:p>
            <a:pPr>
              <a:lnSpc>
                <a:spcPct val="110000"/>
              </a:lnSpc>
            </a:pPr>
            <a:r>
              <a:rPr lang="zh-CN" altLang="en-US" sz="1600" b="1">
                <a:solidFill>
                  <a:schemeClr val="bg1"/>
                </a:solidFill>
              </a:rPr>
              <a:t>税务系统的数据信息在总局和省局集中处理</a:t>
            </a:r>
            <a:endParaRPr lang="zh-CN" altLang="en-US" sz="1600" b="1">
              <a:solidFill>
                <a:schemeClr val="bg1"/>
              </a:solidFill>
            </a:endParaRPr>
          </a:p>
          <a:p>
            <a:pPr marL="285750" indent="-285750">
              <a:lnSpc>
                <a:spcPct val="110000"/>
              </a:lnSpc>
              <a:buFont typeface="Wingdings" panose="05000000000000000000" charset="0"/>
              <a:buChar char="Ø"/>
            </a:pPr>
            <a:r>
              <a:rPr lang="zh-CN" altLang="en-US" sz="1600" b="1">
                <a:solidFill>
                  <a:schemeClr val="bg1"/>
                </a:solidFill>
              </a:rPr>
              <a:t>三个覆盖</a:t>
            </a:r>
            <a:endParaRPr lang="zh-CN" altLang="en-US" sz="1600" b="1">
              <a:solidFill>
                <a:schemeClr val="bg1"/>
              </a:solidFill>
            </a:endParaRPr>
          </a:p>
          <a:p>
            <a:pPr>
              <a:lnSpc>
                <a:spcPct val="110000"/>
              </a:lnSpc>
            </a:pPr>
            <a:r>
              <a:rPr lang="zh-CN" altLang="en-US" sz="1600" b="1">
                <a:solidFill>
                  <a:schemeClr val="bg1"/>
                </a:solidFill>
              </a:rPr>
              <a:t>覆盖税收、各级税务机关和有关部门联网</a:t>
            </a:r>
            <a:endParaRPr lang="zh-CN" altLang="en-US" sz="1600" b="1">
              <a:solidFill>
                <a:schemeClr val="bg1"/>
              </a:solidFill>
            </a:endParaRPr>
          </a:p>
          <a:p>
            <a:pPr marL="285750" indent="-285750">
              <a:lnSpc>
                <a:spcPct val="110000"/>
              </a:lnSpc>
              <a:buFont typeface="Wingdings" panose="05000000000000000000" charset="0"/>
              <a:buChar char="Ø"/>
            </a:pPr>
            <a:r>
              <a:rPr lang="zh-CN" altLang="en-US" sz="1600" b="1">
                <a:solidFill>
                  <a:schemeClr val="bg1"/>
                </a:solidFill>
              </a:rPr>
              <a:t>四类系统</a:t>
            </a:r>
            <a:endParaRPr lang="zh-CN" altLang="en-US" sz="1600" b="1">
              <a:solidFill>
                <a:schemeClr val="bg1"/>
              </a:solidFill>
            </a:endParaRPr>
          </a:p>
          <a:p>
            <a:pPr>
              <a:lnSpc>
                <a:spcPct val="110000"/>
              </a:lnSpc>
            </a:pPr>
            <a:r>
              <a:rPr lang="zh-CN" altLang="en-US" sz="1600" b="1">
                <a:solidFill>
                  <a:schemeClr val="bg1"/>
                </a:solidFill>
              </a:rPr>
              <a:t>征收/行政管理、决策支持和外部信息等系统</a:t>
            </a:r>
            <a:endParaRPr lang="zh-CN" altLang="en-US" sz="1600" b="1">
              <a:solidFill>
                <a:schemeClr val="bg1"/>
              </a:solidFill>
            </a:endParaRPr>
          </a:p>
        </p:txBody>
      </p:sp>
      <p:sp>
        <p:nvSpPr>
          <p:cNvPr id="6" name="文本框 5"/>
          <p:cNvSpPr txBox="1"/>
          <p:nvPr>
            <p:custDataLst>
              <p:tags r:id="rId4"/>
            </p:custDataLst>
          </p:nvPr>
        </p:nvSpPr>
        <p:spPr>
          <a:xfrm>
            <a:off x="2945130" y="2111375"/>
            <a:ext cx="2262505" cy="460375"/>
          </a:xfrm>
          <a:prstGeom prst="rect">
            <a:avLst/>
          </a:prstGeom>
          <a:noFill/>
          <a:ln>
            <a:noFill/>
          </a:ln>
        </p:spPr>
        <p:txBody>
          <a:bodyPr wrap="square" rtlCol="0">
            <a:spAutoFit/>
            <a:scene3d>
              <a:camera prst="orthographicFront"/>
              <a:lightRig rig="threePt" dir="t"/>
            </a:scene3d>
          </a:bodyPr>
          <a:p>
            <a:pPr algn="ctr"/>
            <a:r>
              <a:rPr lang="zh-CN" altLang="en-US" sz="2400" b="1">
                <a:solidFill>
                  <a:schemeClr val="bg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金税三期</a:t>
            </a:r>
            <a:endParaRPr lang="zh-CN" altLang="en-US" sz="2400" b="1">
              <a:solidFill>
                <a:schemeClr val="bg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7" name="文本框 6"/>
          <p:cNvSpPr txBox="1"/>
          <p:nvPr>
            <p:custDataLst>
              <p:tags r:id="rId5"/>
            </p:custDataLst>
          </p:nvPr>
        </p:nvSpPr>
        <p:spPr>
          <a:xfrm>
            <a:off x="6442075" y="2571750"/>
            <a:ext cx="3742690" cy="3610610"/>
          </a:xfrm>
          <a:prstGeom prst="rect">
            <a:avLst/>
          </a:prstGeom>
          <a:noFill/>
          <a:ln>
            <a:noFill/>
          </a:ln>
        </p:spPr>
        <p:txBody>
          <a:bodyPr wrap="square" rtlCol="0" anchor="t">
            <a:spAutoFit/>
          </a:bodyPr>
          <a:p>
            <a:pPr marL="285750" indent="-285750">
              <a:lnSpc>
                <a:spcPct val="130000"/>
              </a:lnSpc>
              <a:buFont typeface="Wingdings" panose="05000000000000000000" charset="0"/>
              <a:buChar char="u"/>
            </a:pPr>
            <a:r>
              <a:rPr lang="zh-CN" altLang="en-US" sz="1600" b="1">
                <a:solidFill>
                  <a:schemeClr val="bg1"/>
                </a:solidFill>
              </a:rPr>
              <a:t>“非税”业务</a:t>
            </a:r>
            <a:endParaRPr lang="zh-CN" altLang="en-US" sz="1600" b="1">
              <a:solidFill>
                <a:schemeClr val="bg1"/>
              </a:solidFill>
            </a:endParaRPr>
          </a:p>
          <a:p>
            <a:pPr>
              <a:lnSpc>
                <a:spcPct val="130000"/>
              </a:lnSpc>
            </a:pPr>
            <a:r>
              <a:rPr lang="zh-CN" altLang="en-US" sz="1600" b="1">
                <a:solidFill>
                  <a:schemeClr val="bg1"/>
                </a:solidFill>
              </a:rPr>
              <a:t>业务更全面的监控</a:t>
            </a:r>
            <a:endParaRPr lang="zh-CN" altLang="en-US" sz="1600" b="1">
              <a:solidFill>
                <a:schemeClr val="bg1"/>
              </a:solidFill>
            </a:endParaRPr>
          </a:p>
          <a:p>
            <a:pPr marL="285750" indent="-285750">
              <a:lnSpc>
                <a:spcPct val="130000"/>
              </a:lnSpc>
              <a:buFont typeface="Wingdings" panose="05000000000000000000" charset="0"/>
              <a:buChar char="u"/>
            </a:pPr>
            <a:r>
              <a:rPr lang="zh-CN" altLang="en-US" sz="1600" b="1">
                <a:solidFill>
                  <a:schemeClr val="bg1"/>
                </a:solidFill>
              </a:rPr>
              <a:t>信息共享</a:t>
            </a:r>
            <a:endParaRPr lang="zh-CN" altLang="en-US" sz="1600" b="1">
              <a:solidFill>
                <a:schemeClr val="bg1"/>
              </a:solidFill>
            </a:endParaRPr>
          </a:p>
          <a:p>
            <a:pPr>
              <a:lnSpc>
                <a:spcPct val="130000"/>
              </a:lnSpc>
            </a:pPr>
            <a:r>
              <a:rPr lang="zh-CN" altLang="en-US" sz="1600" b="1">
                <a:solidFill>
                  <a:schemeClr val="bg1"/>
                </a:solidFill>
              </a:rPr>
              <a:t>建立各部委、人民银行</a:t>
            </a:r>
            <a:endParaRPr lang="zh-CN" altLang="en-US" sz="1600" b="1">
              <a:solidFill>
                <a:schemeClr val="bg1"/>
              </a:solidFill>
            </a:endParaRPr>
          </a:p>
          <a:p>
            <a:pPr>
              <a:lnSpc>
                <a:spcPct val="130000"/>
              </a:lnSpc>
            </a:pPr>
            <a:r>
              <a:rPr lang="zh-CN" altLang="en-US" sz="1600" b="1">
                <a:solidFill>
                  <a:schemeClr val="bg1"/>
                </a:solidFill>
              </a:rPr>
              <a:t>以银行等参与机构之间通道</a:t>
            </a:r>
            <a:endParaRPr lang="zh-CN" altLang="en-US" sz="1600" b="1">
              <a:solidFill>
                <a:schemeClr val="bg1"/>
              </a:solidFill>
            </a:endParaRPr>
          </a:p>
          <a:p>
            <a:pPr marL="285750" indent="-285750">
              <a:lnSpc>
                <a:spcPct val="130000"/>
              </a:lnSpc>
              <a:buFont typeface="Wingdings" panose="05000000000000000000" charset="0"/>
              <a:buChar char="u"/>
            </a:pPr>
            <a:r>
              <a:rPr lang="zh-CN" altLang="en-US" sz="1600" b="1">
                <a:solidFill>
                  <a:schemeClr val="bg1"/>
                </a:solidFill>
              </a:rPr>
              <a:t>信息核查</a:t>
            </a:r>
            <a:endParaRPr lang="zh-CN" altLang="en-US" sz="1600" b="1">
              <a:solidFill>
                <a:schemeClr val="bg1"/>
              </a:solidFill>
            </a:endParaRPr>
          </a:p>
          <a:p>
            <a:pPr>
              <a:lnSpc>
                <a:spcPct val="130000"/>
              </a:lnSpc>
            </a:pPr>
            <a:r>
              <a:rPr lang="zh-CN" altLang="en-US" sz="1600" b="1">
                <a:solidFill>
                  <a:schemeClr val="bg1"/>
                </a:solidFill>
              </a:rPr>
              <a:t>企业相关人手机号、</a:t>
            </a:r>
            <a:endParaRPr lang="zh-CN" altLang="en-US" sz="1600" b="1">
              <a:solidFill>
                <a:schemeClr val="bg1"/>
              </a:solidFill>
            </a:endParaRPr>
          </a:p>
          <a:p>
            <a:pPr>
              <a:lnSpc>
                <a:spcPct val="130000"/>
              </a:lnSpc>
            </a:pPr>
            <a:r>
              <a:rPr lang="zh-CN" altLang="en-US" sz="1600" b="1">
                <a:solidFill>
                  <a:schemeClr val="bg1"/>
                </a:solidFill>
              </a:rPr>
              <a:t>纳税状态、登记注册信息</a:t>
            </a:r>
            <a:endParaRPr lang="zh-CN" altLang="en-US" sz="1600" b="1">
              <a:solidFill>
                <a:schemeClr val="bg1"/>
              </a:solidFill>
            </a:endParaRPr>
          </a:p>
          <a:p>
            <a:pPr marL="285750" indent="-285750">
              <a:lnSpc>
                <a:spcPct val="130000"/>
              </a:lnSpc>
              <a:buFont typeface="Wingdings" panose="05000000000000000000" charset="0"/>
              <a:buChar char="u"/>
            </a:pPr>
            <a:r>
              <a:rPr lang="zh-CN" altLang="en-US" sz="1600" b="1">
                <a:solidFill>
                  <a:schemeClr val="bg1"/>
                </a:solidFill>
              </a:rPr>
              <a:t>“云化”打通</a:t>
            </a:r>
            <a:endParaRPr lang="zh-CN" altLang="en-US" sz="1600" b="1">
              <a:solidFill>
                <a:schemeClr val="bg1"/>
              </a:solidFill>
            </a:endParaRPr>
          </a:p>
          <a:p>
            <a:pPr>
              <a:lnSpc>
                <a:spcPct val="130000"/>
              </a:lnSpc>
            </a:pPr>
            <a:r>
              <a:rPr lang="zh-CN" altLang="en-US" sz="1600" b="1">
                <a:solidFill>
                  <a:schemeClr val="bg1"/>
                </a:solidFill>
              </a:rPr>
              <a:t>“税费”全数据全业务全流程进而为智慧监管、智能办税提供条件和基础。</a:t>
            </a:r>
            <a:endParaRPr lang="zh-CN" altLang="en-US" sz="1600" b="1">
              <a:solidFill>
                <a:schemeClr val="bg1"/>
              </a:solidFill>
            </a:endParaRPr>
          </a:p>
        </p:txBody>
      </p:sp>
      <p:sp>
        <p:nvSpPr>
          <p:cNvPr id="10" name="文本框 9"/>
          <p:cNvSpPr txBox="1"/>
          <p:nvPr>
            <p:custDataLst>
              <p:tags r:id="rId6"/>
            </p:custDataLst>
          </p:nvPr>
        </p:nvSpPr>
        <p:spPr>
          <a:xfrm>
            <a:off x="4831715" y="1228090"/>
            <a:ext cx="2262505" cy="460375"/>
          </a:xfrm>
          <a:prstGeom prst="rect">
            <a:avLst/>
          </a:prstGeom>
          <a:noFill/>
        </p:spPr>
        <p:txBody>
          <a:bodyPr wrap="square" rtlCol="0">
            <a:spAutoFit/>
            <a:scene3d>
              <a:camera prst="orthographicFront"/>
              <a:lightRig rig="threePt" dir="t"/>
            </a:scene3d>
          </a:bodyPr>
          <a:p>
            <a:pPr algn="ctr"/>
            <a:r>
              <a:rPr lang="zh-CN" altLang="en-US" sz="2400" b="1">
                <a:solidFill>
                  <a:schemeClr val="bg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金税四期</a:t>
            </a:r>
            <a:endParaRPr lang="zh-CN" altLang="en-US" sz="2400" b="1">
              <a:solidFill>
                <a:schemeClr val="bg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8" name="弦形 7"/>
          <p:cNvSpPr/>
          <p:nvPr>
            <p:custDataLst>
              <p:tags r:id="rId7"/>
            </p:custDataLst>
          </p:nvPr>
        </p:nvSpPr>
        <p:spPr>
          <a:xfrm rot="6780000">
            <a:off x="1362075" y="919480"/>
            <a:ext cx="8904605" cy="8568690"/>
          </a:xfrm>
          <a:prstGeom prst="chord">
            <a:avLst/>
          </a:prstGeom>
          <a:noFill/>
          <a:ln w="28575" cmpd="sng">
            <a:solidFill>
              <a:schemeClr val="accent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userDrawn="1">
            <p:custDataLst>
              <p:tags r:id="rId1"/>
            </p:custDataLst>
          </p:nvPr>
        </p:nvSpPr>
        <p:spPr>
          <a:xfrm>
            <a:off x="520700" y="519430"/>
            <a:ext cx="4352925" cy="645160"/>
          </a:xfrm>
          <a:prstGeom prst="rect">
            <a:avLst/>
          </a:prstGeom>
          <a:noFill/>
        </p:spPr>
        <p:txBody>
          <a:bodyPr wrap="square" rtlCol="0">
            <a:spAutoFit/>
          </a:bodyPr>
          <a:p>
            <a:pPr algn="l"/>
            <a:r>
              <a:rPr kumimoji="1" lang="zh-CN" altLang="en-US" sz="3600" b="1" dirty="0">
                <a:solidFill>
                  <a:schemeClr val="bg1"/>
                </a:solidFill>
                <a:latin typeface="思源黑体 CN Medium" panose="020B0600000000000000" pitchFamily="34" charset="-122"/>
                <a:ea typeface="思源黑体 CN Medium" panose="020B0600000000000000" pitchFamily="34" charset="-122"/>
              </a:rPr>
              <a:t>四、税务稽查</a:t>
            </a:r>
            <a:r>
              <a:rPr kumimoji="1" lang="zh-CN" altLang="en-US" sz="3600" b="1" dirty="0">
                <a:solidFill>
                  <a:schemeClr val="bg1"/>
                </a:solidFill>
                <a:latin typeface="思源黑体 CN Medium" panose="020B0600000000000000" pitchFamily="34" charset="-122"/>
                <a:ea typeface="思源黑体 CN Medium" panose="020B0600000000000000" pitchFamily="34" charset="-122"/>
              </a:rPr>
              <a:t>形势</a:t>
            </a:r>
            <a:endParaRPr kumimoji="1" lang="zh-CN" altLang="en-US" sz="3600" b="1" dirty="0">
              <a:solidFill>
                <a:schemeClr val="bg1"/>
              </a:solidFill>
              <a:latin typeface="思源黑体 CN Medium" panose="020B0600000000000000" pitchFamily="34" charset="-122"/>
              <a:ea typeface="思源黑体 CN Medium" panose="020B0600000000000000" pitchFamily="34" charset="-122"/>
            </a:endParaRPr>
          </a:p>
        </p:txBody>
      </p:sp>
      <p:sp>
        <p:nvSpPr>
          <p:cNvPr id="5" name="红动网www.redocn.com10"/>
          <p:cNvSpPr/>
          <p:nvPr>
            <p:custDataLst>
              <p:tags r:id="rId2"/>
            </p:custDataLst>
          </p:nvPr>
        </p:nvSpPr>
        <p:spPr>
          <a:xfrm>
            <a:off x="1393825" y="1823720"/>
            <a:ext cx="8868410" cy="3733165"/>
          </a:xfrm>
          <a:prstGeom prst="rect">
            <a:avLst/>
          </a:prstGeom>
        </p:spPr>
        <p:txBody>
          <a:bodyPr wrap="square">
            <a:spAutoFit/>
          </a:bodyPr>
          <a:p>
            <a:pPr indent="0" algn="l" fontAlgn="auto">
              <a:lnSpc>
                <a:spcPct val="150000"/>
              </a:lnSpc>
              <a:buBlip>
                <a:blip r:embed="rId3"/>
              </a:buBlip>
            </a:pPr>
            <a:r>
              <a:rPr lang="zh-CN" altLang="en-US" sz="2000" b="1" dirty="0">
                <a:solidFill>
                  <a:schemeClr val="accent1"/>
                </a:solidFill>
                <a:latin typeface="思源黑体 CN Medium" panose="020B0600000000000000" pitchFamily="34" charset="-122"/>
                <a:ea typeface="思源黑体 CN Medium" panose="020B0600000000000000" pitchFamily="34" charset="-122"/>
                <a:sym typeface="黑体" panose="02010609060101010101" charset="-122"/>
              </a:rPr>
              <a:t>对高净值、高收入人群，以及股权转让的股东税务监管将越来越严格。</a:t>
            </a:r>
            <a:endParaRPr lang="zh-CN" altLang="en-US" sz="2000" b="1" dirty="0">
              <a:solidFill>
                <a:schemeClr val="accent1"/>
              </a:solidFill>
              <a:latin typeface="思源黑体 CN Medium" panose="020B0600000000000000" pitchFamily="34" charset="-122"/>
              <a:ea typeface="思源黑体 CN Medium" panose="020B0600000000000000" pitchFamily="34" charset="-122"/>
              <a:sym typeface="黑体" panose="02010609060101010101" charset="-122"/>
            </a:endParaRPr>
          </a:p>
          <a:p>
            <a:pPr indent="0" algn="l" fontAlgn="auto">
              <a:lnSpc>
                <a:spcPct val="150000"/>
              </a:lnSpc>
              <a:buBlip>
                <a:blip r:embed="rId3"/>
              </a:buBlip>
            </a:pPr>
            <a:r>
              <a:rPr lang="zh-CN" altLang="en-US" sz="2000" b="1" dirty="0">
                <a:solidFill>
                  <a:schemeClr val="accent1"/>
                </a:solidFill>
                <a:latin typeface="思源黑体 CN Medium" panose="020B0600000000000000" pitchFamily="34" charset="-122"/>
                <a:ea typeface="思源黑体 CN Medium" panose="020B0600000000000000" pitchFamily="34" charset="-122"/>
                <a:sym typeface="黑体" panose="02010609060101010101" charset="-122"/>
              </a:rPr>
              <a:t>虚开发票包括自然人代开等仍然是税务稽查的重点。</a:t>
            </a:r>
            <a:endParaRPr lang="zh-CN" altLang="en-US" sz="2000" b="1" dirty="0">
              <a:solidFill>
                <a:schemeClr val="accent1"/>
              </a:solidFill>
              <a:latin typeface="思源黑体 CN Medium" panose="020B0600000000000000" pitchFamily="34" charset="-122"/>
              <a:ea typeface="思源黑体 CN Medium" panose="020B0600000000000000" pitchFamily="34" charset="-122"/>
              <a:sym typeface="黑体" panose="02010609060101010101" charset="-122"/>
            </a:endParaRPr>
          </a:p>
          <a:p>
            <a:pPr indent="0" algn="l" fontAlgn="auto">
              <a:lnSpc>
                <a:spcPct val="150000"/>
              </a:lnSpc>
              <a:buBlip>
                <a:blip r:embed="rId3"/>
              </a:buBlip>
            </a:pPr>
            <a:r>
              <a:rPr lang="zh-CN" altLang="en-US" sz="2000" b="1" dirty="0">
                <a:solidFill>
                  <a:schemeClr val="accent1"/>
                </a:solidFill>
                <a:latin typeface="思源黑体 CN Medium" panose="020B0600000000000000" pitchFamily="34" charset="-122"/>
                <a:ea typeface="思源黑体 CN Medium" panose="020B0600000000000000" pitchFamily="34" charset="-122"/>
                <a:sym typeface="黑体" panose="02010609060101010101" charset="-122"/>
              </a:rPr>
              <a:t>税务局也在不断对部分重点行业进行行业式稽查。</a:t>
            </a:r>
            <a:endParaRPr lang="zh-CN" altLang="en-US" sz="2000" b="1" dirty="0">
              <a:solidFill>
                <a:schemeClr val="accent1"/>
              </a:solidFill>
              <a:latin typeface="思源黑体 CN Medium" panose="020B0600000000000000" pitchFamily="34" charset="-122"/>
              <a:ea typeface="思源黑体 CN Medium" panose="020B0600000000000000" pitchFamily="34" charset="-122"/>
              <a:sym typeface="黑体" panose="02010609060101010101" charset="-122"/>
            </a:endParaRPr>
          </a:p>
          <a:p>
            <a:pPr indent="0" algn="l" fontAlgn="auto">
              <a:lnSpc>
                <a:spcPct val="150000"/>
              </a:lnSpc>
              <a:buBlip>
                <a:blip r:embed="rId3"/>
              </a:buBlip>
            </a:pPr>
            <a:r>
              <a:rPr lang="zh-CN" altLang="en-US" sz="2000" b="1" dirty="0">
                <a:solidFill>
                  <a:schemeClr val="accent1"/>
                </a:solidFill>
                <a:latin typeface="思源黑体 CN Medium" panose="020B0600000000000000" pitchFamily="34" charset="-122"/>
                <a:ea typeface="思源黑体 CN Medium" panose="020B0600000000000000" pitchFamily="34" charset="-122"/>
                <a:sym typeface="黑体" panose="02010609060101010101" charset="-122"/>
              </a:rPr>
              <a:t>税务局定期选案稽查-重点稽查对象名录库和异常稽查对象名录库。</a:t>
            </a:r>
            <a:endParaRPr lang="zh-CN" altLang="en-US" sz="2000" b="1" dirty="0">
              <a:solidFill>
                <a:schemeClr val="accent1"/>
              </a:solidFill>
              <a:latin typeface="思源黑体 CN Medium" panose="020B0600000000000000" pitchFamily="34" charset="-122"/>
              <a:ea typeface="思源黑体 CN Medium" panose="020B0600000000000000" pitchFamily="34" charset="-122"/>
              <a:sym typeface="黑体" panose="02010609060101010101" charset="-122"/>
            </a:endParaRPr>
          </a:p>
          <a:p>
            <a:pPr indent="0" algn="l" fontAlgn="auto">
              <a:lnSpc>
                <a:spcPct val="150000"/>
              </a:lnSpc>
              <a:buBlip>
                <a:blip r:embed="rId3"/>
              </a:buBlip>
            </a:pPr>
            <a:r>
              <a:rPr lang="zh-CN" altLang="en-US" sz="2000" b="1" dirty="0">
                <a:solidFill>
                  <a:schemeClr val="accent1"/>
                </a:solidFill>
                <a:latin typeface="思源黑体 CN Medium" panose="020B0600000000000000" pitchFamily="34" charset="-122"/>
                <a:ea typeface="思源黑体 CN Medium" panose="020B0600000000000000" pitchFamily="34" charset="-122"/>
                <a:sym typeface="黑体" panose="02010609060101010101" charset="-122"/>
              </a:rPr>
              <a:t>国家针对公转私、个人卡收款不入账、隐匿收入等加大监管力度。</a:t>
            </a:r>
            <a:endParaRPr lang="zh-CN" altLang="en-US" sz="2000" b="1" dirty="0">
              <a:solidFill>
                <a:schemeClr val="accent1"/>
              </a:solidFill>
              <a:latin typeface="思源黑体 CN Medium" panose="020B0600000000000000" pitchFamily="34" charset="-122"/>
              <a:ea typeface="思源黑体 CN Medium" panose="020B0600000000000000" pitchFamily="34" charset="-122"/>
              <a:sym typeface="黑体" panose="02010609060101010101" charset="-122"/>
            </a:endParaRPr>
          </a:p>
          <a:p>
            <a:pPr indent="0" algn="l" fontAlgn="auto">
              <a:lnSpc>
                <a:spcPct val="150000"/>
              </a:lnSpc>
              <a:buBlip>
                <a:blip r:embed="rId3"/>
              </a:buBlip>
            </a:pPr>
            <a:r>
              <a:rPr lang="zh-CN" altLang="en-US" sz="2000" b="1" dirty="0">
                <a:solidFill>
                  <a:schemeClr val="accent1"/>
                </a:solidFill>
                <a:latin typeface="思源黑体 CN Medium" panose="020B0600000000000000" pitchFamily="34" charset="-122"/>
                <a:ea typeface="思源黑体 CN Medium" panose="020B0600000000000000" pitchFamily="34" charset="-122"/>
                <a:sym typeface="黑体" panose="02010609060101010101" charset="-122"/>
              </a:rPr>
              <a:t>税收洼地、核定征收、委托代征等越来越严格。</a:t>
            </a:r>
            <a:endParaRPr lang="zh-CN" altLang="en-US" sz="2000" b="1" dirty="0">
              <a:solidFill>
                <a:schemeClr val="accent1"/>
              </a:solidFill>
              <a:latin typeface="思源黑体 CN Medium" panose="020B0600000000000000" pitchFamily="34" charset="-122"/>
              <a:ea typeface="思源黑体 CN Medium" panose="020B0600000000000000" pitchFamily="34" charset="-122"/>
              <a:sym typeface="黑体" panose="02010609060101010101" charset="-122"/>
            </a:endParaRPr>
          </a:p>
          <a:p>
            <a:pPr indent="0" algn="l" fontAlgn="auto">
              <a:lnSpc>
                <a:spcPct val="150000"/>
              </a:lnSpc>
              <a:buBlip>
                <a:blip r:embed="rId3"/>
              </a:buBlip>
            </a:pPr>
            <a:r>
              <a:rPr lang="zh-CN" altLang="en-US" sz="2000" b="1" dirty="0">
                <a:solidFill>
                  <a:schemeClr val="accent1"/>
                </a:solidFill>
                <a:latin typeface="思源黑体 CN Medium" panose="020B0600000000000000" pitchFamily="34" charset="-122"/>
                <a:ea typeface="思源黑体 CN Medium" panose="020B0600000000000000" pitchFamily="34" charset="-122"/>
                <a:sym typeface="黑体" panose="02010609060101010101" charset="-122"/>
              </a:rPr>
              <a:t>各种税筹平台比如灵活用工平台、私车公用平台等风险在加大。</a:t>
            </a:r>
            <a:endParaRPr lang="zh-CN" altLang="en-US" sz="2000" b="1" dirty="0">
              <a:solidFill>
                <a:schemeClr val="accent1"/>
              </a:solidFill>
              <a:latin typeface="思源黑体 CN Medium" panose="020B0600000000000000" pitchFamily="34" charset="-122"/>
              <a:ea typeface="思源黑体 CN Medium" panose="020B0600000000000000" pitchFamily="34" charset="-122"/>
              <a:sym typeface="黑体" panose="02010609060101010101" charset="-122"/>
            </a:endParaRPr>
          </a:p>
          <a:p>
            <a:pPr indent="0" algn="l" fontAlgn="auto">
              <a:lnSpc>
                <a:spcPts val="3200"/>
              </a:lnSpc>
            </a:pPr>
            <a:endParaRPr lang="zh-CN" altLang="en-US" sz="2000" b="1" dirty="0">
              <a:solidFill>
                <a:schemeClr val="accent1"/>
              </a:solidFill>
              <a:latin typeface="思源黑体 CN Medium" panose="020B0600000000000000" pitchFamily="34" charset="-122"/>
              <a:ea typeface="思源黑体 CN Medium" panose="020B0600000000000000" pitchFamily="34" charset="-122"/>
              <a:sym typeface="黑体" panose="020106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t="-9000" b="-9000"/>
          </a:stretch>
        </a:blipFill>
        <a:effectLst/>
      </p:bgPr>
    </p:bg>
    <p:spTree>
      <p:nvGrpSpPr>
        <p:cNvPr id="1" name=""/>
        <p:cNvGrpSpPr/>
        <p:nvPr/>
      </p:nvGrpSpPr>
      <p:grpSpPr>
        <a:xfrm>
          <a:off x="0" y="0"/>
          <a:ext cx="0" cy="0"/>
          <a:chOff x="0" y="0"/>
          <a:chExt cx="0" cy="0"/>
        </a:xfrm>
      </p:grpSpPr>
      <p:sp>
        <p:nvSpPr>
          <p:cNvPr id="3" name="文本框 2"/>
          <p:cNvSpPr txBox="1"/>
          <p:nvPr/>
        </p:nvSpPr>
        <p:spPr>
          <a:xfrm>
            <a:off x="780415" y="699135"/>
            <a:ext cx="5944235" cy="608330"/>
          </a:xfrm>
          <a:prstGeom prst="rect">
            <a:avLst/>
          </a:prstGeom>
          <a:noFill/>
        </p:spPr>
        <p:txBody>
          <a:bodyPr wrap="square">
            <a:noAutofit/>
          </a:bodyPr>
          <a:lstStyle/>
          <a:p>
            <a:pPr lvl="0" algn="ctr"/>
            <a:endParaRPr lang="zh-CN" altLang="en-US" sz="3000" b="1" dirty="0">
              <a:solidFill>
                <a:srgbClr val="FFFFFF"/>
              </a:solidFill>
              <a:latin typeface="黑体" panose="02010609060101010101" charset="-122"/>
              <a:ea typeface="黑体" panose="02010609060101010101" charset="-122"/>
              <a:cs typeface="微软雅黑" panose="020B0503020204020204" charset="-122"/>
            </a:endParaRPr>
          </a:p>
        </p:txBody>
      </p:sp>
      <p:sp>
        <p:nvSpPr>
          <p:cNvPr id="2" name="文本框 1"/>
          <p:cNvSpPr txBox="1"/>
          <p:nvPr/>
        </p:nvSpPr>
        <p:spPr>
          <a:xfrm>
            <a:off x="2193925" y="2062480"/>
            <a:ext cx="5741670" cy="3369310"/>
          </a:xfrm>
          <a:prstGeom prst="rect">
            <a:avLst/>
          </a:prstGeom>
          <a:noFill/>
        </p:spPr>
        <p:txBody>
          <a:bodyPr wrap="square" rtlCol="0" anchor="t">
            <a:spAutoFit/>
          </a:bodyPr>
          <a:p>
            <a:pPr>
              <a:lnSpc>
                <a:spcPct val="130000"/>
              </a:lnSpc>
            </a:pPr>
            <a:r>
              <a:rPr lang="en-US" altLang="zh-CN" sz="2800" b="1">
                <a:solidFill>
                  <a:schemeClr val="accent2">
                    <a:lumMod val="40000"/>
                    <a:lumOff val="60000"/>
                  </a:schemeClr>
                </a:solidFill>
              </a:rPr>
              <a:t>  </a:t>
            </a:r>
            <a:r>
              <a:rPr lang="zh-CN" altLang="en-US" sz="2800" b="1">
                <a:solidFill>
                  <a:schemeClr val="accent2">
                    <a:lumMod val="40000"/>
                    <a:lumOff val="60000"/>
                  </a:schemeClr>
                </a:solidFill>
              </a:rPr>
              <a:t>其他应收款余额过大</a:t>
            </a:r>
            <a:endParaRPr lang="zh-CN" altLang="en-US" sz="2800" b="1">
              <a:solidFill>
                <a:schemeClr val="accent2">
                  <a:lumMod val="40000"/>
                  <a:lumOff val="60000"/>
                </a:schemeClr>
              </a:solidFill>
            </a:endParaRPr>
          </a:p>
          <a:p>
            <a:pPr>
              <a:lnSpc>
                <a:spcPct val="130000"/>
              </a:lnSpc>
            </a:pPr>
            <a:r>
              <a:rPr lang="zh-CN" altLang="en-US" sz="2400" b="1">
                <a:solidFill>
                  <a:schemeClr val="accent6">
                    <a:lumMod val="40000"/>
                    <a:lumOff val="60000"/>
                  </a:schemeClr>
                </a:solidFill>
              </a:rPr>
              <a:t>账外资金回流</a:t>
            </a:r>
            <a:endParaRPr lang="zh-CN" altLang="en-US" sz="2400" b="1">
              <a:solidFill>
                <a:schemeClr val="accent6">
                  <a:lumMod val="40000"/>
                  <a:lumOff val="60000"/>
                </a:schemeClr>
              </a:solidFill>
            </a:endParaRPr>
          </a:p>
          <a:p>
            <a:pPr>
              <a:lnSpc>
                <a:spcPct val="130000"/>
              </a:lnSpc>
            </a:pPr>
            <a:r>
              <a:rPr lang="en-US" altLang="zh-CN" b="1">
                <a:solidFill>
                  <a:schemeClr val="accent5">
                    <a:lumMod val="60000"/>
                    <a:lumOff val="40000"/>
                  </a:schemeClr>
                </a:solidFill>
              </a:rPr>
              <a:t>           </a:t>
            </a:r>
            <a:r>
              <a:rPr lang="zh-CN" altLang="en-US" b="1">
                <a:solidFill>
                  <a:schemeClr val="accent5">
                    <a:lumMod val="60000"/>
                    <a:lumOff val="40000"/>
                  </a:schemeClr>
                </a:solidFill>
              </a:rPr>
              <a:t>滞留发票与税负率控制</a:t>
            </a:r>
            <a:endParaRPr lang="zh-CN" altLang="en-US" b="1">
              <a:solidFill>
                <a:schemeClr val="accent5">
                  <a:lumMod val="60000"/>
                  <a:lumOff val="40000"/>
                </a:schemeClr>
              </a:solidFill>
            </a:endParaRPr>
          </a:p>
          <a:p>
            <a:pPr>
              <a:lnSpc>
                <a:spcPct val="130000"/>
              </a:lnSpc>
            </a:pPr>
            <a:r>
              <a:rPr lang="en-US" altLang="zh-CN" sz="1600" b="1">
                <a:solidFill>
                  <a:schemeClr val="bg1"/>
                </a:solidFill>
              </a:rPr>
              <a:t>                     </a:t>
            </a:r>
            <a:r>
              <a:rPr lang="zh-CN" altLang="en-US" sz="1600" b="1">
                <a:solidFill>
                  <a:schemeClr val="bg1"/>
                </a:solidFill>
              </a:rPr>
              <a:t>税收洼地个体工商户开票</a:t>
            </a:r>
            <a:endParaRPr lang="zh-CN" altLang="en-US" sz="1600" b="1">
              <a:solidFill>
                <a:schemeClr val="bg1"/>
              </a:solidFill>
            </a:endParaRPr>
          </a:p>
          <a:p>
            <a:pPr>
              <a:lnSpc>
                <a:spcPct val="130000"/>
              </a:lnSpc>
            </a:pPr>
            <a:r>
              <a:rPr lang="zh-CN" altLang="en-US" b="1">
                <a:solidFill>
                  <a:srgbClr val="FFFF00"/>
                </a:solidFill>
              </a:rPr>
              <a:t>社保基数与工资不一致</a:t>
            </a:r>
            <a:endParaRPr lang="zh-CN" altLang="en-US" b="1">
              <a:solidFill>
                <a:srgbClr val="FFFF00"/>
              </a:solidFill>
            </a:endParaRPr>
          </a:p>
          <a:p>
            <a:pPr>
              <a:lnSpc>
                <a:spcPct val="130000"/>
              </a:lnSpc>
            </a:pPr>
            <a:r>
              <a:rPr lang="en-US" altLang="zh-CN" sz="2400" b="1">
                <a:solidFill>
                  <a:srgbClr val="00B0F0"/>
                </a:solidFill>
              </a:rPr>
              <a:t>     </a:t>
            </a:r>
            <a:r>
              <a:rPr lang="zh-CN" altLang="en-US" sz="2400" b="1">
                <a:solidFill>
                  <a:srgbClr val="00B0F0"/>
                </a:solidFill>
              </a:rPr>
              <a:t>其他应付款余额过大</a:t>
            </a:r>
            <a:endParaRPr lang="zh-CN" altLang="en-US" sz="2400" b="1">
              <a:solidFill>
                <a:srgbClr val="00B0F0"/>
              </a:solidFill>
            </a:endParaRPr>
          </a:p>
          <a:p>
            <a:pPr>
              <a:lnSpc>
                <a:spcPct val="130000"/>
              </a:lnSpc>
            </a:pPr>
            <a:r>
              <a:rPr lang="zh-CN" altLang="en-US" b="1">
                <a:solidFill>
                  <a:schemeClr val="bg1"/>
                </a:solidFill>
              </a:rPr>
              <a:t>企业分红与老板个税逃税</a:t>
            </a:r>
            <a:endParaRPr lang="zh-CN" altLang="en-US" b="1">
              <a:solidFill>
                <a:schemeClr val="bg1"/>
              </a:solidFill>
            </a:endParaRPr>
          </a:p>
          <a:p>
            <a:pPr>
              <a:lnSpc>
                <a:spcPct val="130000"/>
              </a:lnSpc>
            </a:pPr>
            <a:r>
              <a:rPr lang="en-US" altLang="zh-CN" b="1">
                <a:solidFill>
                  <a:schemeClr val="accent3">
                    <a:lumMod val="60000"/>
                    <a:lumOff val="40000"/>
                  </a:schemeClr>
                </a:solidFill>
              </a:rPr>
              <a:t>            </a:t>
            </a:r>
            <a:r>
              <a:rPr lang="zh-CN" altLang="en-US" b="1">
                <a:solidFill>
                  <a:schemeClr val="accent3">
                    <a:lumMod val="60000"/>
                    <a:lumOff val="40000"/>
                  </a:schemeClr>
                </a:solidFill>
              </a:rPr>
              <a:t>存货账实不符</a:t>
            </a:r>
            <a:endParaRPr lang="zh-CN" altLang="en-US" b="1">
              <a:solidFill>
                <a:schemeClr val="accent3">
                  <a:lumMod val="60000"/>
                  <a:lumOff val="40000"/>
                </a:schemeClr>
              </a:solidFill>
            </a:endParaRPr>
          </a:p>
        </p:txBody>
      </p:sp>
      <p:sp>
        <p:nvSpPr>
          <p:cNvPr id="4" name="文本框 3"/>
          <p:cNvSpPr txBox="1"/>
          <p:nvPr>
            <p:custDataLst>
              <p:tags r:id="rId2"/>
            </p:custDataLst>
          </p:nvPr>
        </p:nvSpPr>
        <p:spPr>
          <a:xfrm>
            <a:off x="5607050" y="1736725"/>
            <a:ext cx="5741670" cy="3560445"/>
          </a:xfrm>
          <a:prstGeom prst="rect">
            <a:avLst/>
          </a:prstGeom>
          <a:noFill/>
        </p:spPr>
        <p:txBody>
          <a:bodyPr wrap="square" rtlCol="0" anchor="t">
            <a:spAutoFit/>
          </a:bodyPr>
          <a:p>
            <a:pPr>
              <a:lnSpc>
                <a:spcPct val="120000"/>
              </a:lnSpc>
            </a:pPr>
            <a:r>
              <a:rPr lang="zh-CN" altLang="en-US" b="1">
                <a:solidFill>
                  <a:srgbClr val="FFFF00"/>
                </a:solidFill>
              </a:rPr>
              <a:t>公私不分骗取出口退税</a:t>
            </a:r>
            <a:endParaRPr lang="zh-CN" altLang="en-US" b="1">
              <a:solidFill>
                <a:srgbClr val="FFFF00"/>
              </a:solidFill>
            </a:endParaRPr>
          </a:p>
          <a:p>
            <a:pPr>
              <a:lnSpc>
                <a:spcPct val="120000"/>
              </a:lnSpc>
            </a:pPr>
            <a:r>
              <a:rPr lang="en-US" altLang="zh-CN" sz="2400" b="1">
                <a:solidFill>
                  <a:schemeClr val="bg1"/>
                </a:solidFill>
              </a:rPr>
              <a:t>     </a:t>
            </a:r>
            <a:r>
              <a:rPr lang="zh-CN" altLang="en-US" sz="2400" b="1">
                <a:solidFill>
                  <a:schemeClr val="bg1"/>
                </a:solidFill>
              </a:rPr>
              <a:t>未代扣个人所得税</a:t>
            </a:r>
            <a:endParaRPr lang="zh-CN" altLang="en-US" sz="2400" b="1">
              <a:solidFill>
                <a:schemeClr val="bg1"/>
              </a:solidFill>
            </a:endParaRPr>
          </a:p>
          <a:p>
            <a:pPr>
              <a:lnSpc>
                <a:spcPct val="120000"/>
              </a:lnSpc>
            </a:pPr>
            <a:r>
              <a:rPr lang="en-US" altLang="zh-CN" sz="1600" b="1">
                <a:solidFill>
                  <a:schemeClr val="accent1">
                    <a:lumMod val="60000"/>
                    <a:lumOff val="40000"/>
                  </a:schemeClr>
                </a:solidFill>
              </a:rPr>
              <a:t>                               </a:t>
            </a:r>
            <a:r>
              <a:rPr lang="zh-CN" altLang="en-US" sz="1600" b="1">
                <a:solidFill>
                  <a:schemeClr val="accent1">
                    <a:lumMod val="60000"/>
                    <a:lumOff val="40000"/>
                  </a:schemeClr>
                </a:solidFill>
              </a:rPr>
              <a:t>个人卡收付款</a:t>
            </a:r>
            <a:endParaRPr lang="zh-CN" altLang="en-US" sz="1600" b="1">
              <a:solidFill>
                <a:schemeClr val="accent1">
                  <a:lumMod val="60000"/>
                  <a:lumOff val="40000"/>
                </a:schemeClr>
              </a:solidFill>
            </a:endParaRPr>
          </a:p>
          <a:p>
            <a:pPr>
              <a:lnSpc>
                <a:spcPct val="120000"/>
              </a:lnSpc>
            </a:pPr>
            <a:r>
              <a:rPr lang="en-US" altLang="zh-CN" b="1">
                <a:solidFill>
                  <a:schemeClr val="accent5">
                    <a:lumMod val="40000"/>
                    <a:lumOff val="60000"/>
                  </a:schemeClr>
                </a:solidFill>
              </a:rPr>
              <a:t>                </a:t>
            </a:r>
            <a:r>
              <a:rPr lang="zh-CN" altLang="en-US" b="1">
                <a:solidFill>
                  <a:schemeClr val="accent5">
                    <a:lumMod val="40000"/>
                    <a:lumOff val="60000"/>
                  </a:schemeClr>
                </a:solidFill>
              </a:rPr>
              <a:t>私车公用涉税问题</a:t>
            </a:r>
            <a:endParaRPr lang="zh-CN" altLang="en-US" b="1">
              <a:solidFill>
                <a:schemeClr val="accent5">
                  <a:lumMod val="40000"/>
                  <a:lumOff val="60000"/>
                </a:schemeClr>
              </a:solidFill>
            </a:endParaRPr>
          </a:p>
          <a:p>
            <a:pPr>
              <a:lnSpc>
                <a:spcPct val="120000"/>
              </a:lnSpc>
            </a:pPr>
            <a:r>
              <a:rPr lang="en-US" altLang="zh-CN" sz="2600" b="1">
                <a:solidFill>
                  <a:schemeClr val="bg1"/>
                </a:solidFill>
              </a:rPr>
              <a:t>   </a:t>
            </a:r>
            <a:r>
              <a:rPr lang="zh-CN" altLang="en-US" sz="2600" b="1">
                <a:solidFill>
                  <a:schemeClr val="bg1"/>
                </a:solidFill>
              </a:rPr>
              <a:t>无法支付的应付账款</a:t>
            </a:r>
            <a:endParaRPr lang="zh-CN" altLang="en-US" sz="2600" b="1">
              <a:solidFill>
                <a:schemeClr val="bg1"/>
              </a:solidFill>
            </a:endParaRPr>
          </a:p>
          <a:p>
            <a:pPr>
              <a:lnSpc>
                <a:spcPct val="120000"/>
              </a:lnSpc>
            </a:pPr>
            <a:r>
              <a:rPr lang="en-US" altLang="zh-CN" sz="1600" b="1">
                <a:solidFill>
                  <a:schemeClr val="accent6">
                    <a:lumMod val="20000"/>
                    <a:lumOff val="80000"/>
                  </a:schemeClr>
                </a:solidFill>
              </a:rPr>
              <a:t>                                                 </a:t>
            </a:r>
            <a:r>
              <a:rPr lang="zh-CN" altLang="en-US" sz="1600" b="1">
                <a:solidFill>
                  <a:schemeClr val="accent6">
                    <a:lumMod val="20000"/>
                    <a:lumOff val="80000"/>
                  </a:schemeClr>
                </a:solidFill>
              </a:rPr>
              <a:t>商业回扣</a:t>
            </a:r>
            <a:endParaRPr lang="zh-CN" altLang="en-US" sz="1600" b="1">
              <a:solidFill>
                <a:schemeClr val="accent6">
                  <a:lumMod val="20000"/>
                  <a:lumOff val="80000"/>
                </a:schemeClr>
              </a:solidFill>
            </a:endParaRPr>
          </a:p>
          <a:p>
            <a:pPr>
              <a:lnSpc>
                <a:spcPct val="120000"/>
              </a:lnSpc>
            </a:pPr>
            <a:r>
              <a:rPr lang="en-US" altLang="zh-CN" b="1">
                <a:solidFill>
                  <a:srgbClr val="92D050"/>
                </a:solidFill>
              </a:rPr>
              <a:t> </a:t>
            </a:r>
            <a:r>
              <a:rPr lang="zh-CN" altLang="en-US" b="1">
                <a:solidFill>
                  <a:srgbClr val="92D050"/>
                </a:solidFill>
              </a:rPr>
              <a:t>两套账</a:t>
            </a:r>
            <a:endParaRPr lang="zh-CN" altLang="en-US" b="1">
              <a:solidFill>
                <a:srgbClr val="92D050"/>
              </a:solidFill>
            </a:endParaRPr>
          </a:p>
          <a:p>
            <a:pPr>
              <a:lnSpc>
                <a:spcPct val="120000"/>
              </a:lnSpc>
            </a:pPr>
            <a:r>
              <a:rPr lang="en-US" altLang="zh-CN" sz="2200" b="1">
                <a:solidFill>
                  <a:schemeClr val="bg2">
                    <a:lumMod val="10000"/>
                    <a:lumOff val="90000"/>
                  </a:schemeClr>
                </a:solidFill>
              </a:rPr>
              <a:t>     </a:t>
            </a:r>
            <a:r>
              <a:rPr lang="zh-CN" altLang="en-US" sz="2200" b="1">
                <a:solidFill>
                  <a:schemeClr val="bg1"/>
                </a:solidFill>
                <a:sym typeface="+mn-ea"/>
              </a:rPr>
              <a:t>注销问题</a:t>
            </a:r>
            <a:r>
              <a:rPr lang="en-US" altLang="zh-CN" sz="2200" b="1">
                <a:solidFill>
                  <a:schemeClr val="bg1"/>
                </a:solidFill>
                <a:sym typeface="+mn-ea"/>
              </a:rPr>
              <a:t>   </a:t>
            </a:r>
            <a:r>
              <a:rPr lang="zh-CN" altLang="en-US" sz="2200" b="1">
                <a:solidFill>
                  <a:schemeClr val="bg2">
                    <a:lumMod val="10000"/>
                    <a:lumOff val="90000"/>
                  </a:schemeClr>
                </a:solidFill>
              </a:rPr>
              <a:t>无票支出</a:t>
            </a:r>
            <a:endParaRPr lang="zh-CN" altLang="en-US" sz="2200" b="1">
              <a:solidFill>
                <a:schemeClr val="bg2">
                  <a:lumMod val="10000"/>
                  <a:lumOff val="90000"/>
                </a:schemeClr>
              </a:solidFill>
            </a:endParaRPr>
          </a:p>
          <a:p>
            <a:pPr>
              <a:lnSpc>
                <a:spcPct val="120000"/>
              </a:lnSpc>
            </a:pPr>
            <a:r>
              <a:rPr lang="en-US" altLang="zh-CN" sz="3000" b="1">
                <a:solidFill>
                  <a:schemeClr val="accent1">
                    <a:lumMod val="40000"/>
                    <a:lumOff val="60000"/>
                  </a:schemeClr>
                </a:solidFill>
              </a:rPr>
              <a:t>         </a:t>
            </a:r>
            <a:r>
              <a:rPr lang="zh-CN" altLang="en-US" sz="3000" b="1">
                <a:solidFill>
                  <a:schemeClr val="accent1">
                    <a:lumMod val="40000"/>
                    <a:lumOff val="60000"/>
                  </a:schemeClr>
                </a:solidFill>
              </a:rPr>
              <a:t>虚开发票</a:t>
            </a:r>
            <a:endParaRPr lang="zh-CN" altLang="en-US" b="1">
              <a:solidFill>
                <a:schemeClr val="accent3">
                  <a:lumMod val="60000"/>
                  <a:lumOff val="40000"/>
                </a:schemeClr>
              </a:solidFill>
            </a:endParaRPr>
          </a:p>
        </p:txBody>
      </p:sp>
      <p:sp>
        <p:nvSpPr>
          <p:cNvPr id="5" name="文本框 4"/>
          <p:cNvSpPr txBox="1"/>
          <p:nvPr userDrawn="1">
            <p:custDataLst>
              <p:tags r:id="rId3"/>
            </p:custDataLst>
          </p:nvPr>
        </p:nvSpPr>
        <p:spPr>
          <a:xfrm>
            <a:off x="520700" y="519430"/>
            <a:ext cx="4352925" cy="645160"/>
          </a:xfrm>
          <a:prstGeom prst="rect">
            <a:avLst/>
          </a:prstGeom>
          <a:noFill/>
        </p:spPr>
        <p:txBody>
          <a:bodyPr wrap="square" rtlCol="0">
            <a:spAutoFit/>
          </a:bodyPr>
          <a:p>
            <a:pPr algn="l"/>
            <a:r>
              <a:rPr kumimoji="1" lang="zh-CN" altLang="en-US" sz="3600" b="1" dirty="0">
                <a:solidFill>
                  <a:schemeClr val="bg1"/>
                </a:solidFill>
                <a:latin typeface="思源黑体 CN Medium" panose="020B0600000000000000" pitchFamily="34" charset="-122"/>
                <a:ea typeface="思源黑体 CN Medium" panose="020B0600000000000000" pitchFamily="34" charset="-122"/>
              </a:rPr>
              <a:t>五、涉税违法行为</a:t>
            </a:r>
            <a:endParaRPr kumimoji="1" lang="zh-CN" altLang="en-US" sz="3600" b="1" dirty="0">
              <a:solidFill>
                <a:schemeClr val="bg1"/>
              </a:solidFill>
              <a:latin typeface="思源黑体 CN Medium" panose="020B0600000000000000" pitchFamily="34" charset="-122"/>
              <a:ea typeface="思源黑体 CN Medium" panose="020B0600000000000000" pitchFamily="34" charset="-122"/>
            </a:endParaRPr>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1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1"/>
</p:tagLst>
</file>

<file path=ppt/tags/tag11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12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12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12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12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12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12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12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129.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TAG_VERSION" val="1.0"/>
  <p:tag name="KSO_WM_BEAUTIFY_FLAG" val="#wm#"/>
  <p:tag name="KSO_WM_UNIT_TYPE" val="l_h_i"/>
  <p:tag name="KSO_WM_UNIT_INDEX" val="1_5_1"/>
  <p:tag name="KSO_WM_UNIT_ID" val="_17*l_h_i*1_5_1"/>
  <p:tag name="KSO_WM_UNIT_LAYERLEVEL" val="1_1_1"/>
  <p:tag name="KSO_WM_UNIT_HIGHLIGHT" val="0"/>
  <p:tag name="KSO_WM_UNIT_COMPATIBLE" val="0"/>
  <p:tag name="KSO_WM_UNIT_DIAGRAM_ISNUMVISUAL" val="0"/>
  <p:tag name="KSO_WM_UNIT_DIAGRAM_ISREFERUNIT" val="0"/>
  <p:tag name="KSO_WM_SLIDE_BACKGROUND_TYPE" val="navigation"/>
  <p:tag name="KSO_WM_SLIDE_BK_DARK_LIGHT" val="1"/>
</p:tagLst>
</file>

<file path=ppt/tags/tag131.xml><?xml version="1.0" encoding="utf-8"?>
<p:tagLst xmlns:p="http://schemas.openxmlformats.org/presentationml/2006/main">
  <p:tag name="KSO_WM_TAG_VERSION" val="1.0"/>
  <p:tag name="KSO_WM_BEAUTIFY_FLAG" val="#wm#"/>
  <p:tag name="KSO_WM_UNIT_TYPE" val="l_h_i"/>
  <p:tag name="KSO_WM_UNIT_INDEX" val="1_5_1"/>
  <p:tag name="KSO_WM_UNIT_ID" val="_17*l_h_i*1_5_1"/>
  <p:tag name="KSO_WM_UNIT_LAYERLEVEL" val="1_1_1"/>
  <p:tag name="KSO_WM_UNIT_HIGHLIGHT" val="0"/>
  <p:tag name="KSO_WM_UNIT_COMPATIBLE" val="0"/>
  <p:tag name="KSO_WM_UNIT_DIAGRAM_ISNUMVISUAL" val="0"/>
  <p:tag name="KSO_WM_UNIT_DIAGRAM_ISREFERUNIT" val="0"/>
  <p:tag name="KSO_WM_SLIDE_BACKGROUND_TYPE" val="navigation"/>
  <p:tag name="KSO_WM_SLIDE_BK_DARK_LIGHT" val="1"/>
</p:tagLst>
</file>

<file path=ppt/tags/tag132.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TAG_VERSION" val="1.0"/>
  <p:tag name="KSO_WM_BEAUTIFY_FLAG" val="#wm#"/>
  <p:tag name="KSO_WM_UNIT_TYPE" val="l_h_i"/>
  <p:tag name="KSO_WM_UNIT_INDEX" val="1_5_1"/>
  <p:tag name="KSO_WM_UNIT_ID" val="_17*l_h_i*1_5_1"/>
  <p:tag name="KSO_WM_UNIT_LAYERLEVEL" val="1_1_1"/>
  <p:tag name="KSO_WM_UNIT_HIGHLIGHT" val="0"/>
  <p:tag name="KSO_WM_UNIT_COMPATIBLE" val="0"/>
  <p:tag name="KSO_WM_UNIT_DIAGRAM_ISNUMVISUAL" val="0"/>
  <p:tag name="KSO_WM_UNIT_DIAGRAM_ISREFERUNIT" val="0"/>
  <p:tag name="KSO_WM_SLIDE_BACKGROUND_TYPE" val="navigation"/>
  <p:tag name="KSO_WM_SLIDE_BK_DARK_LIGHT" val="1"/>
</p:tagLst>
</file>

<file path=ppt/tags/tag134.xml><?xml version="1.0" encoding="utf-8"?>
<p:tagLst xmlns:p="http://schemas.openxmlformats.org/presentationml/2006/main">
  <p:tag name="KSO_WM_TAG_VERSION" val="1.0"/>
  <p:tag name="KSO_WM_BEAUTIFY_FLAG" val="#wm#"/>
  <p:tag name="KSO_WM_UNIT_TYPE" val="l_h_i"/>
  <p:tag name="KSO_WM_UNIT_INDEX" val="1_5_1"/>
  <p:tag name="KSO_WM_UNIT_ID" val="_17*l_h_i*1_5_1"/>
  <p:tag name="KSO_WM_UNIT_LAYERLEVEL" val="1_1_1"/>
  <p:tag name="KSO_WM_UNIT_HIGHLIGHT" val="0"/>
  <p:tag name="KSO_WM_UNIT_COMPATIBLE" val="0"/>
  <p:tag name="KSO_WM_UNIT_DIAGRAM_ISNUMVISUAL" val="0"/>
  <p:tag name="KSO_WM_UNIT_DIAGRAM_ISREFERUNIT" val="0"/>
  <p:tag name="KSO_WM_SLIDE_BACKGROUND_TYPE" val="navigation"/>
  <p:tag name="KSO_WM_SLIDE_BK_DARK_LIGHT" val="1"/>
</p:tagLst>
</file>

<file path=ppt/tags/tag13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3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3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3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3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4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4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4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4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14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14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14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14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0.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161"/>
</p:tagLst>
</file>

<file path=ppt/tags/tag151.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16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p="http://schemas.openxmlformats.org/presentationml/2006/main">
  <p:tag name="KSO_WM_TEMPLATE_CATEGORY" val="custom"/>
  <p:tag name="KSO_WM_TEMPLATE_INDEX" val="20184161"/>
  <p:tag name="KSO_WM_TAG_VERSION" val="1.0"/>
  <p:tag name="KSO_WM_BEAUTIFY_FLAG" val="#wm#"/>
  <p:tag name="KSO_WM_TEMPLATE_THUMBS_INDEX" val="1、6、7、11、5、14、17"/>
  <p:tag name="KSO_WM_TEMPLATE_SUBCATEGORY" val="0"/>
  <p:tag name="KSO_WM_TEMPLATE_MASTER_TYPE" val="1"/>
  <p:tag name="KSO_WM_TEMPLATE_COLOR_TYPE" val="0"/>
</p:tagLst>
</file>

<file path=ppt/tags/tag156.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ISCONTENTSTITLE" val="0"/>
  <p:tag name="KSO_WM_UNIT_PRESET_TEXT" val="全息高科技PPT模板"/>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184161_1*a*1"/>
  <p:tag name="KSO_WM_TEMPLATE_CATEGORY" val="custom"/>
  <p:tag name="KSO_WM_TEMPLATE_INDEX" val="20184161"/>
  <p:tag name="KSO_WM_UNIT_LAYERLEVEL" val="1"/>
  <p:tag name="KSO_WM_TAG_VERSION" val="1.0"/>
  <p:tag name="KSO_WM_BEAUTIFY_FLAG" val="#wm#"/>
  <p:tag name="KSO_WM_UNIT_ISNUMDGMTITLE" val="0"/>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TIMING" val="|0.3|0.3|0.8|0.7"/>
  <p:tag name="KSO_WM_TEMPLATE_CATEGORY" val="custom"/>
  <p:tag name="KSO_WM_TEMPLATE_INDEX" val="20184161"/>
  <p:tag name="KSO_WM_TAG_VERSION" val="1.0"/>
  <p:tag name="KSO_WM_SLIDE_ID" val="custom20184161_1"/>
  <p:tag name="KSO_WM_SLIDE_INDEX" val="1"/>
  <p:tag name="KSO_WM_SLIDE_ITEM_CNT" val="0"/>
  <p:tag name="KSO_WM_SLIDE_LAYOUT" val="a"/>
  <p:tag name="KSO_WM_SLIDE_LAYOUT_CNT" val="1"/>
  <p:tag name="KSO_WM_SLIDE_TYPE" val="title"/>
  <p:tag name="KSO_WM_BEAUTIFY_FLAG" val="#wm#"/>
  <p:tag name="KSO_WM_TEMPLATE_THUMBS_INDEX" val="1、5、6、7、11、14、17、21"/>
  <p:tag name="KSO_WM_SLIDE_SUBTYPE" val="pureTxt"/>
  <p:tag name="KSO_WM_TEMPLATE_SUBCATEGORY" val="0"/>
  <p:tag name="KSO_WM_TEMPLATE_MASTER_TYPE" val="1"/>
  <p:tag name="KSO_WM_TEMPLATE_COLOR_TYPE" val="0"/>
</p:tagLst>
</file>

<file path=ppt/tags/tag159.xml><?xml version="1.0" encoding="utf-8"?>
<p:tagLst xmlns:p="http://schemas.openxmlformats.org/presentationml/2006/main">
  <p:tag name="KSO_WM_TAG_VERSION" val="1.0"/>
  <p:tag name="KSO_WM_BEAUTIFY_FLAG" val="#wm#"/>
  <p:tag name="KSO_WM_UNIT_TYPE" val="i"/>
  <p:tag name="KSO_WM_UNIT_ID" val="custom20184161_7*i*4"/>
  <p:tag name="KSO_WM_TEMPLATE_CATEGORY" val="custom"/>
  <p:tag name="KSO_WM_TEMPLATE_INDEX" val="20184161"/>
  <p:tag name="KSO_WM_UNIT_INDEX" val="4"/>
  <p:tag name="KSO_WM_UNIT_HIGHLIGHT" val="0"/>
  <p:tag name="KSO_WM_UNIT_COMPATIBLE" val="0"/>
  <p:tag name="KSO_WM_UNIT_DIAGRAM_ISNUMVISUAL" val="0"/>
  <p:tag name="KSO_WM_UNIT_DIAGRAM_ISREFERUNIT" val="0"/>
  <p:tag name="KSO_WM_DIAGRAM_GROUP_CODE" val="l1-1"/>
  <p:tag name="KSO_WM_UNIT_LAYERLEVEL" val="1"/>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5"/>
  <p:tag name="KSO_WM_UNIT_FILL_FORE_SCHEMECOLOR_INDEX_3_BRIGHTNESS" val="0"/>
  <p:tag name="KSO_WM_UNIT_FILL_FORE_SCHEMECOLOR_INDEX_3" val="5"/>
  <p:tag name="KSO_WM_UNIT_FILL_FORE_SCHEMECOLOR_INDEX_3_POS" val="1"/>
  <p:tag name="KSO_WM_UNIT_FILL_FORE_SCHEMECOLOR_INDEX_3_TRANS" val="1"/>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TEMPLATE_CATEGORY" val="custom"/>
  <p:tag name="KSO_WM_TEMPLATE_INDEX" val="20184161"/>
  <p:tag name="KSO_WM_UNIT_TYPE" val="a"/>
  <p:tag name="KSO_WM_UNIT_INDEX" val="1"/>
  <p:tag name="KSO_WM_UNIT_ID" val="custom20184161_7*a*1"/>
  <p:tag name="KSO_WM_UNIT_LAYERLEVEL" val="1"/>
  <p:tag name="KSO_WM_UNIT_VALUE" val="10"/>
  <p:tag name="KSO_WM_UNIT_ISCONTENTSTITLE" val="1"/>
  <p:tag name="KSO_WM_UNIT_HIGHLIGHT" val="0"/>
  <p:tag name="KSO_WM_UNIT_COMPATIBLE" val="0"/>
  <p:tag name="KSO_WM_BEAUTIFY_FLAG" val="#wm#"/>
  <p:tag name="KSO_WM_TAG_VERSION" val="1.0"/>
  <p:tag name="KSO_WM_UNIT_PRESET_TEXT" val="目录&#13;CONTENTS"/>
  <p:tag name="KSO_WM_UNIT_NOCLEAR" val="0"/>
  <p:tag name="KSO_WM_UNIT_DIAGRAM_ISNUMVISUAL" val="0"/>
  <p:tag name="KSO_WM_UNIT_DIAGRAM_ISREFERUNIT" val="0"/>
  <p:tag name="KSO_WM_DIAGRAM_GROUP_CODE" val="l1-1"/>
  <p:tag name="KSO_WM_UNIT_ISNUMDGMTITLE" val="0"/>
  <p:tag name="KSO_WM_UNIT_TEXT_FILL_FORE_SCHEMECOLOR_INDEX_BRIGHTNESS" val="0"/>
  <p:tag name="KSO_WM_UNIT_TEXT_FILL_FORE_SCHEMECOLOR_INDEX" val="14"/>
  <p:tag name="KSO_WM_UNIT_TEXT_FILL_TYPE" val="1"/>
  <p:tag name="KSO_WM_UNIT_USESOURCEFORMAT_APPLY" val="1"/>
</p:tagLst>
</file>

<file path=ppt/tags/tag161.xml><?xml version="1.0" encoding="utf-8"?>
<p:tagLst xmlns:p="http://schemas.openxmlformats.org/presentationml/2006/main">
  <p:tag name="KSO_WM_TEMPLATE_CATEGORY" val="custom"/>
  <p:tag name="KSO_WM_TEMPLATE_INDEX" val="20184161"/>
  <p:tag name="KSO_WM_UNIT_TYPE" val="l_h_i"/>
  <p:tag name="KSO_WM_UNIT_INDEX" val="1_1_1"/>
  <p:tag name="KSO_WM_UNIT_ID" val="custom20184161_8*l_h_i*1_1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62.xml><?xml version="1.0" encoding="utf-8"?>
<p:tagLst xmlns:p="http://schemas.openxmlformats.org/presentationml/2006/main">
  <p:tag name="KSO_WM_TEMPLATE_CATEGORY" val="custom"/>
  <p:tag name="KSO_WM_TEMPLATE_INDEX" val="20184161"/>
  <p:tag name="KSO_WM_UNIT_TYPE" val="l_h_i"/>
  <p:tag name="KSO_WM_UNIT_INDEX" val="1_2_1"/>
  <p:tag name="KSO_WM_UNIT_ID" val="custom20184161_8*l_h_i*1_2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63.xml><?xml version="1.0" encoding="utf-8"?>
<p:tagLst xmlns:p="http://schemas.openxmlformats.org/presentationml/2006/main">
  <p:tag name="KSO_WM_TEMPLATE_CATEGORY" val="custom"/>
  <p:tag name="KSO_WM_TEMPLATE_INDEX" val="20184161"/>
  <p:tag name="KSO_WM_UNIT_TYPE" val="l_h_a"/>
  <p:tag name="KSO_WM_UNIT_INDEX" val="1_1_1"/>
  <p:tag name="KSO_WM_UNIT_ID" val="custom20184161_8*l_h_a*1_1_1"/>
  <p:tag name="KSO_WM_UNIT_LAYERLEVEL" val="1_1_1"/>
  <p:tag name="KSO_WM_UNIT_VALUE" val="21"/>
  <p:tag name="KSO_WM_UNIT_HIGHLIGHT" val="0"/>
  <p:tag name="KSO_WM_UNIT_COMPATIBLE" val="0"/>
  <p:tag name="KSO_WM_BEAUTIFY_FLAG" val="#wm#"/>
  <p:tag name="KSO_WM_TAG_VERSION" val="1.0"/>
  <p:tag name="KSO_WM_DIAGRAM_GROUP_CODE" val="l1-1"/>
  <p:tag name="KSO_WM_UNIT_ISCONTENTSTITLE" val="0"/>
  <p:tag name="KSO_WM_UNIT_PRESET_TEXT" val="LOREM IPSUM DOLOR"/>
  <p:tag name="KSO_WM_UNIT_NOCLEAR" val="0"/>
  <p:tag name="KSO_WM_UNIT_DIAGRAM_ISNUMVISUAL" val="0"/>
  <p:tag name="KSO_WM_UNIT_DIAGRAM_ISREFERUNIT" val="0"/>
  <p:tag name="KSO_WM_UNIT_ISNUMDGMTITLE" val="0"/>
  <p:tag name="KSO_WM_UNIT_TEXT_FILL_FORE_SCHEMECOLOR_INDEX_BRIGHTNESS" val="0"/>
  <p:tag name="KSO_WM_UNIT_TEXT_FILL_FORE_SCHEMECOLOR_INDEX" val="14"/>
  <p:tag name="KSO_WM_UNIT_TEXT_FILL_TYPE" val="1"/>
  <p:tag name="KSO_WM_UNIT_USESOURCEFORMAT_APPLY" val="1"/>
</p:tagLst>
</file>

<file path=ppt/tags/tag164.xml><?xml version="1.0" encoding="utf-8"?>
<p:tagLst xmlns:p="http://schemas.openxmlformats.org/presentationml/2006/main">
  <p:tag name="KSO_WM_TEMPLATE_CATEGORY" val="custom"/>
  <p:tag name="KSO_WM_TEMPLATE_INDEX" val="20184161"/>
  <p:tag name="KSO_WM_UNIT_TYPE" val="l_h_i"/>
  <p:tag name="KSO_WM_UNIT_INDEX" val="1_1_2"/>
  <p:tag name="KSO_WM_UNIT_ID" val="custom20184161_8*l_h_i*1_1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SUBTYPE" val="d"/>
  <p:tag name="KSO_WM_UNIT_TEXT_FILL_FORE_SCHEMECOLOR_INDEX_BRIGHTNESS" val="0"/>
  <p:tag name="KSO_WM_UNIT_TEXT_FILL_FORE_SCHEMECOLOR_INDEX" val="14"/>
  <p:tag name="KSO_WM_UNIT_TEXT_FILL_TYPE" val="1"/>
  <p:tag name="KSO_WM_UNIT_USESOURCEFORMAT_APPLY" val="1"/>
</p:tagLst>
</file>

<file path=ppt/tags/tag165.xml><?xml version="1.0" encoding="utf-8"?>
<p:tagLst xmlns:p="http://schemas.openxmlformats.org/presentationml/2006/main">
  <p:tag name="KSO_WM_TEMPLATE_CATEGORY" val="custom"/>
  <p:tag name="KSO_WM_TEMPLATE_INDEX" val="20184161"/>
  <p:tag name="KSO_WM_UNIT_TYPE" val="l_h_i"/>
  <p:tag name="KSO_WM_UNIT_INDEX" val="1_2_2"/>
  <p:tag name="KSO_WM_UNIT_ID" val="custom20184161_8*l_h_i*1_2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SUBTYPE" val="d"/>
  <p:tag name="KSO_WM_UNIT_TEXT_FILL_FORE_SCHEMECOLOR_INDEX_BRIGHTNESS" val="0"/>
  <p:tag name="KSO_WM_UNIT_TEXT_FILL_FORE_SCHEMECOLOR_INDEX" val="14"/>
  <p:tag name="KSO_WM_UNIT_TEXT_FILL_TYPE" val="1"/>
  <p:tag name="KSO_WM_UNIT_USESOURCEFORMAT_APPLY" val="1"/>
</p:tagLst>
</file>

<file path=ppt/tags/tag166.xml><?xml version="1.0" encoding="utf-8"?>
<p:tagLst xmlns:p="http://schemas.openxmlformats.org/presentationml/2006/main">
  <p:tag name="KSO_WM_TEMPLATE_CATEGORY" val="custom"/>
  <p:tag name="KSO_WM_TEMPLATE_INDEX" val="20184161"/>
  <p:tag name="KSO_WM_UNIT_TYPE" val="l_h_a"/>
  <p:tag name="KSO_WM_UNIT_INDEX" val="1_3_1"/>
  <p:tag name="KSO_WM_UNIT_ID" val="custom20184161_8*l_h_a*1_3_1"/>
  <p:tag name="KSO_WM_UNIT_LAYERLEVEL" val="1_1_1"/>
  <p:tag name="KSO_WM_UNIT_VALUE" val="21"/>
  <p:tag name="KSO_WM_UNIT_HIGHLIGHT" val="0"/>
  <p:tag name="KSO_WM_UNIT_COMPATIBLE" val="0"/>
  <p:tag name="KSO_WM_BEAUTIFY_FLAG" val="#wm#"/>
  <p:tag name="KSO_WM_TAG_VERSION" val="1.0"/>
  <p:tag name="KSO_WM_DIAGRAM_GROUP_CODE" val="l1-1"/>
  <p:tag name="KSO_WM_UNIT_ISCONTENTSTITLE" val="0"/>
  <p:tag name="KSO_WM_UNIT_PRESET_TEXT" val="LOREM IPSUM DOLOR"/>
  <p:tag name="KSO_WM_UNIT_NOCLEAR" val="0"/>
  <p:tag name="KSO_WM_UNIT_DIAGRAM_ISNUMVISUAL" val="0"/>
  <p:tag name="KSO_WM_UNIT_DIAGRAM_ISREFERUNIT" val="0"/>
  <p:tag name="KSO_WM_UNIT_ISNUMDGMTITLE" val="0"/>
  <p:tag name="KSO_WM_UNIT_TEXT_FILL_FORE_SCHEMECOLOR_INDEX_BRIGHTNESS" val="0"/>
  <p:tag name="KSO_WM_UNIT_TEXT_FILL_FORE_SCHEMECOLOR_INDEX" val="14"/>
  <p:tag name="KSO_WM_UNIT_TEXT_FILL_TYPE" val="1"/>
  <p:tag name="KSO_WM_UNIT_USESOURCEFORMAT_APPLY" val="1"/>
</p:tagLst>
</file>

<file path=ppt/tags/tag167.xml><?xml version="1.0" encoding="utf-8"?>
<p:tagLst xmlns:p="http://schemas.openxmlformats.org/presentationml/2006/main">
  <p:tag name="TIMING" val="|0.4|0.3|0.3|0.4|0.4|0.3|0.4"/>
  <p:tag name="KSO_WM_TEMPLATE_CATEGORY" val="custom"/>
  <p:tag name="KSO_WM_TEMPLATE_INDEX" val="20184161"/>
  <p:tag name="KSO_WM_TAG_VERSION" val="1.0"/>
  <p:tag name="KSO_WM_SLIDE_ID" val="custom20184161_7"/>
  <p:tag name="KSO_WM_SLIDE_INDEX" val="7"/>
  <p:tag name="KSO_WM_SLIDE_ITEM_CNT" val="4"/>
  <p:tag name="KSO_WM_SLIDE_LAYOUT" val="a_l"/>
  <p:tag name="KSO_WM_SLIDE_LAYOUT_CNT" val="1_1"/>
  <p:tag name="KSO_WM_SLIDE_TYPE" val="contents"/>
  <p:tag name="KSO_WM_BEAUTIFY_FLAG" val="#wm#"/>
  <p:tag name="KSO_WM_DIAGRAM_GROUP_CODE" val="l1-1"/>
  <p:tag name="KSO_WM_SLIDE_SUBTYPE" val="diag"/>
  <p:tag name="KSO_WM_TEMPLATE_SUBCATEGORY" val="0"/>
  <p:tag name="KSO_WM_SLIDE_DIAGTYPE" val="l"/>
  <p:tag name="KSO_WM_TEMPLATE_MASTER_TYPE" val="1"/>
  <p:tag name="KSO_WM_TEMPLATE_COLOR_TYPE" val="0"/>
</p:tagLst>
</file>

<file path=ppt/tags/tag16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UNIT_FILL_FORE_SCHEMECOLOR_INDEX_1_BRIGHTNESS" val="-0.2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UNIT_PLACING_PICTURE_USER_VIEWPORT" val="{&quot;height&quot;:11138,&quot;width&quot;:7346}"/>
</p:tagLst>
</file>

<file path=ppt/tags/tag174.xml><?xml version="1.0" encoding="utf-8"?>
<p:tagLst xmlns:p="http://schemas.openxmlformats.org/presentationml/2006/main">
  <p:tag name="KSO_WM_SLIDE_BK_DARK_LIGHT" val="1"/>
  <p:tag name="KSO_WM_SLIDE_BACKGROUND_TYPE" val="gener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TIMING" val="|0.3|0.3|0.8|0.7"/>
  <p:tag name="KSO_WM_SLIDE_BK_DARK_LIGHT" val="1"/>
  <p:tag name="KSO_WM_SLIDE_BACKGROUND_TYPE" val="gener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TIMING" val="|0.3|0.3|0.8|0.7"/>
  <p:tag name="MH" val="20151020190507"/>
  <p:tag name="MH_LIBRARY" val="GRAPHIC"/>
  <p:tag name="KSO_WM_TEMPLATE_CATEGORY" val="custom"/>
  <p:tag name="KSO_WM_TEMPLATE_INDEX" val="20184161"/>
  <p:tag name="KSO_WM_TAG_VERSION" val="1.0"/>
  <p:tag name="KSO_WM_SLIDE_ID" val="custom20184161_11"/>
  <p:tag name="KSO_WM_SLIDE_INDEX" val="11"/>
  <p:tag name="KSO_WM_SLIDE_ITEM_CNT" val="0"/>
  <p:tag name="KSO_WM_SLIDE_LAYOUT" val="a_e"/>
  <p:tag name="KSO_WM_SLIDE_LAYOUT_CNT" val="1_1"/>
  <p:tag name="KSO_WM_SLIDE_TYPE" val="sectionTitle"/>
  <p:tag name="KSO_WM_BEAUTIFY_FLAG" val="#wm#"/>
  <p:tag name="KSO_WM_SLIDE_SUBTYPE" val="pureTxt"/>
  <p:tag name="KSO_WM_TEMPLATE_SUBCATEGORY" val="0"/>
  <p:tag name="KSO_WM_TEMPLATE_MASTER_TYPE" val="1"/>
  <p:tag name="KSO_WM_TEMPLATE_COLOR_TYPE" val="0"/>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TIMING" val="|0.3|0.3|0.8|0.7"/>
  <p:tag name="MH" val="20151020190507"/>
  <p:tag name="MH_LIBRARY" val="GRAPHIC"/>
  <p:tag name="KSO_WM_TEMPLATE_CATEGORY" val="custom"/>
  <p:tag name="KSO_WM_TEMPLATE_INDEX" val="20184161"/>
  <p:tag name="KSO_WM_TAG_VERSION" val="1.0"/>
  <p:tag name="KSO_WM_SLIDE_ID" val="custom20184161_11"/>
  <p:tag name="KSO_WM_SLIDE_INDEX" val="11"/>
  <p:tag name="KSO_WM_SLIDE_ITEM_CNT" val="0"/>
  <p:tag name="KSO_WM_SLIDE_LAYOUT" val="a_e"/>
  <p:tag name="KSO_WM_SLIDE_LAYOUT_CNT" val="1_1"/>
  <p:tag name="KSO_WM_SLIDE_TYPE" val="sectionTitle"/>
  <p:tag name="KSO_WM_BEAUTIFY_FLAG" val="#wm#"/>
  <p:tag name="KSO_WM_SLIDE_SUBTYPE" val="pureTxt"/>
  <p:tag name="KSO_WM_TEMPLATE_SUBCATEGORY" val="0"/>
  <p:tag name="KSO_WM_TEMPLATE_MASTER_TYPE" val="1"/>
  <p:tag name="KSO_WM_TEMPLATE_COLOR_TYPE" val="0"/>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TIMING" val="|0.3|0.3|0.8|0.7"/>
  <p:tag name="MH" val="20151020190507"/>
  <p:tag name="MH_LIBRARY" val="GRAPHIC"/>
  <p:tag name="KSO_WM_TEMPLATE_CATEGORY" val="custom"/>
  <p:tag name="KSO_WM_TEMPLATE_INDEX" val="20184161"/>
  <p:tag name="KSO_WM_TAG_VERSION" val="1.0"/>
  <p:tag name="KSO_WM_SLIDE_ID" val="custom20184161_11"/>
  <p:tag name="KSO_WM_SLIDE_INDEX" val="11"/>
  <p:tag name="KSO_WM_SLIDE_ITEM_CNT" val="0"/>
  <p:tag name="KSO_WM_SLIDE_LAYOUT" val="a_e"/>
  <p:tag name="KSO_WM_SLIDE_LAYOUT_CNT" val="1_1"/>
  <p:tag name="KSO_WM_SLIDE_TYPE" val="sectionTitle"/>
  <p:tag name="KSO_WM_BEAUTIFY_FLAG" val="#wm#"/>
  <p:tag name="KSO_WM_SLIDE_SUBTYPE" val="pureTxt"/>
  <p:tag name="KSO_WM_TEMPLATE_SUBCATEGORY" val="0"/>
  <p:tag name="KSO_WM_TEMPLATE_MASTER_TYPE" val="1"/>
  <p:tag name="KSO_WM_TEMPLATE_COLOR_TYPE" val="0"/>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TIMING" val="|0.3|0.3|0.8|0.7"/>
  <p:tag name="MH" val="20151020190507"/>
  <p:tag name="MH_LIBRARY" val="GRAPHIC"/>
  <p:tag name="KSO_WM_TEMPLATE_CATEGORY" val="custom"/>
  <p:tag name="KSO_WM_TEMPLATE_INDEX" val="20184161"/>
  <p:tag name="KSO_WM_TAG_VERSION" val="1.0"/>
  <p:tag name="KSO_WM_SLIDE_ID" val="custom20184161_11"/>
  <p:tag name="KSO_WM_SLIDE_INDEX" val="11"/>
  <p:tag name="KSO_WM_SLIDE_ITEM_CNT" val="0"/>
  <p:tag name="KSO_WM_SLIDE_LAYOUT" val="a_e"/>
  <p:tag name="KSO_WM_SLIDE_LAYOUT_CNT" val="1_1"/>
  <p:tag name="KSO_WM_SLIDE_TYPE" val="sectionTitle"/>
  <p:tag name="KSO_WM_BEAUTIFY_FLAG" val="#wm#"/>
  <p:tag name="KSO_WM_SLIDE_SUBTYPE" val="pureTxt"/>
  <p:tag name="KSO_WM_TEMPLATE_SUBCATEGORY" val="0"/>
  <p:tag name="KSO_WM_TEMPLATE_MASTER_TYPE" val="1"/>
  <p:tag name="KSO_WM_TEMPLATE_COLOR_TYPE" val="0"/>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SLIDE_BK_DARK_LIGHT" val="1"/>
  <p:tag name="KSO_WM_SLIDE_BACKGROUND_TYPE" val="gener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TIMING" val="|0.3|0.3|0.8|0.7"/>
  <p:tag name="MH" val="20151020190507"/>
  <p:tag name="MH_LIBRARY" val="GRAPHIC"/>
  <p:tag name="KSO_WM_TEMPLATE_CATEGORY" val="custom"/>
  <p:tag name="KSO_WM_TEMPLATE_INDEX" val="20184161"/>
  <p:tag name="KSO_WM_TAG_VERSION" val="1.0"/>
  <p:tag name="KSO_WM_SLIDE_ID" val="custom20184161_11"/>
  <p:tag name="KSO_WM_SLIDE_INDEX" val="11"/>
  <p:tag name="KSO_WM_SLIDE_ITEM_CNT" val="0"/>
  <p:tag name="KSO_WM_SLIDE_LAYOUT" val="a_e"/>
  <p:tag name="KSO_WM_SLIDE_LAYOUT_CNT" val="1_1"/>
  <p:tag name="KSO_WM_SLIDE_TYPE" val="sectionTitle"/>
  <p:tag name="KSO_WM_BEAUTIFY_FLAG" val="#wm#"/>
  <p:tag name="KSO_WM_SLIDE_SUBTYPE" val="pureTxt"/>
  <p:tag name="KSO_WM_TEMPLATE_SUBCATEGORY" val="0"/>
  <p:tag name="KSO_WM_TEMPLATE_MASTER_TYPE" val="1"/>
  <p:tag name="KSO_WM_TEMPLATE_COLOR_TYPE" val="0"/>
</p:tagLst>
</file>

<file path=ppt/tags/tag20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27683_3*m_h_a*1_1_1"/>
  <p:tag name="KSO_WM_TEMPLATE_CATEGORY" val="diagram"/>
  <p:tag name="KSO_WM_TEMPLATE_INDEX" val="20227683"/>
  <p:tag name="KSO_WM_UNIT_LAYERLEVEL" val="1_1_1"/>
  <p:tag name="KSO_WM_TAG_VERSION" val="1.0"/>
  <p:tag name="KSO_WM_BEAUTIFY_FLAG" val=""/>
  <p:tag name="KSO_WM_UNIT_TEXT_FILL_FORE_SCHEMECOLOR_INDEX" val="10"/>
  <p:tag name="KSO_WM_UNIT_TEXT_FILL_TYPE" val="1"/>
</p:tagLst>
</file>

<file path=ppt/tags/tag207.xml><?xml version="1.0" encoding="utf-8"?>
<p:tagLst xmlns:p="http://schemas.openxmlformats.org/presentationml/2006/main">
  <p:tag name="KSO_WM_SLIDE_ITEM_CNT" val="3"/>
  <p:tag name="KSO_WM_SLIDE_BK_DARK_LIGHT" val="1"/>
  <p:tag name="KSO_WM_SLIDE_BACKGROUND_TYPE" val="general"/>
</p:tagLst>
</file>

<file path=ppt/tags/tag208.xml><?xml version="1.0" encoding="utf-8"?>
<p:tagLst xmlns:p="http://schemas.openxmlformats.org/presentationml/2006/main">
  <p:tag name="KSO_WM_BEAUTIFY_FLAG" val=""/>
  <p:tag name="KSO_WM_UNIT_TEXT_FILL_FORE_SCHEMECOLOR_INDEX_BRIGHTNESS" val="0.25"/>
  <p:tag name="KSO_WM_UNIT_TEXT_FILL_FORE_SCHEMECOLOR_INDEX" val="13"/>
  <p:tag name="KSO_WM_UNIT_TEXT_FILL_TYPE" val="1"/>
</p:tagLst>
</file>

<file path=ppt/tags/tag209.xml><?xml version="1.0" encoding="utf-8"?>
<p:tagLst xmlns:p="http://schemas.openxmlformats.org/presentationml/2006/main">
  <p:tag name="KSO_WM_SLIDE_BK_DARK_LIGHT" val="1"/>
  <p:tag name="KSO_WM_SLIDE_BACKGROUND_TYPE" val="general"/>
</p:tagLst>
</file>

<file path=ppt/tags/tag21.xml><?xml version="1.0" encoding="utf-8"?>
<p:tagLst xmlns:p="http://schemas.openxmlformats.org/presentationml/2006/main">
  <p:tag name="KSO_WM_TAG_VERSION" val="1.0"/>
  <p:tag name="KSO_WM_BEAUTIFY_FLAG" val="#wm#"/>
  <p:tag name="KSO_WM_UNIT_TYPE" val="i"/>
  <p:tag name="KSO_WM_UNIT_ID" val="_5*i*10"/>
  <p:tag name="KSO_WM_UNIT_INDEX" val="10"/>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p="http://schemas.openxmlformats.org/presentationml/2006/main">
  <p:tag name="KSO_WM_BEAUTIFY_FLAG" val=""/>
  <p:tag name="KSO_WM_UNIT_TEXT_FILL_FORE_SCHEMECOLOR_INDEX_BRIGHTNESS" val="0.25"/>
  <p:tag name="KSO_WM_UNIT_TEXT_FILL_FORE_SCHEMECOLOR_INDEX" val="13"/>
  <p:tag name="KSO_WM_UNIT_TEXT_FILL_TYPE" val="1"/>
</p:tagLst>
</file>

<file path=ppt/tags/tag211.xml><?xml version="1.0" encoding="utf-8"?>
<p:tagLst xmlns:p="http://schemas.openxmlformats.org/presentationml/2006/main">
  <p:tag name="KSO_WM_SLIDE_BK_DARK_LIGHT" val="1"/>
  <p:tag name="KSO_WM_SLIDE_BACKGROUND_TYPE" val="general"/>
</p:tagLst>
</file>

<file path=ppt/tags/tag212.xml><?xml version="1.0" encoding="utf-8"?>
<p:tagLst xmlns:p="http://schemas.openxmlformats.org/presentationml/2006/main">
  <p:tag name="KSO_WM_BEAUTIFY_FLAG" val=""/>
  <p:tag name="KSO_WM_UNIT_TEXT_FILL_FORE_SCHEMECOLOR_INDEX_BRIGHTNESS" val="0.25"/>
  <p:tag name="KSO_WM_UNIT_TEXT_FILL_FORE_SCHEMECOLOR_INDEX" val="13"/>
  <p:tag name="KSO_WM_UNIT_TEXT_FILL_TYPE" val="1"/>
</p:tagLst>
</file>

<file path=ppt/tags/tag213.xml><?xml version="1.0" encoding="utf-8"?>
<p:tagLst xmlns:p="http://schemas.openxmlformats.org/presentationml/2006/main">
  <p:tag name="KSO_WM_SLIDE_BK_DARK_LIGHT" val="1"/>
  <p:tag name="KSO_WM_SLIDE_BACKGROUND_TYPE" val="general"/>
</p:tagLst>
</file>

<file path=ppt/tags/tag214.xml><?xml version="1.0" encoding="utf-8"?>
<p:tagLst xmlns:p="http://schemas.openxmlformats.org/presentationml/2006/main">
  <p:tag name="KSO_WM_BEAUTIFY_FLAG" val=""/>
  <p:tag name="KSO_WM_UNIT_TEXT_FILL_FORE_SCHEMECOLOR_INDEX_BRIGHTNESS" val="0.25"/>
  <p:tag name="KSO_WM_UNIT_TEXT_FILL_FORE_SCHEMECOLOR_INDEX" val="13"/>
  <p:tag name="KSO_WM_UNIT_TEXT_FILL_TYPE" val="1"/>
</p:tagLst>
</file>

<file path=ppt/tags/tag215.xml><?xml version="1.0" encoding="utf-8"?>
<p:tagLst xmlns:p="http://schemas.openxmlformats.org/presentationml/2006/main">
  <p:tag name="KSO_WM_SLIDE_BK_DARK_LIGHT" val="1"/>
  <p:tag name="KSO_WM_SLIDE_BACKGROUND_TYPE" val="general"/>
</p:tagLst>
</file>

<file path=ppt/tags/tag216.xml><?xml version="1.0" encoding="utf-8"?>
<p:tagLst xmlns:p="http://schemas.openxmlformats.org/presentationml/2006/main">
  <p:tag name="KSO_WM_TEMPLATE_CATEGORY" val="custom"/>
  <p:tag name="KSO_WM_TEMPLATE_INDEX" val="20184161"/>
  <p:tag name="KSO_WM_UNIT_TYPE" val="a"/>
  <p:tag name="KSO_WM_UNIT_INDEX" val="1"/>
  <p:tag name="KSO_WM_UNIT_ID" val="custom20184161_21*a*1"/>
  <p:tag name="KSO_WM_UNIT_LAYERLEVEL" val="1"/>
  <p:tag name="KSO_WM_UNIT_VALUE" val="5"/>
  <p:tag name="KSO_WM_UNIT_ISCONTENTSTITLE" val="0"/>
  <p:tag name="KSO_WM_UNIT_HIGHLIGHT" val="0"/>
  <p:tag name="KSO_WM_UNIT_COMPATIBLE" val="0"/>
  <p:tag name="KSO_WM_BEAUTIFY_FLAG" val=""/>
  <p:tag name="KSO_WM_TAG_VERSION" val="1.0"/>
  <p:tag name="KSO_WM_UNIT_PRESET_TEXT" val="THANKS"/>
  <p:tag name="KSO_WM_UNIT_NOCLEAR" val="0"/>
  <p:tag name="KSO_WM_UNIT_DIAGRAM_ISNUMVISUAL" val="0"/>
  <p:tag name="KSO_WM_UNIT_DIAGRAM_ISREFERUNIT" val="0"/>
  <p:tag name="KSO_WM_UNIT_ISNUMDGMTITLE" val="0"/>
  <p:tag name="KSO_WM_UNIT_TEXT_FILL_FORE_SCHEMECOLOR_INDEX_BRIGHTNESS" val="0"/>
  <p:tag name="KSO_WM_UNIT_TEXT_FILL_FORE_SCHEMECOLOR_INDEX" val="14"/>
  <p:tag name="KSO_WM_UNIT_TEXT_FILL_TYPE" val="1"/>
</p:tagLst>
</file>

<file path=ppt/tags/tag217.xml><?xml version="1.0" encoding="utf-8"?>
<p:tagLst xmlns:p="http://schemas.openxmlformats.org/presentationml/2006/main">
  <p:tag name="KSO_WPP_MARK_KEY" val="74722475-115b-457e-a3a8-7d579ec6946b"/>
  <p:tag name="COMMONDATA" val="eyJoZGlkIjoiMDA3YWVkYzdiNWNlYzMwYjZhNjA0MmZmOGFjOTFkZjcifQ=="/>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TAG_VERSION" val="1.0"/>
  <p:tag name="KSO_WM_BEAUTIFY_FLAG" val="#wm#"/>
  <p:tag name="KSO_WM_UNIT_TYPE" val="i"/>
  <p:tag name="KSO_WM_UNIT_ID" val="_8*i*10"/>
  <p:tag name="KSO_WM_UNIT_INDEX" val="1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TAG_VERSION" val="1.0"/>
  <p:tag name="KSO_WM_BEAUTIFY_FLAG" val="#wm#"/>
  <p:tag name="KSO_WM_UNIT_TYPE" val="i"/>
  <p:tag name="KSO_WM_UNIT_ID" val="_10*i*10"/>
  <p:tag name="KSO_WM_UNIT_INDEX" val="1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TAG_VERSION" val="1.0"/>
  <p:tag name="KSO_WM_BEAUTIFY_FLAG" val="#wm#"/>
  <p:tag name="KSO_WM_UNIT_TYPE" val="i"/>
  <p:tag name="KSO_WM_UNIT_ID" val="_11*i*1"/>
  <p:tag name="KSO_WM_UNIT_INDEX" val="1"/>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TAG_VERSION" val="1.0"/>
  <p:tag name="KSO_WM_BEAUTIFY_FLAG" val="#wm#"/>
  <p:tag name="KSO_WM_UNIT_TYPE" val="i"/>
  <p:tag name="KSO_WM_UNIT_ID" val="_11*i*2"/>
  <p:tag name="KSO_WM_UNIT_INDEX" val="2"/>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TAG_VERSION" val="1.0"/>
  <p:tag name="KSO_WM_BEAUTIFY_FLAG" val="#wm#"/>
  <p:tag name="KSO_WM_UNIT_TYPE" val="i"/>
  <p:tag name="KSO_WM_UNIT_ID" val="_11*i*3"/>
  <p:tag name="KSO_WM_UNIT_INDEX" val="3"/>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9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9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9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9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9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9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1"/>
</p:tagLst>
</file>

<file path=ppt/tags/tag9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ysClr val="windowText" lastClr="000000"/>
      </a:dk1>
      <a:lt1>
        <a:sysClr val="window" lastClr="FFFFFF"/>
      </a:lt1>
      <a:dk2>
        <a:srgbClr val="040509"/>
      </a:dk2>
      <a:lt2>
        <a:srgbClr val="0A1926"/>
      </a:lt2>
      <a:accent1>
        <a:srgbClr val="5B9BD5"/>
      </a:accent1>
      <a:accent2>
        <a:srgbClr val="8889D4"/>
      </a:accent2>
      <a:accent3>
        <a:srgbClr val="B771BD"/>
      </a:accent3>
      <a:accent4>
        <a:srgbClr val="D7588F"/>
      </a:accent4>
      <a:accent5>
        <a:srgbClr val="DC5855"/>
      </a:accent5>
      <a:accent6>
        <a:srgbClr val="C55A1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2077</Words>
  <Application>WPS 演示</Application>
  <PresentationFormat>宽屏</PresentationFormat>
  <Paragraphs>167</Paragraphs>
  <Slides>16</Slides>
  <Notes>0</Notes>
  <HiddenSlides>0</HiddenSlides>
  <MMClips>1</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16</vt:i4>
      </vt:variant>
    </vt:vector>
  </HeadingPairs>
  <TitlesOfParts>
    <vt:vector size="36" baseType="lpstr">
      <vt:lpstr>Arial</vt:lpstr>
      <vt:lpstr>宋体</vt:lpstr>
      <vt:lpstr>Wingdings</vt:lpstr>
      <vt:lpstr>思源宋体 CN Light</vt:lpstr>
      <vt:lpstr>方正综艺简体</vt:lpstr>
      <vt:lpstr>方正黑体简体</vt:lpstr>
      <vt:lpstr>微软雅黑</vt:lpstr>
      <vt:lpstr>黑体</vt:lpstr>
      <vt:lpstr>思源黑体 CN Heavy</vt:lpstr>
      <vt:lpstr>思源黑体 CN Normal</vt:lpstr>
      <vt:lpstr>思源黑体 CN Regular</vt:lpstr>
      <vt:lpstr>思源黑体 CN Medium</vt:lpstr>
      <vt:lpstr>Wingdings</vt:lpstr>
      <vt:lpstr>Arial Unicode MS</vt:lpstr>
      <vt:lpstr>Calibri</vt:lpstr>
      <vt:lpstr>汉仪雅酷黑-85J</vt:lpstr>
      <vt:lpstr>汉仪黑方简</vt:lpstr>
      <vt:lpstr>思源黑体 CN Bold</vt:lpstr>
      <vt:lpstr>Office 主题</vt:lpstr>
      <vt:lpstr>1_Office 主题​​</vt:lpstr>
      <vt:lpstr>金税四期下的企业合规与风险防范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素材来源网站当图网-www.99ppt.com</dc:title>
  <dc:creator>素材来源网站当图网-www.99ppt.com</dc:creator>
  <dc:description>素材来源网站当图网-www.99ppt.com</dc:description>
  <dc:subject>素材来源网站当图网-www.99ppt.com</dc:subject>
  <cp:lastModifiedBy>郭锦婷15110385770</cp:lastModifiedBy>
  <cp:revision>34</cp:revision>
  <dcterms:created xsi:type="dcterms:W3CDTF">2023-05-22T09:57:00Z</dcterms:created>
  <dcterms:modified xsi:type="dcterms:W3CDTF">2023-08-08T08:17:06Z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B4C9D045709147B6806C8D19F606BC26_12</vt:lpwstr>
  </property>
  <property fmtid="{D5CDD505-2E9C-101B-9397-08002B2CF9AE}" pid="3" name="KSOProductBuildVer">
    <vt:lpwstr>2052-11.1.0.14309</vt:lpwstr>
  </property>
</Properties>
</file>