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80" r:id="rId5"/>
    <p:sldId id="261" r:id="rId6"/>
    <p:sldId id="262" r:id="rId7"/>
    <p:sldId id="296" r:id="rId8"/>
    <p:sldId id="260" r:id="rId9"/>
    <p:sldId id="297" r:id="rId10"/>
    <p:sldId id="271" r:id="rId11"/>
    <p:sldId id="264" r:id="rId12"/>
    <p:sldId id="267" r:id="rId13"/>
    <p:sldId id="265" r:id="rId14"/>
    <p:sldId id="273" r:id="rId15"/>
    <p:sldId id="274" r:id="rId16"/>
    <p:sldId id="276" r:id="rId17"/>
    <p:sldId id="277" r:id="rId18"/>
    <p:sldId id="275"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654" y="-96"/>
      </p:cViewPr>
      <p:guideLst>
        <p:guide orient="horz" pos="2146"/>
        <p:guide pos="287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7" Type="http://schemas.openxmlformats.org/officeDocument/2006/relationships/tags" Target="../tags/tag12.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0.xml"/><Relationship Id="rId8" Type="http://schemas.openxmlformats.org/officeDocument/2006/relationships/tags" Target="../tags/tag19.xml"/><Relationship Id="rId7" Type="http://schemas.openxmlformats.org/officeDocument/2006/relationships/tags" Target="../tags/tag18.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7" Type="http://schemas.openxmlformats.org/officeDocument/2006/relationships/tags" Target="../tags/tag26.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32.xml"/><Relationship Id="rId6" Type="http://schemas.openxmlformats.org/officeDocument/2006/relationships/tags" Target="../tags/tag31.xml"/><Relationship Id="rId5" Type="http://schemas.openxmlformats.org/officeDocument/2006/relationships/tags" Target="../tags/tag30.xml"/><Relationship Id="rId4" Type="http://schemas.openxmlformats.org/officeDocument/2006/relationships/tags" Target="../tags/tag29.xml"/><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7" Type="http://schemas.openxmlformats.org/officeDocument/2006/relationships/tags" Target="../tags/tag38.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6" name="任意多边形: 形状 6"/>
          <p:cNvSpPr/>
          <p:nvPr/>
        </p:nvSpPr>
        <p:spPr>
          <a:xfrm>
            <a:off x="8342710" y="-7938"/>
            <a:ext cx="801290" cy="1052513"/>
          </a:xfrm>
          <a:custGeom>
            <a:avLst/>
            <a:gdLst>
              <a:gd name="connsiteX0" fmla="*/ 65352 w 1068729"/>
              <a:gd name="connsiteY0" fmla="*/ 0 h 1052118"/>
              <a:gd name="connsiteX1" fmla="*/ 1068729 w 1068729"/>
              <a:gd name="connsiteY1" fmla="*/ 0 h 1052118"/>
              <a:gd name="connsiteX2" fmla="*/ 1068729 w 1068729"/>
              <a:gd name="connsiteY2" fmla="*/ 977750 h 1052118"/>
              <a:gd name="connsiteX3" fmla="*/ 1040113 w 1068729"/>
              <a:gd name="connsiteY3" fmla="*/ 993283 h 1052118"/>
              <a:gd name="connsiteX4" fmla="*/ 748689 w 1068729"/>
              <a:gd name="connsiteY4" fmla="*/ 1052118 h 1052118"/>
              <a:gd name="connsiteX5" fmla="*/ 0 w 1068729"/>
              <a:gd name="connsiteY5" fmla="*/ 303429 h 1052118"/>
              <a:gd name="connsiteX6" fmla="*/ 58836 w 1068729"/>
              <a:gd name="connsiteY6" fmla="*/ 12005 h 1052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8729" h="1052118">
                <a:moveTo>
                  <a:pt x="65352" y="0"/>
                </a:moveTo>
                <a:lnTo>
                  <a:pt x="1068729" y="0"/>
                </a:lnTo>
                <a:lnTo>
                  <a:pt x="1068729" y="977750"/>
                </a:lnTo>
                <a:lnTo>
                  <a:pt x="1040113" y="993283"/>
                </a:lnTo>
                <a:cubicBezTo>
                  <a:pt x="950541" y="1031168"/>
                  <a:pt x="852062" y="1052118"/>
                  <a:pt x="748689" y="1052118"/>
                </a:cubicBezTo>
                <a:cubicBezTo>
                  <a:pt x="335199" y="1052118"/>
                  <a:pt x="0" y="716919"/>
                  <a:pt x="0" y="303429"/>
                </a:cubicBezTo>
                <a:cubicBezTo>
                  <a:pt x="0" y="200056"/>
                  <a:pt x="20950" y="101577"/>
                  <a:pt x="58836" y="1200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p>
        </p:txBody>
      </p:sp>
      <p:sp>
        <p:nvSpPr>
          <p:cNvPr id="7" name="椭圆 7"/>
          <p:cNvSpPr/>
          <p:nvPr/>
        </p:nvSpPr>
        <p:spPr>
          <a:xfrm>
            <a:off x="6022181" y="458788"/>
            <a:ext cx="556022" cy="74136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p>
        </p:txBody>
      </p:sp>
      <p:sp>
        <p:nvSpPr>
          <p:cNvPr id="8" name="任意多边形: 形状 8"/>
          <p:cNvSpPr/>
          <p:nvPr/>
        </p:nvSpPr>
        <p:spPr>
          <a:xfrm>
            <a:off x="2465785" y="-7938"/>
            <a:ext cx="1092994" cy="584201"/>
          </a:xfrm>
          <a:custGeom>
            <a:avLst/>
            <a:gdLst>
              <a:gd name="connsiteX0" fmla="*/ 0 w 1458561"/>
              <a:gd name="connsiteY0" fmla="*/ 0 h 584280"/>
              <a:gd name="connsiteX1" fmla="*/ 1458561 w 1458561"/>
              <a:gd name="connsiteY1" fmla="*/ 0 h 584280"/>
              <a:gd name="connsiteX2" fmla="*/ 1419134 w 1458561"/>
              <a:gd name="connsiteY2" fmla="*/ 127015 h 584280"/>
              <a:gd name="connsiteX3" fmla="*/ 729281 w 1458561"/>
              <a:gd name="connsiteY3" fmla="*/ 584280 h 584280"/>
              <a:gd name="connsiteX4" fmla="*/ 39427 w 1458561"/>
              <a:gd name="connsiteY4" fmla="*/ 127015 h 584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8561" h="584280">
                <a:moveTo>
                  <a:pt x="0" y="0"/>
                </a:moveTo>
                <a:lnTo>
                  <a:pt x="1458561" y="0"/>
                </a:lnTo>
                <a:lnTo>
                  <a:pt x="1419134" y="127015"/>
                </a:lnTo>
                <a:cubicBezTo>
                  <a:pt x="1305477" y="395731"/>
                  <a:pt x="1039398" y="584280"/>
                  <a:pt x="729281" y="584280"/>
                </a:cubicBezTo>
                <a:cubicBezTo>
                  <a:pt x="419163" y="584280"/>
                  <a:pt x="153084" y="395731"/>
                  <a:pt x="39427" y="12701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p>
        </p:txBody>
      </p:sp>
      <p:sp>
        <p:nvSpPr>
          <p:cNvPr id="9" name="任意多边形: 形状 9"/>
          <p:cNvSpPr/>
          <p:nvPr/>
        </p:nvSpPr>
        <p:spPr>
          <a:xfrm>
            <a:off x="3899297" y="5929313"/>
            <a:ext cx="1371600" cy="938212"/>
          </a:xfrm>
          <a:custGeom>
            <a:avLst/>
            <a:gdLst>
              <a:gd name="connsiteX0" fmla="*/ 1058486 w 2116971"/>
              <a:gd name="connsiteY0" fmla="*/ 0 h 1086707"/>
              <a:gd name="connsiteX1" fmla="*/ 2116971 w 2116971"/>
              <a:gd name="connsiteY1" fmla="*/ 1058486 h 1086707"/>
              <a:gd name="connsiteX2" fmla="*/ 2114126 w 2116971"/>
              <a:gd name="connsiteY2" fmla="*/ 1086707 h 1086707"/>
              <a:gd name="connsiteX3" fmla="*/ 2845 w 2116971"/>
              <a:gd name="connsiteY3" fmla="*/ 1086707 h 1086707"/>
              <a:gd name="connsiteX4" fmla="*/ 0 w 2116971"/>
              <a:gd name="connsiteY4" fmla="*/ 1058486 h 1086707"/>
              <a:gd name="connsiteX5" fmla="*/ 1058486 w 2116971"/>
              <a:gd name="connsiteY5" fmla="*/ 0 h 1086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16971" h="1086707">
                <a:moveTo>
                  <a:pt x="1058486" y="0"/>
                </a:moveTo>
                <a:cubicBezTo>
                  <a:pt x="1643071" y="0"/>
                  <a:pt x="2116971" y="473900"/>
                  <a:pt x="2116971" y="1058486"/>
                </a:cubicBezTo>
                <a:lnTo>
                  <a:pt x="2114126" y="1086707"/>
                </a:lnTo>
                <a:lnTo>
                  <a:pt x="2845" y="1086707"/>
                </a:lnTo>
                <a:lnTo>
                  <a:pt x="0" y="1058486"/>
                </a:lnTo>
                <a:cubicBezTo>
                  <a:pt x="0" y="473900"/>
                  <a:pt x="473899" y="0"/>
                  <a:pt x="10584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p>
        </p:txBody>
      </p:sp>
      <p:sp>
        <p:nvSpPr>
          <p:cNvPr id="10" name="任意多边形: 形状 10"/>
          <p:cNvSpPr/>
          <p:nvPr/>
        </p:nvSpPr>
        <p:spPr>
          <a:xfrm>
            <a:off x="8209360" y="6275388"/>
            <a:ext cx="777478" cy="593725"/>
          </a:xfrm>
          <a:custGeom>
            <a:avLst/>
            <a:gdLst>
              <a:gd name="connsiteX0" fmla="*/ 517890 w 1035780"/>
              <a:gd name="connsiteY0" fmla="*/ 0 h 593238"/>
              <a:gd name="connsiteX1" fmla="*/ 1035780 w 1035780"/>
              <a:gd name="connsiteY1" fmla="*/ 517890 h 593238"/>
              <a:gd name="connsiteX2" fmla="*/ 1028184 w 1035780"/>
              <a:gd name="connsiteY2" fmla="*/ 593238 h 593238"/>
              <a:gd name="connsiteX3" fmla="*/ 7596 w 1035780"/>
              <a:gd name="connsiteY3" fmla="*/ 593238 h 593238"/>
              <a:gd name="connsiteX4" fmla="*/ 0 w 1035780"/>
              <a:gd name="connsiteY4" fmla="*/ 517890 h 593238"/>
              <a:gd name="connsiteX5" fmla="*/ 517890 w 1035780"/>
              <a:gd name="connsiteY5" fmla="*/ 0 h 59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35780" h="593238">
                <a:moveTo>
                  <a:pt x="517890" y="0"/>
                </a:moveTo>
                <a:cubicBezTo>
                  <a:pt x="803913" y="0"/>
                  <a:pt x="1035780" y="231867"/>
                  <a:pt x="1035780" y="517890"/>
                </a:cubicBezTo>
                <a:lnTo>
                  <a:pt x="1028184" y="593238"/>
                </a:lnTo>
                <a:lnTo>
                  <a:pt x="7596" y="593238"/>
                </a:lnTo>
                <a:lnTo>
                  <a:pt x="0" y="517890"/>
                </a:lnTo>
                <a:cubicBezTo>
                  <a:pt x="0" y="231867"/>
                  <a:pt x="231867" y="0"/>
                  <a:pt x="5178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p>
        </p:txBody>
      </p:sp>
      <p:sp>
        <p:nvSpPr>
          <p:cNvPr id="11" name="任意多边形: 形状 11"/>
          <p:cNvSpPr/>
          <p:nvPr/>
        </p:nvSpPr>
        <p:spPr>
          <a:xfrm>
            <a:off x="-14287" y="6184900"/>
            <a:ext cx="590550" cy="673100"/>
          </a:xfrm>
          <a:custGeom>
            <a:avLst/>
            <a:gdLst>
              <a:gd name="connsiteX0" fmla="*/ 269296 w 787186"/>
              <a:gd name="connsiteY0" fmla="*/ 0 h 673570"/>
              <a:gd name="connsiteX1" fmla="*/ 787186 w 787186"/>
              <a:gd name="connsiteY1" fmla="*/ 517890 h 673570"/>
              <a:gd name="connsiteX2" fmla="*/ 776665 w 787186"/>
              <a:gd name="connsiteY2" fmla="*/ 622263 h 673570"/>
              <a:gd name="connsiteX3" fmla="*/ 760738 w 787186"/>
              <a:gd name="connsiteY3" fmla="*/ 673570 h 673570"/>
              <a:gd name="connsiteX4" fmla="*/ 0 w 787186"/>
              <a:gd name="connsiteY4" fmla="*/ 673570 h 673570"/>
              <a:gd name="connsiteX5" fmla="*/ 0 w 787186"/>
              <a:gd name="connsiteY5" fmla="*/ 77450 h 673570"/>
              <a:gd name="connsiteX6" fmla="*/ 67710 w 787186"/>
              <a:gd name="connsiteY6" fmla="*/ 40699 h 673570"/>
              <a:gd name="connsiteX7" fmla="*/ 269296 w 787186"/>
              <a:gd name="connsiteY7" fmla="*/ 0 h 673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7186" h="673570">
                <a:moveTo>
                  <a:pt x="269296" y="0"/>
                </a:moveTo>
                <a:cubicBezTo>
                  <a:pt x="555319" y="0"/>
                  <a:pt x="787186" y="231867"/>
                  <a:pt x="787186" y="517890"/>
                </a:cubicBezTo>
                <a:cubicBezTo>
                  <a:pt x="787186" y="553643"/>
                  <a:pt x="783563" y="588550"/>
                  <a:pt x="776665" y="622263"/>
                </a:cubicBezTo>
                <a:lnTo>
                  <a:pt x="760738" y="673570"/>
                </a:lnTo>
                <a:lnTo>
                  <a:pt x="0" y="673570"/>
                </a:lnTo>
                <a:lnTo>
                  <a:pt x="0" y="77450"/>
                </a:lnTo>
                <a:lnTo>
                  <a:pt x="67710" y="40699"/>
                </a:lnTo>
                <a:cubicBezTo>
                  <a:pt x="129669" y="14492"/>
                  <a:pt x="197790" y="0"/>
                  <a:pt x="26929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p>
        </p:txBody>
      </p:sp>
      <p:sp>
        <p:nvSpPr>
          <p:cNvPr id="12" name="KSO_Shape"/>
          <p:cNvSpPr/>
          <p:nvPr/>
        </p:nvSpPr>
        <p:spPr>
          <a:xfrm rot="13141020">
            <a:off x="363141" y="1138238"/>
            <a:ext cx="145256" cy="169862"/>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cs typeface="Arial" panose="020B0604020202020204" pitchFamily="34" charset="0"/>
            </a:endParaRPr>
          </a:p>
        </p:txBody>
      </p:sp>
      <p:sp>
        <p:nvSpPr>
          <p:cNvPr id="13" name="KSO_Shape"/>
          <p:cNvSpPr/>
          <p:nvPr/>
        </p:nvSpPr>
        <p:spPr>
          <a:xfrm rot="17100000">
            <a:off x="616744" y="3236913"/>
            <a:ext cx="161925" cy="190500"/>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cs typeface="Arial" panose="020B0604020202020204" pitchFamily="34" charset="0"/>
            </a:endParaRPr>
          </a:p>
        </p:txBody>
      </p:sp>
      <p:sp>
        <p:nvSpPr>
          <p:cNvPr id="14" name="KSO_Shape"/>
          <p:cNvSpPr/>
          <p:nvPr/>
        </p:nvSpPr>
        <p:spPr>
          <a:xfrm rot="10154805">
            <a:off x="6324600" y="6116638"/>
            <a:ext cx="235744"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cs typeface="Arial" panose="020B0604020202020204" pitchFamily="34" charset="0"/>
            </a:endParaRPr>
          </a:p>
        </p:txBody>
      </p:sp>
      <p:sp>
        <p:nvSpPr>
          <p:cNvPr id="15" name="KSO_Shape"/>
          <p:cNvSpPr/>
          <p:nvPr/>
        </p:nvSpPr>
        <p:spPr>
          <a:xfrm rot="11738950">
            <a:off x="8083154" y="2560638"/>
            <a:ext cx="235744"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cs typeface="Arial" panose="020B0604020202020204" pitchFamily="34" charset="0"/>
            </a:endParaRPr>
          </a:p>
        </p:txBody>
      </p:sp>
      <p:sp>
        <p:nvSpPr>
          <p:cNvPr id="16" name=" 184"/>
          <p:cNvSpPr/>
          <p:nvPr/>
        </p:nvSpPr>
        <p:spPr>
          <a:xfrm>
            <a:off x="545306" y="1936750"/>
            <a:ext cx="702469" cy="936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fontAlgn="auto">
              <a:spcBef>
                <a:spcPts val="0"/>
              </a:spcBef>
              <a:spcAft>
                <a:spcPts val="0"/>
              </a:spcAft>
              <a:buFontTx/>
              <a:buNone/>
              <a:defRPr/>
            </a:pPr>
            <a:endParaRPr lang="zh-CN" altLang="en-US" sz="1350" noProof="1">
              <a:solidFill>
                <a:srgbClr val="FFFFFF"/>
              </a:solidFill>
            </a:endParaRPr>
          </a:p>
        </p:txBody>
      </p:sp>
      <p:sp>
        <p:nvSpPr>
          <p:cNvPr id="4" name="标题 3"/>
          <p:cNvSpPr>
            <a:spLocks noGrp="1"/>
          </p:cNvSpPr>
          <p:nvPr>
            <p:ph type="ctrTitle"/>
          </p:nvPr>
        </p:nvSpPr>
        <p:spPr>
          <a:xfrm>
            <a:off x="2062094" y="2343802"/>
            <a:ext cx="5007429" cy="902363"/>
          </a:xfrm>
        </p:spPr>
        <p:txBody>
          <a:bodyPr anchor="b">
            <a:normAutofit/>
          </a:bodyPr>
          <a:lstStyle>
            <a:lvl1pPr algn="ctr">
              <a:defRPr sz="3600" b="1">
                <a:solidFill>
                  <a:schemeClr val="tx1">
                    <a:lumMod val="65000"/>
                    <a:lumOff val="35000"/>
                  </a:schemeClr>
                </a:solidFill>
              </a:defRPr>
            </a:lvl1pPr>
          </a:lstStyle>
          <a:p>
            <a:r>
              <a:rPr lang="zh-CN" altLang="en-US" noProof="1" smtClean="0"/>
              <a:t>单击此处编辑母版标题样式</a:t>
            </a:r>
            <a:endParaRPr lang="zh-CN" altLang="en-US" noProof="1"/>
          </a:p>
        </p:txBody>
      </p:sp>
      <p:sp>
        <p:nvSpPr>
          <p:cNvPr id="5" name="副标题 4"/>
          <p:cNvSpPr>
            <a:spLocks noGrp="1"/>
          </p:cNvSpPr>
          <p:nvPr>
            <p:ph type="subTitle" idx="1"/>
          </p:nvPr>
        </p:nvSpPr>
        <p:spPr>
          <a:xfrm>
            <a:off x="2062094" y="3294698"/>
            <a:ext cx="5007429" cy="590550"/>
          </a:xfrm>
        </p:spPr>
        <p:txBody>
          <a:bodyPr>
            <a:normAutofit/>
          </a:bodyPr>
          <a:lstStyle>
            <a:lvl1pPr marL="0" indent="0" algn="ctr">
              <a:buNone/>
              <a:defRPr sz="1500">
                <a:solidFill>
                  <a:schemeClr val="tx1">
                    <a:lumMod val="50000"/>
                    <a:lumOff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endParaRPr lang="zh-CN" altLang="en-US" noProof="1"/>
          </a:p>
        </p:txBody>
      </p:sp>
      <p:sp>
        <p:nvSpPr>
          <p:cNvPr id="17"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18" name="页脚占位符 4"/>
          <p:cNvSpPr>
            <a:spLocks noGrp="1"/>
          </p:cNvSpPr>
          <p:nvPr>
            <p:ph type="ftr" sz="quarter" idx="11"/>
          </p:nvPr>
        </p:nvSpPr>
        <p:spPr/>
        <p:txBody>
          <a:bodyPr/>
          <a:lstStyle>
            <a:lvl1pPr>
              <a:defRPr/>
            </a:lvl1pPr>
          </a:lstStyle>
          <a:p>
            <a:endParaRPr lang="zh-CN" altLang="en-US"/>
          </a:p>
        </p:txBody>
      </p:sp>
      <p:sp>
        <p:nvSpPr>
          <p:cNvPr id="19" name="灯片编号占位符 5"/>
          <p:cNvSpPr>
            <a:spLocks noGrp="1"/>
          </p:cNvSpPr>
          <p:nvPr>
            <p:ph type="sldNum" sz="quarter" idx="12"/>
          </p:nvPr>
        </p:nvSpPr>
        <p:spPr/>
        <p:txBody>
          <a:bodyPr/>
          <a:lstStyle>
            <a:lvl1pPr>
              <a:defRPr smtClean="0"/>
            </a:lvl1pPr>
          </a:lstStyle>
          <a:p>
            <a:fld id="{0C913308-F349-4B6D-A68A-DD1791B4A57B}" type="slidenum">
              <a:rPr lang="zh-CN" altLang="en-US" smtClean="0"/>
            </a:fld>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3" name="页脚占位符 4"/>
          <p:cNvSpPr>
            <a:spLocks noGrp="1"/>
          </p:cNvSpPr>
          <p:nvPr>
            <p:ph type="ftr" sz="quarter" idx="11"/>
          </p:nvPr>
        </p:nvSpPr>
        <p:spPr/>
        <p:txBody>
          <a:bodyPr/>
          <a:lstStyle>
            <a:lvl1pPr>
              <a:defRPr/>
            </a:lvl1pPr>
          </a:lstStyle>
          <a:p>
            <a:endParaRPr lang="zh-CN" altLang="en-US"/>
          </a:p>
        </p:txBody>
      </p:sp>
      <p:sp>
        <p:nvSpPr>
          <p:cNvPr id="4"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4" name="任意多边形: 形状 45"/>
          <p:cNvSpPr/>
          <p:nvPr>
            <p:custDataLst>
              <p:tags r:id="rId2"/>
            </p:custDataLst>
          </p:nvPr>
        </p:nvSpPr>
        <p:spPr>
          <a:xfrm>
            <a:off x="0" y="-6350"/>
            <a:ext cx="879872"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latin typeface="黑体" panose="02010609060101010101" pitchFamily="49" charset="-122"/>
              <a:ea typeface="黑体" panose="02010609060101010101" pitchFamily="49" charset="-122"/>
              <a:cs typeface="Arial" panose="020B0604020202020204" pitchFamily="34" charset="0"/>
            </a:endParaRPr>
          </a:p>
        </p:txBody>
      </p:sp>
      <p:sp>
        <p:nvSpPr>
          <p:cNvPr id="5" name="任意多边形: 形状 46"/>
          <p:cNvSpPr/>
          <p:nvPr>
            <p:custDataLst>
              <p:tags r:id="rId3"/>
            </p:custDataLst>
          </p:nvPr>
        </p:nvSpPr>
        <p:spPr>
          <a:xfrm>
            <a:off x="0" y="-6350"/>
            <a:ext cx="777479"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latin typeface="黑体" panose="02010609060101010101" pitchFamily="49" charset="-122"/>
              <a:ea typeface="黑体" panose="02010609060101010101" pitchFamily="49" charset="-122"/>
              <a:cs typeface="Arial" panose="020B0604020202020204" pitchFamily="34" charset="0"/>
            </a:endParaRPr>
          </a:p>
        </p:txBody>
      </p:sp>
      <p:sp>
        <p:nvSpPr>
          <p:cNvPr id="6" name="KSO_Shape"/>
          <p:cNvSpPr/>
          <p:nvPr>
            <p:custDataLst>
              <p:tags r:id="rId4"/>
            </p:custDataLst>
          </p:nvPr>
        </p:nvSpPr>
        <p:spPr>
          <a:xfrm rot="6188927">
            <a:off x="588170" y="434975"/>
            <a:ext cx="66675"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7" name="KSO_Shape"/>
          <p:cNvSpPr/>
          <p:nvPr>
            <p:custDataLst>
              <p:tags r:id="rId5"/>
            </p:custDataLst>
          </p:nvPr>
        </p:nvSpPr>
        <p:spPr>
          <a:xfrm rot="7226800">
            <a:off x="558999" y="535781"/>
            <a:ext cx="66675"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8" name="KSO_Shape"/>
          <p:cNvSpPr/>
          <p:nvPr>
            <p:custDataLst>
              <p:tags r:id="rId6"/>
            </p:custDataLst>
          </p:nvPr>
        </p:nvSpPr>
        <p:spPr>
          <a:xfrm rot="8126800">
            <a:off x="507206" y="620713"/>
            <a:ext cx="66675"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9" name="KSO_Shape"/>
          <p:cNvSpPr/>
          <p:nvPr>
            <p:custDataLst>
              <p:tags r:id="rId7"/>
            </p:custDataLst>
          </p:nvPr>
        </p:nvSpPr>
        <p:spPr>
          <a:xfrm rot="9026800">
            <a:off x="442913" y="677863"/>
            <a:ext cx="66675"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2" name="竖排标题 1"/>
          <p:cNvSpPr>
            <a:spLocks noGrp="1"/>
          </p:cNvSpPr>
          <p:nvPr>
            <p:ph type="title" orient="vert"/>
          </p:nvPr>
        </p:nvSpPr>
        <p:spPr>
          <a:xfrm>
            <a:off x="7368363" y="365125"/>
            <a:ext cx="1146987" cy="5811838"/>
          </a:xfrm>
        </p:spPr>
        <p:txBody>
          <a:bodyPr vert="eaVert">
            <a:normAutofit/>
          </a:bodyPr>
          <a:lstStyle>
            <a:lvl1pPr>
              <a:defRPr sz="2700"/>
            </a:lvl1p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628650" y="365125"/>
            <a:ext cx="6659969" cy="5811838"/>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10"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11" name="页脚占位符 4"/>
          <p:cNvSpPr>
            <a:spLocks noGrp="1"/>
          </p:cNvSpPr>
          <p:nvPr>
            <p:ph type="ftr" sz="quarter" idx="11"/>
          </p:nvPr>
        </p:nvSpPr>
        <p:spPr/>
        <p:txBody>
          <a:bodyPr/>
          <a:lstStyle>
            <a:lvl1pPr>
              <a:defRPr/>
            </a:lvl1pPr>
          </a:lstStyle>
          <a:p>
            <a:endParaRPr lang="zh-CN" altLang="en-US"/>
          </a:p>
        </p:txBody>
      </p:sp>
      <p:sp>
        <p:nvSpPr>
          <p:cNvPr id="12" name="灯片编号占位符 5"/>
          <p:cNvSpPr>
            <a:spLocks noGrp="1"/>
          </p:cNvSpPr>
          <p:nvPr>
            <p:ph type="sldNum" sz="quarter" idx="12"/>
          </p:nvPr>
        </p:nvSpPr>
        <p:spPr/>
        <p:txBody>
          <a:bodyPr/>
          <a:lstStyle>
            <a:lvl1pPr>
              <a:defRPr smtClean="0"/>
            </a:lvl1pPr>
          </a:lstStyle>
          <a:p>
            <a:fld id="{0C913308-F349-4B6D-A68A-DD1791B4A57B}" type="slidenum">
              <a:rPr lang="zh-CN" altLang="en-US" smtClean="0"/>
            </a:fld>
            <a:endParaRPr lang="zh-CN" alt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sp>
        <p:nvSpPr>
          <p:cNvPr id="7" name="内容占位符 6"/>
          <p:cNvSpPr>
            <a:spLocks noGrp="1"/>
          </p:cNvSpPr>
          <p:nvPr>
            <p:ph sz="quarter" idx="13"/>
          </p:nvPr>
        </p:nvSpPr>
        <p:spPr>
          <a:xfrm>
            <a:off x="628650" y="551543"/>
            <a:ext cx="7886700" cy="5558971"/>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3" name="日期占位符 3"/>
          <p:cNvSpPr>
            <a:spLocks noGrp="1"/>
          </p:cNvSpPr>
          <p:nvPr>
            <p:ph type="dt" sz="half" idx="14"/>
          </p:nvPr>
        </p:nvSpPr>
        <p:spPr/>
        <p:txBody>
          <a:bodyPr/>
          <a:lstStyle>
            <a:lvl1pPr>
              <a:defRPr/>
            </a:lvl1pPr>
          </a:lstStyle>
          <a:p>
            <a:pPr>
              <a:defRPr/>
            </a:pPr>
            <a:endParaRPr lang="zh-CN" altLang="en-US"/>
          </a:p>
        </p:txBody>
      </p:sp>
      <p:sp>
        <p:nvSpPr>
          <p:cNvPr id="4" name="页脚占位符 4"/>
          <p:cNvSpPr>
            <a:spLocks noGrp="1"/>
          </p:cNvSpPr>
          <p:nvPr>
            <p:ph type="ftr" sz="quarter" idx="15"/>
          </p:nvPr>
        </p:nvSpPr>
        <p:spPr/>
        <p:txBody>
          <a:bodyPr/>
          <a:lstStyle>
            <a:lvl1pPr>
              <a:defRPr/>
            </a:lvl1pPr>
          </a:lstStyle>
          <a:p>
            <a:pPr>
              <a:defRPr/>
            </a:pPr>
            <a:endParaRPr lang="zh-CN" altLang="en-US"/>
          </a:p>
        </p:txBody>
      </p:sp>
      <p:sp>
        <p:nvSpPr>
          <p:cNvPr id="5" name="灯片编号占位符 5"/>
          <p:cNvSpPr>
            <a:spLocks noGrp="1"/>
          </p:cNvSpPr>
          <p:nvPr>
            <p:ph type="sldNum" sz="quarter" idx="16"/>
          </p:nvPr>
        </p:nvSpPr>
        <p:spPr/>
        <p:txBody>
          <a:bodyPr/>
          <a:lstStyle>
            <a:lvl1pPr>
              <a:defRPr/>
            </a:lvl1pPr>
          </a:lstStyle>
          <a:p>
            <a:pPr>
              <a:defRPr/>
            </a:pPr>
            <a:fld id="{17C96AB1-0E46-4C84-8EC2-FBFBFFDCFAF0}" type="slidenum">
              <a:rPr lang="zh-CN" altLang="en-US"/>
            </a:fld>
            <a:endParaRPr lang="zh-CN" alt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4" name="任意多边形: 形状 45"/>
          <p:cNvSpPr/>
          <p:nvPr>
            <p:custDataLst>
              <p:tags r:id="rId2"/>
            </p:custDataLst>
          </p:nvPr>
        </p:nvSpPr>
        <p:spPr>
          <a:xfrm>
            <a:off x="0" y="-6350"/>
            <a:ext cx="879872"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latin typeface="黑体" panose="02010609060101010101" pitchFamily="49" charset="-122"/>
              <a:ea typeface="黑体" panose="02010609060101010101" pitchFamily="49" charset="-122"/>
              <a:cs typeface="Arial" panose="020B0604020202020204" pitchFamily="34" charset="0"/>
            </a:endParaRPr>
          </a:p>
        </p:txBody>
      </p:sp>
      <p:sp>
        <p:nvSpPr>
          <p:cNvPr id="5" name="任意多边形: 形状 46"/>
          <p:cNvSpPr/>
          <p:nvPr>
            <p:custDataLst>
              <p:tags r:id="rId3"/>
            </p:custDataLst>
          </p:nvPr>
        </p:nvSpPr>
        <p:spPr>
          <a:xfrm>
            <a:off x="0" y="-6350"/>
            <a:ext cx="777479"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latin typeface="黑体" panose="02010609060101010101" pitchFamily="49" charset="-122"/>
              <a:ea typeface="黑体" panose="02010609060101010101" pitchFamily="49" charset="-122"/>
              <a:cs typeface="Arial" panose="020B0604020202020204" pitchFamily="34" charset="0"/>
            </a:endParaRPr>
          </a:p>
        </p:txBody>
      </p:sp>
      <p:sp>
        <p:nvSpPr>
          <p:cNvPr id="6" name="KSO_Shape"/>
          <p:cNvSpPr/>
          <p:nvPr>
            <p:custDataLst>
              <p:tags r:id="rId4"/>
            </p:custDataLst>
          </p:nvPr>
        </p:nvSpPr>
        <p:spPr>
          <a:xfrm rot="6188927">
            <a:off x="588170" y="434975"/>
            <a:ext cx="66675"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7" name="KSO_Shape"/>
          <p:cNvSpPr/>
          <p:nvPr>
            <p:custDataLst>
              <p:tags r:id="rId5"/>
            </p:custDataLst>
          </p:nvPr>
        </p:nvSpPr>
        <p:spPr>
          <a:xfrm rot="7226800">
            <a:off x="558999" y="535781"/>
            <a:ext cx="66675"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8" name="KSO_Shape"/>
          <p:cNvSpPr/>
          <p:nvPr>
            <p:custDataLst>
              <p:tags r:id="rId6"/>
            </p:custDataLst>
          </p:nvPr>
        </p:nvSpPr>
        <p:spPr>
          <a:xfrm rot="8126800">
            <a:off x="507206" y="620713"/>
            <a:ext cx="66675"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9" name="KSO_Shape"/>
          <p:cNvSpPr/>
          <p:nvPr>
            <p:custDataLst>
              <p:tags r:id="rId7"/>
            </p:custDataLst>
          </p:nvPr>
        </p:nvSpPr>
        <p:spPr>
          <a:xfrm rot="9026800">
            <a:off x="442913" y="677863"/>
            <a:ext cx="66675"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7" name="标题 16"/>
          <p:cNvSpPr>
            <a:spLocks noGrp="1"/>
          </p:cNvSpPr>
          <p:nvPr>
            <p:ph type="title"/>
          </p:nvPr>
        </p:nvSpPr>
        <p:spPr>
          <a:xfrm>
            <a:off x="951548" y="276226"/>
            <a:ext cx="7330916" cy="518160"/>
          </a:xfrm>
        </p:spPr>
        <p:txBody>
          <a:bodyPr>
            <a:noAutofit/>
          </a:bodyPr>
          <a:lstStyle>
            <a:lvl1pPr>
              <a:defRPr sz="2400" b="1">
                <a:solidFill>
                  <a:schemeClr val="tx1">
                    <a:lumMod val="65000"/>
                    <a:lumOff val="35000"/>
                  </a:schemeClr>
                </a:solidFill>
                <a:latin typeface="黑体" panose="02010609060101010101" pitchFamily="49" charset="-122"/>
                <a:ea typeface="黑体" panose="02010609060101010101" pitchFamily="49" charset="-122"/>
              </a:defRPr>
            </a:lvl1pPr>
          </a:lstStyle>
          <a:p>
            <a:r>
              <a:rPr lang="zh-CN" altLang="en-US" noProof="1"/>
              <a:t>单击此处编辑母版标题样式</a:t>
            </a:r>
            <a:endParaRPr lang="zh-CN" altLang="en-US" noProof="1"/>
          </a:p>
        </p:txBody>
      </p:sp>
      <p:sp>
        <p:nvSpPr>
          <p:cNvPr id="18" name="内容占位符 17"/>
          <p:cNvSpPr>
            <a:spLocks noGrp="1"/>
          </p:cNvSpPr>
          <p:nvPr>
            <p:ph idx="1"/>
          </p:nvPr>
        </p:nvSpPr>
        <p:spPr>
          <a:xfrm>
            <a:off x="657660" y="1716563"/>
            <a:ext cx="7886700" cy="4351338"/>
          </a:xfrm>
        </p:spPr>
        <p:txBody>
          <a:bodyPr>
            <a:normAutofit/>
          </a:bodyPr>
          <a:lstStyle>
            <a:lvl1pPr>
              <a:defRPr sz="1800">
                <a:solidFill>
                  <a:schemeClr val="tx1">
                    <a:lumMod val="50000"/>
                    <a:lumOff val="50000"/>
                  </a:schemeClr>
                </a:solidFill>
              </a:defRPr>
            </a:lvl1pPr>
            <a:lvl2pPr>
              <a:defRPr sz="1500">
                <a:solidFill>
                  <a:schemeClr val="tx1">
                    <a:lumMod val="50000"/>
                    <a:lumOff val="50000"/>
                  </a:schemeClr>
                </a:solidFill>
              </a:defRPr>
            </a:lvl2pPr>
            <a:lvl3pPr>
              <a:defRPr sz="1350">
                <a:solidFill>
                  <a:schemeClr val="tx1">
                    <a:lumMod val="50000"/>
                    <a:lumOff val="50000"/>
                  </a:schemeClr>
                </a:solidFill>
              </a:defRPr>
            </a:lvl3pPr>
            <a:lvl4pPr>
              <a:defRPr sz="1350">
                <a:solidFill>
                  <a:schemeClr val="tx1">
                    <a:lumMod val="50000"/>
                    <a:lumOff val="50000"/>
                  </a:schemeClr>
                </a:solidFill>
              </a:defRPr>
            </a:lvl4pPr>
            <a:lvl5pPr>
              <a:defRPr sz="1350">
                <a:solidFill>
                  <a:schemeClr val="tx1">
                    <a:lumMod val="50000"/>
                    <a:lumOff val="50000"/>
                  </a:schemeClr>
                </a:solidFill>
              </a:defRPr>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10" name="日期占位符 3"/>
          <p:cNvSpPr>
            <a:spLocks noGrp="1"/>
          </p:cNvSpPr>
          <p:nvPr>
            <p:ph type="dt" sz="half" idx="10"/>
          </p:nvPr>
        </p:nvSpPr>
        <p:spPr/>
        <p:txBody>
          <a:bodyPr/>
          <a:lstStyle>
            <a:lvl1pPr>
              <a:defRPr smtClean="0"/>
            </a:lvl1pPr>
          </a:lstStyle>
          <a:p>
            <a:fld id="{530820CF-B880-4189-942D-D702A7CBA730}" type="datetimeFigureOut">
              <a:rPr lang="zh-CN" altLang="en-US" smtClean="0"/>
            </a:fld>
            <a:endParaRPr lang="zh-CN" altLang="en-US"/>
          </a:p>
        </p:txBody>
      </p:sp>
      <p:sp>
        <p:nvSpPr>
          <p:cNvPr id="11" name="页脚占位符 4"/>
          <p:cNvSpPr>
            <a:spLocks noGrp="1"/>
          </p:cNvSpPr>
          <p:nvPr>
            <p:ph type="ftr" sz="quarter" idx="11"/>
          </p:nvPr>
        </p:nvSpPr>
        <p:spPr/>
        <p:txBody>
          <a:bodyPr/>
          <a:lstStyle>
            <a:lvl1pPr>
              <a:defRPr/>
            </a:lvl1pPr>
          </a:lstStyle>
          <a:p>
            <a:endParaRPr lang="zh-CN" altLang="en-US"/>
          </a:p>
        </p:txBody>
      </p:sp>
      <p:sp>
        <p:nvSpPr>
          <p:cNvPr id="12"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图片和文字">
    <p:spTree>
      <p:nvGrpSpPr>
        <p:cNvPr id="1" name=""/>
        <p:cNvGrpSpPr/>
        <p:nvPr/>
      </p:nvGrpSpPr>
      <p:grpSpPr>
        <a:xfrm>
          <a:off x="0" y="0"/>
          <a:ext cx="0" cy="0"/>
          <a:chOff x="0" y="0"/>
          <a:chExt cx="0" cy="0"/>
        </a:xfrm>
      </p:grpSpPr>
      <p:sp>
        <p:nvSpPr>
          <p:cNvPr id="7" name="任意多边形: 形状 45"/>
          <p:cNvSpPr/>
          <p:nvPr>
            <p:custDataLst>
              <p:tags r:id="rId2"/>
            </p:custDataLst>
          </p:nvPr>
        </p:nvSpPr>
        <p:spPr>
          <a:xfrm>
            <a:off x="0" y="-6350"/>
            <a:ext cx="879872"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latin typeface="黑体" panose="02010609060101010101" pitchFamily="49" charset="-122"/>
              <a:ea typeface="黑体" panose="02010609060101010101" pitchFamily="49" charset="-122"/>
              <a:cs typeface="Arial" panose="020B0604020202020204" pitchFamily="34" charset="0"/>
            </a:endParaRPr>
          </a:p>
        </p:txBody>
      </p:sp>
      <p:sp>
        <p:nvSpPr>
          <p:cNvPr id="8" name="任意多边形: 形状 46"/>
          <p:cNvSpPr/>
          <p:nvPr>
            <p:custDataLst>
              <p:tags r:id="rId3"/>
            </p:custDataLst>
          </p:nvPr>
        </p:nvSpPr>
        <p:spPr>
          <a:xfrm>
            <a:off x="0" y="-6350"/>
            <a:ext cx="777479"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latin typeface="黑体" panose="02010609060101010101" pitchFamily="49" charset="-122"/>
              <a:ea typeface="黑体" panose="02010609060101010101" pitchFamily="49" charset="-122"/>
              <a:cs typeface="Arial" panose="020B0604020202020204" pitchFamily="34" charset="0"/>
            </a:endParaRPr>
          </a:p>
        </p:txBody>
      </p:sp>
      <p:sp>
        <p:nvSpPr>
          <p:cNvPr id="9" name="KSO_Shape"/>
          <p:cNvSpPr/>
          <p:nvPr>
            <p:custDataLst>
              <p:tags r:id="rId4"/>
            </p:custDataLst>
          </p:nvPr>
        </p:nvSpPr>
        <p:spPr>
          <a:xfrm rot="6188927">
            <a:off x="588170" y="434975"/>
            <a:ext cx="66675"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0" name="KSO_Shape"/>
          <p:cNvSpPr/>
          <p:nvPr>
            <p:custDataLst>
              <p:tags r:id="rId5"/>
            </p:custDataLst>
          </p:nvPr>
        </p:nvSpPr>
        <p:spPr>
          <a:xfrm rot="7226800">
            <a:off x="558999" y="535781"/>
            <a:ext cx="66675"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1" name="KSO_Shape"/>
          <p:cNvSpPr/>
          <p:nvPr>
            <p:custDataLst>
              <p:tags r:id="rId6"/>
            </p:custDataLst>
          </p:nvPr>
        </p:nvSpPr>
        <p:spPr>
          <a:xfrm rot="8126800">
            <a:off x="507206" y="620713"/>
            <a:ext cx="66675"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2" name="KSO_Shape"/>
          <p:cNvSpPr/>
          <p:nvPr>
            <p:custDataLst>
              <p:tags r:id="rId7"/>
            </p:custDataLst>
          </p:nvPr>
        </p:nvSpPr>
        <p:spPr>
          <a:xfrm rot="9026800">
            <a:off x="442913" y="677863"/>
            <a:ext cx="66675"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7" name="图片占位符 16"/>
          <p:cNvSpPr>
            <a:spLocks noGrp="1"/>
          </p:cNvSpPr>
          <p:nvPr>
            <p:ph type="pic" sz="quarter" idx="14"/>
          </p:nvPr>
        </p:nvSpPr>
        <p:spPr>
          <a:xfrm>
            <a:off x="584876" y="1685925"/>
            <a:ext cx="3384947" cy="3910013"/>
          </a:xfrm>
        </p:spPr>
        <p:txBody>
          <a:bodyPr/>
          <a:lstStyle/>
          <a:p>
            <a:pPr lvl="0"/>
            <a:endParaRPr lang="zh-CN" altLang="en-US" noProof="1"/>
          </a:p>
        </p:txBody>
      </p:sp>
      <p:sp>
        <p:nvSpPr>
          <p:cNvPr id="19" name="文本占位符 18"/>
          <p:cNvSpPr>
            <a:spLocks noGrp="1"/>
          </p:cNvSpPr>
          <p:nvPr>
            <p:ph type="body" sz="quarter" idx="15"/>
          </p:nvPr>
        </p:nvSpPr>
        <p:spPr>
          <a:xfrm>
            <a:off x="4745831" y="2717800"/>
            <a:ext cx="3769519" cy="2878138"/>
          </a:xfrm>
        </p:spPr>
        <p:txBody>
          <a:bodyPr/>
          <a:lstStyle>
            <a:lvl1pPr marL="0" indent="0">
              <a:buNone/>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zh-CN" altLang="en-US" noProof="1" smtClean="0"/>
              <a:t>单击此处编辑母版文本样式</a:t>
            </a:r>
            <a:endParaRPr lang="zh-CN" altLang="en-US" noProof="1" smtClean="0"/>
          </a:p>
        </p:txBody>
      </p:sp>
      <p:sp>
        <p:nvSpPr>
          <p:cNvPr id="21" name="文本占位符 20"/>
          <p:cNvSpPr>
            <a:spLocks noGrp="1"/>
          </p:cNvSpPr>
          <p:nvPr>
            <p:ph type="body" sz="quarter" idx="16"/>
          </p:nvPr>
        </p:nvSpPr>
        <p:spPr>
          <a:xfrm>
            <a:off x="4745831" y="1685925"/>
            <a:ext cx="3769519" cy="515938"/>
          </a:xfrm>
        </p:spPr>
        <p:txBody>
          <a:bodyPr>
            <a:noAutofit/>
          </a:bodyPr>
          <a:lstStyle>
            <a:lvl1pPr marL="0" indent="0">
              <a:buNone/>
              <a:defRPr sz="1500">
                <a:solidFill>
                  <a:schemeClr val="tx1">
                    <a:lumMod val="65000"/>
                    <a:lumOff val="35000"/>
                  </a:schemeClr>
                </a:solidFill>
              </a:defRPr>
            </a:lvl1pPr>
            <a:lvl2pPr>
              <a:defRPr sz="1500">
                <a:solidFill>
                  <a:schemeClr val="tx1">
                    <a:lumMod val="65000"/>
                    <a:lumOff val="35000"/>
                  </a:schemeClr>
                </a:solidFill>
              </a:defRPr>
            </a:lvl2pPr>
            <a:lvl3pPr>
              <a:defRPr sz="1500">
                <a:solidFill>
                  <a:schemeClr val="tx1">
                    <a:lumMod val="65000"/>
                    <a:lumOff val="35000"/>
                  </a:schemeClr>
                </a:solidFill>
              </a:defRPr>
            </a:lvl3pPr>
            <a:lvl4pPr>
              <a:defRPr sz="1500">
                <a:solidFill>
                  <a:schemeClr val="tx1">
                    <a:lumMod val="65000"/>
                    <a:lumOff val="35000"/>
                  </a:schemeClr>
                </a:solidFill>
              </a:defRPr>
            </a:lvl4pPr>
            <a:lvl5pPr>
              <a:defRPr sz="1500">
                <a:solidFill>
                  <a:schemeClr val="tx1">
                    <a:lumMod val="65000"/>
                    <a:lumOff val="35000"/>
                  </a:schemeClr>
                </a:solidFill>
              </a:defRPr>
            </a:lvl5pPr>
          </a:lstStyle>
          <a:p>
            <a:pPr lvl="0"/>
            <a:r>
              <a:rPr lang="zh-CN" altLang="en-US" noProof="1" smtClean="0"/>
              <a:t>单击此处编辑母版文本样式</a:t>
            </a:r>
            <a:endParaRPr lang="zh-CN" altLang="en-US" noProof="1" smtClean="0"/>
          </a:p>
        </p:txBody>
      </p:sp>
      <p:sp>
        <p:nvSpPr>
          <p:cNvPr id="3" name="标题 2"/>
          <p:cNvSpPr>
            <a:spLocks noGrp="1"/>
          </p:cNvSpPr>
          <p:nvPr>
            <p:ph type="title"/>
          </p:nvPr>
        </p:nvSpPr>
        <p:spPr>
          <a:xfrm>
            <a:off x="951548" y="276226"/>
            <a:ext cx="7330916" cy="518160"/>
          </a:xfrm>
        </p:spPr>
        <p:txBody>
          <a:bodyPr>
            <a:noAutofit/>
          </a:bodyPr>
          <a:lstStyle>
            <a:lvl1pPr>
              <a:defRPr sz="2400" b="1">
                <a:solidFill>
                  <a:schemeClr val="tx1">
                    <a:lumMod val="65000"/>
                    <a:lumOff val="35000"/>
                  </a:schemeClr>
                </a:solidFill>
                <a:latin typeface="黑体" panose="02010609060101010101" pitchFamily="49" charset="-122"/>
                <a:ea typeface="黑体" panose="02010609060101010101" pitchFamily="49" charset="-122"/>
              </a:defRPr>
            </a:lvl1pPr>
          </a:lstStyle>
          <a:p>
            <a:r>
              <a:rPr lang="zh-CN" altLang="en-US" noProof="1"/>
              <a:t>单击此处编辑母版标题样式</a:t>
            </a:r>
            <a:endParaRPr lang="zh-CN" altLang="en-US" noProof="1"/>
          </a:p>
        </p:txBody>
      </p:sp>
      <p:sp>
        <p:nvSpPr>
          <p:cNvPr id="13" name="文本占位符 12"/>
          <p:cNvSpPr>
            <a:spLocks noGrp="1"/>
          </p:cNvSpPr>
          <p:nvPr>
            <p:ph type="body" sz="quarter" idx="13"/>
          </p:nvPr>
        </p:nvSpPr>
        <p:spPr>
          <a:xfrm>
            <a:off x="971550" y="802640"/>
            <a:ext cx="4216004" cy="354013"/>
          </a:xfrm>
        </p:spPr>
        <p:txBody>
          <a:bodyPr>
            <a:noAutofit/>
          </a:bodyPr>
          <a:lstStyle>
            <a:lvl1pPr marL="0" indent="0">
              <a:buNone/>
              <a:defRPr sz="1500">
                <a:solidFill>
                  <a:schemeClr val="tx1">
                    <a:lumMod val="50000"/>
                    <a:lumOff val="50000"/>
                  </a:schemeClr>
                </a:solidFill>
                <a:latin typeface="黑体" panose="02010609060101010101" pitchFamily="49" charset="-122"/>
                <a:ea typeface="黑体" panose="02010609060101010101" pitchFamily="49" charset="-122"/>
              </a:defRPr>
            </a:lvl1pPr>
          </a:lstStyle>
          <a:p>
            <a:pPr lvl="0"/>
            <a:endParaRPr lang="zh-CN" altLang="en-US" noProof="1"/>
          </a:p>
        </p:txBody>
      </p:sp>
      <p:sp>
        <p:nvSpPr>
          <p:cNvPr id="14" name="日期占位符 3"/>
          <p:cNvSpPr>
            <a:spLocks noGrp="1"/>
          </p:cNvSpPr>
          <p:nvPr>
            <p:ph type="dt" sz="half" idx="17"/>
          </p:nvPr>
        </p:nvSpPr>
        <p:spPr/>
        <p:txBody>
          <a:bodyPr/>
          <a:lstStyle>
            <a:lvl1pPr>
              <a:defRPr/>
            </a:lvl1pPr>
          </a:lstStyle>
          <a:p>
            <a:pPr>
              <a:defRPr/>
            </a:pPr>
            <a:endParaRPr lang="zh-CN" altLang="en-US"/>
          </a:p>
        </p:txBody>
      </p:sp>
      <p:sp>
        <p:nvSpPr>
          <p:cNvPr id="15" name="页脚占位符 4"/>
          <p:cNvSpPr>
            <a:spLocks noGrp="1"/>
          </p:cNvSpPr>
          <p:nvPr>
            <p:ph type="ftr" sz="quarter" idx="18"/>
          </p:nvPr>
        </p:nvSpPr>
        <p:spPr/>
        <p:txBody>
          <a:bodyPr/>
          <a:lstStyle>
            <a:lvl1pPr>
              <a:defRPr/>
            </a:lvl1pPr>
          </a:lstStyle>
          <a:p>
            <a:pPr>
              <a:defRPr/>
            </a:pPr>
            <a:endParaRPr lang="zh-CN" altLang="en-US"/>
          </a:p>
        </p:txBody>
      </p:sp>
      <p:sp>
        <p:nvSpPr>
          <p:cNvPr id="16" name="灯片编号占位符 5"/>
          <p:cNvSpPr>
            <a:spLocks noGrp="1"/>
          </p:cNvSpPr>
          <p:nvPr>
            <p:ph type="sldNum" sz="quarter" idx="19"/>
          </p:nvPr>
        </p:nvSpPr>
        <p:spPr/>
        <p:txBody>
          <a:bodyPr/>
          <a:lstStyle>
            <a:lvl1pPr>
              <a:defRPr smtClean="0"/>
            </a:lvl1pPr>
          </a:lstStyle>
          <a:p>
            <a:pPr>
              <a:defRPr/>
            </a:pPr>
            <a:fld id="{E3818900-26F5-49F5-9D46-8CDDC5A6EF31}" type="slidenum">
              <a:rPr lang="zh-CN" altLang="en-US"/>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椭圆 3"/>
          <p:cNvSpPr/>
          <p:nvPr/>
        </p:nvSpPr>
        <p:spPr>
          <a:xfrm>
            <a:off x="1056085" y="2114550"/>
            <a:ext cx="2010965" cy="2681288"/>
          </a:xfrm>
          <a:prstGeom prst="ellipse">
            <a:avLst/>
          </a:pr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cs typeface="Arial" panose="020B0604020202020204" pitchFamily="34" charset="0"/>
              <a:sym typeface="+mn-ea"/>
            </a:endParaRPr>
          </a:p>
        </p:txBody>
      </p:sp>
      <p:sp>
        <p:nvSpPr>
          <p:cNvPr id="5" name="椭圆 7"/>
          <p:cNvSpPr/>
          <p:nvPr/>
        </p:nvSpPr>
        <p:spPr>
          <a:xfrm>
            <a:off x="1181100" y="2266950"/>
            <a:ext cx="1783556" cy="2376488"/>
          </a:xfrm>
          <a:prstGeom prst="ellipse">
            <a:avLst/>
          </a:pr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cs typeface="Arial" panose="020B0604020202020204" pitchFamily="34" charset="0"/>
            </a:endParaRPr>
          </a:p>
        </p:txBody>
      </p:sp>
      <p:cxnSp>
        <p:nvCxnSpPr>
          <p:cNvPr id="6" name="直接连接符 5"/>
          <p:cNvCxnSpPr/>
          <p:nvPr/>
        </p:nvCxnSpPr>
        <p:spPr>
          <a:xfrm>
            <a:off x="3571875" y="3602038"/>
            <a:ext cx="3711179"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7" name="椭圆 6"/>
          <p:cNvSpPr/>
          <p:nvPr/>
        </p:nvSpPr>
        <p:spPr>
          <a:xfrm>
            <a:off x="7352110" y="3541713"/>
            <a:ext cx="86915" cy="11588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cs typeface="Arial" panose="020B0604020202020204" pitchFamily="34" charset="0"/>
            </a:endParaRPr>
          </a:p>
        </p:txBody>
      </p:sp>
      <p:sp>
        <p:nvSpPr>
          <p:cNvPr id="8" name="椭圆 7"/>
          <p:cNvSpPr/>
          <p:nvPr/>
        </p:nvSpPr>
        <p:spPr>
          <a:xfrm>
            <a:off x="7724775" y="3541713"/>
            <a:ext cx="86916" cy="11588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cs typeface="Arial" panose="020B0604020202020204" pitchFamily="34" charset="0"/>
            </a:endParaRPr>
          </a:p>
        </p:txBody>
      </p:sp>
      <p:sp>
        <p:nvSpPr>
          <p:cNvPr id="9" name="椭圆 8"/>
          <p:cNvSpPr/>
          <p:nvPr/>
        </p:nvSpPr>
        <p:spPr>
          <a:xfrm>
            <a:off x="7475935" y="3541713"/>
            <a:ext cx="86915" cy="1158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cs typeface="Arial" panose="020B0604020202020204" pitchFamily="34" charset="0"/>
            </a:endParaRPr>
          </a:p>
        </p:txBody>
      </p:sp>
      <p:sp>
        <p:nvSpPr>
          <p:cNvPr id="10" name="椭圆 9"/>
          <p:cNvSpPr/>
          <p:nvPr/>
        </p:nvSpPr>
        <p:spPr>
          <a:xfrm>
            <a:off x="7600950" y="3541713"/>
            <a:ext cx="86916" cy="11588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cs typeface="Arial" panose="020B0604020202020204" pitchFamily="34" charset="0"/>
            </a:endParaRPr>
          </a:p>
        </p:txBody>
      </p:sp>
      <p:sp>
        <p:nvSpPr>
          <p:cNvPr id="11" name="KSO_Shape"/>
          <p:cNvSpPr/>
          <p:nvPr/>
        </p:nvSpPr>
        <p:spPr>
          <a:xfrm rot="237355">
            <a:off x="2078831" y="2308225"/>
            <a:ext cx="145256"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cs typeface="Arial" panose="020B0604020202020204" pitchFamily="34" charset="0"/>
            </a:endParaRPr>
          </a:p>
        </p:txBody>
      </p:sp>
      <p:sp>
        <p:nvSpPr>
          <p:cNvPr id="12" name="KSO_Shape"/>
          <p:cNvSpPr/>
          <p:nvPr/>
        </p:nvSpPr>
        <p:spPr>
          <a:xfrm rot="1275228">
            <a:off x="2252663" y="2360613"/>
            <a:ext cx="145256" cy="169862"/>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cs typeface="Arial" panose="020B0604020202020204" pitchFamily="34" charset="0"/>
            </a:endParaRPr>
          </a:p>
        </p:txBody>
      </p:sp>
      <p:sp>
        <p:nvSpPr>
          <p:cNvPr id="13" name="KSO_Shape"/>
          <p:cNvSpPr/>
          <p:nvPr/>
        </p:nvSpPr>
        <p:spPr>
          <a:xfrm rot="2175228">
            <a:off x="2407444" y="2478088"/>
            <a:ext cx="145256" cy="171450"/>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cs typeface="Arial" panose="020B0604020202020204" pitchFamily="34" charset="0"/>
            </a:endParaRPr>
          </a:p>
        </p:txBody>
      </p:sp>
      <p:sp>
        <p:nvSpPr>
          <p:cNvPr id="14" name="KSO_Shape"/>
          <p:cNvSpPr/>
          <p:nvPr/>
        </p:nvSpPr>
        <p:spPr>
          <a:xfrm rot="3075228">
            <a:off x="2522339" y="2640806"/>
            <a:ext cx="145256"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cs typeface="Arial" panose="020B0604020202020204" pitchFamily="34" charset="0"/>
            </a:endParaRPr>
          </a:p>
        </p:txBody>
      </p:sp>
      <p:sp>
        <p:nvSpPr>
          <p:cNvPr id="15" name="KSO_Shape"/>
          <p:cNvSpPr/>
          <p:nvPr/>
        </p:nvSpPr>
        <p:spPr>
          <a:xfrm rot="298659" flipH="1" flipV="1">
            <a:off x="1852613" y="4416425"/>
            <a:ext cx="145256" cy="171450"/>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cs typeface="Arial" panose="020B0604020202020204" pitchFamily="34" charset="0"/>
            </a:endParaRPr>
          </a:p>
        </p:txBody>
      </p:sp>
      <p:sp>
        <p:nvSpPr>
          <p:cNvPr id="16" name="KSO_Shape"/>
          <p:cNvSpPr/>
          <p:nvPr/>
        </p:nvSpPr>
        <p:spPr>
          <a:xfrm rot="1336532" flipH="1" flipV="1">
            <a:off x="1682354" y="4365625"/>
            <a:ext cx="145256"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cs typeface="Arial" panose="020B0604020202020204" pitchFamily="34" charset="0"/>
            </a:endParaRPr>
          </a:p>
        </p:txBody>
      </p:sp>
      <p:sp>
        <p:nvSpPr>
          <p:cNvPr id="17" name="KSO_Shape"/>
          <p:cNvSpPr/>
          <p:nvPr/>
        </p:nvSpPr>
        <p:spPr>
          <a:xfrm rot="2236532" flipH="1" flipV="1">
            <a:off x="1529954" y="4243388"/>
            <a:ext cx="145256" cy="169862"/>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cs typeface="Arial" panose="020B0604020202020204" pitchFamily="34" charset="0"/>
            </a:endParaRPr>
          </a:p>
        </p:txBody>
      </p:sp>
      <p:sp>
        <p:nvSpPr>
          <p:cNvPr id="18" name="KSO_Shape"/>
          <p:cNvSpPr/>
          <p:nvPr/>
        </p:nvSpPr>
        <p:spPr>
          <a:xfrm rot="3136532" flipH="1" flipV="1">
            <a:off x="1417439" y="4079081"/>
            <a:ext cx="145256"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cs typeface="Arial" panose="020B0604020202020204" pitchFamily="34" charset="0"/>
            </a:endParaRPr>
          </a:p>
        </p:txBody>
      </p:sp>
      <p:sp>
        <p:nvSpPr>
          <p:cNvPr id="2" name="标题 1"/>
          <p:cNvSpPr>
            <a:spLocks noGrp="1"/>
          </p:cNvSpPr>
          <p:nvPr>
            <p:ph type="title"/>
          </p:nvPr>
        </p:nvSpPr>
        <p:spPr>
          <a:xfrm>
            <a:off x="3548063" y="2895613"/>
            <a:ext cx="3734753" cy="564898"/>
          </a:xfrm>
        </p:spPr>
        <p:txBody>
          <a:bodyPr anchor="b">
            <a:normAutofit/>
          </a:bodyPr>
          <a:lstStyle>
            <a:lvl1pPr>
              <a:defRPr sz="2100" b="1">
                <a:solidFill>
                  <a:schemeClr val="tx1">
                    <a:lumMod val="65000"/>
                    <a:lumOff val="35000"/>
                  </a:schemeClr>
                </a:solidFill>
              </a:defRPr>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3548063" y="3753579"/>
            <a:ext cx="3734753" cy="581108"/>
          </a:xfrm>
        </p:spPr>
        <p:txBody>
          <a:bodyPr>
            <a:normAutofit/>
          </a:bodyPr>
          <a:lstStyle>
            <a:lvl1pPr marL="0" indent="0">
              <a:buNone/>
              <a:defRPr sz="1050">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a:t>单击此处编辑母版文本样式</a:t>
            </a:r>
            <a:endParaRPr lang="zh-CN" altLang="en-US" noProof="1"/>
          </a:p>
        </p:txBody>
      </p:sp>
      <p:sp>
        <p:nvSpPr>
          <p:cNvPr id="19"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20" name="页脚占位符 4"/>
          <p:cNvSpPr>
            <a:spLocks noGrp="1"/>
          </p:cNvSpPr>
          <p:nvPr>
            <p:ph type="ftr" sz="quarter" idx="11"/>
          </p:nvPr>
        </p:nvSpPr>
        <p:spPr/>
        <p:txBody>
          <a:bodyPr/>
          <a:lstStyle>
            <a:lvl1pPr>
              <a:defRPr/>
            </a:lvl1pPr>
          </a:lstStyle>
          <a:p>
            <a:endParaRPr lang="zh-CN" altLang="en-US"/>
          </a:p>
        </p:txBody>
      </p:sp>
      <p:sp>
        <p:nvSpPr>
          <p:cNvPr id="21" name="灯片编号占位符 5"/>
          <p:cNvSpPr>
            <a:spLocks noGrp="1"/>
          </p:cNvSpPr>
          <p:nvPr>
            <p:ph type="sldNum" sz="quarter" idx="12"/>
          </p:nvPr>
        </p:nvSpPr>
        <p:spPr/>
        <p:txBody>
          <a:bodyPr/>
          <a:lstStyle>
            <a:lvl1pPr>
              <a:defRPr smtClean="0"/>
            </a:lvl1pPr>
          </a:lstStyle>
          <a:p>
            <a:fld id="{0C913308-F349-4B6D-A68A-DD1791B4A57B}" type="slidenum">
              <a:rPr lang="zh-CN" altLang="en-US" smtClean="0"/>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横排四项">
    <p:spTree>
      <p:nvGrpSpPr>
        <p:cNvPr id="1" name=""/>
        <p:cNvGrpSpPr/>
        <p:nvPr/>
      </p:nvGrpSpPr>
      <p:grpSpPr>
        <a:xfrm>
          <a:off x="0" y="0"/>
          <a:ext cx="0" cy="0"/>
          <a:chOff x="0" y="0"/>
          <a:chExt cx="0" cy="0"/>
        </a:xfrm>
      </p:grpSpPr>
      <p:sp>
        <p:nvSpPr>
          <p:cNvPr id="17" name="任意多边形: 形状 45"/>
          <p:cNvSpPr/>
          <p:nvPr>
            <p:custDataLst>
              <p:tags r:id="rId2"/>
            </p:custDataLst>
          </p:nvPr>
        </p:nvSpPr>
        <p:spPr>
          <a:xfrm>
            <a:off x="0" y="-6350"/>
            <a:ext cx="879872"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latin typeface="黑体" panose="02010609060101010101" pitchFamily="49" charset="-122"/>
              <a:ea typeface="黑体" panose="02010609060101010101" pitchFamily="49" charset="-122"/>
              <a:cs typeface="Arial" panose="020B0604020202020204" pitchFamily="34" charset="0"/>
            </a:endParaRPr>
          </a:p>
        </p:txBody>
      </p:sp>
      <p:sp>
        <p:nvSpPr>
          <p:cNvPr id="18" name="任意多边形: 形状 46"/>
          <p:cNvSpPr/>
          <p:nvPr>
            <p:custDataLst>
              <p:tags r:id="rId3"/>
            </p:custDataLst>
          </p:nvPr>
        </p:nvSpPr>
        <p:spPr>
          <a:xfrm>
            <a:off x="0" y="-6350"/>
            <a:ext cx="777479"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latin typeface="黑体" panose="02010609060101010101" pitchFamily="49" charset="-122"/>
              <a:ea typeface="黑体" panose="02010609060101010101" pitchFamily="49" charset="-122"/>
              <a:cs typeface="Arial" panose="020B0604020202020204" pitchFamily="34" charset="0"/>
            </a:endParaRPr>
          </a:p>
        </p:txBody>
      </p:sp>
      <p:sp>
        <p:nvSpPr>
          <p:cNvPr id="19" name="KSO_Shape"/>
          <p:cNvSpPr/>
          <p:nvPr>
            <p:custDataLst>
              <p:tags r:id="rId4"/>
            </p:custDataLst>
          </p:nvPr>
        </p:nvSpPr>
        <p:spPr>
          <a:xfrm rot="6188927">
            <a:off x="588170" y="434975"/>
            <a:ext cx="66675"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20" name="KSO_Shape"/>
          <p:cNvSpPr/>
          <p:nvPr>
            <p:custDataLst>
              <p:tags r:id="rId5"/>
            </p:custDataLst>
          </p:nvPr>
        </p:nvSpPr>
        <p:spPr>
          <a:xfrm rot="7226800">
            <a:off x="558999" y="535781"/>
            <a:ext cx="66675"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21" name="KSO_Shape"/>
          <p:cNvSpPr/>
          <p:nvPr>
            <p:custDataLst>
              <p:tags r:id="rId6"/>
            </p:custDataLst>
          </p:nvPr>
        </p:nvSpPr>
        <p:spPr>
          <a:xfrm rot="8126800">
            <a:off x="507206" y="620713"/>
            <a:ext cx="66675"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22" name="KSO_Shape"/>
          <p:cNvSpPr/>
          <p:nvPr>
            <p:custDataLst>
              <p:tags r:id="rId7"/>
            </p:custDataLst>
          </p:nvPr>
        </p:nvSpPr>
        <p:spPr>
          <a:xfrm rot="9026800">
            <a:off x="442913" y="677863"/>
            <a:ext cx="66675"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23" name="椭圆 22"/>
          <p:cNvSpPr/>
          <p:nvPr>
            <p:custDataLst>
              <p:tags r:id="rId8"/>
            </p:custDataLst>
          </p:nvPr>
        </p:nvSpPr>
        <p:spPr>
          <a:xfrm>
            <a:off x="7140179" y="3194050"/>
            <a:ext cx="311944" cy="4159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solidFill>
                <a:schemeClr val="tx1"/>
              </a:solidFill>
              <a:latin typeface="黑体" panose="02010609060101010101" pitchFamily="49" charset="-122"/>
              <a:ea typeface="黑体" panose="02010609060101010101" pitchFamily="49" charset="-122"/>
              <a:sym typeface="+mn-lt"/>
            </a:endParaRPr>
          </a:p>
        </p:txBody>
      </p:sp>
      <p:sp>
        <p:nvSpPr>
          <p:cNvPr id="24" name="椭圆 23"/>
          <p:cNvSpPr/>
          <p:nvPr>
            <p:custDataLst>
              <p:tags r:id="rId9"/>
            </p:custDataLst>
          </p:nvPr>
        </p:nvSpPr>
        <p:spPr>
          <a:xfrm>
            <a:off x="1620441" y="3157538"/>
            <a:ext cx="311944" cy="4159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solidFill>
                <a:schemeClr val="tx1"/>
              </a:solidFill>
              <a:latin typeface="黑体" panose="02010609060101010101" pitchFamily="49" charset="-122"/>
              <a:ea typeface="黑体" panose="02010609060101010101" pitchFamily="49" charset="-122"/>
              <a:sym typeface="+mn-lt"/>
            </a:endParaRPr>
          </a:p>
        </p:txBody>
      </p:sp>
      <p:sp>
        <p:nvSpPr>
          <p:cNvPr id="46" name="文本占位符 45"/>
          <p:cNvSpPr>
            <a:spLocks noGrp="1"/>
          </p:cNvSpPr>
          <p:nvPr>
            <p:ph type="body" sz="quarter" idx="14"/>
          </p:nvPr>
        </p:nvSpPr>
        <p:spPr>
          <a:xfrm>
            <a:off x="1339454" y="1727200"/>
            <a:ext cx="6457950" cy="592138"/>
          </a:xfrm>
        </p:spPr>
        <p:txBody>
          <a:bodyPr>
            <a:normAutofit/>
          </a:bodyPr>
          <a:lstStyle>
            <a:lvl1pPr marL="0" indent="0" algn="ctr">
              <a:buNone/>
              <a:defRPr sz="1800">
                <a:solidFill>
                  <a:schemeClr val="tx1">
                    <a:lumMod val="65000"/>
                    <a:lumOff val="35000"/>
                  </a:schemeClr>
                </a:solidFill>
              </a:defRPr>
            </a:lvl1pPr>
          </a:lstStyle>
          <a:p>
            <a:pPr lvl="0"/>
            <a:endParaRPr lang="zh-CN" altLang="en-US" noProof="1" smtClean="0"/>
          </a:p>
        </p:txBody>
      </p:sp>
      <p:sp>
        <p:nvSpPr>
          <p:cNvPr id="48" name="图片占位符 47"/>
          <p:cNvSpPr>
            <a:spLocks noGrp="1"/>
          </p:cNvSpPr>
          <p:nvPr>
            <p:ph type="pic" sz="quarter" idx="15"/>
          </p:nvPr>
        </p:nvSpPr>
        <p:spPr>
          <a:xfrm>
            <a:off x="1029851" y="2541905"/>
            <a:ext cx="1489035" cy="2024380"/>
          </a:xfrm>
        </p:spPr>
        <p:txBody>
          <a:bodyPr/>
          <a:lstStyle/>
          <a:p>
            <a:pPr lvl="0"/>
            <a:endParaRPr lang="zh-CN" altLang="en-US" noProof="1"/>
          </a:p>
        </p:txBody>
      </p:sp>
      <p:sp>
        <p:nvSpPr>
          <p:cNvPr id="49" name="图片占位符 47"/>
          <p:cNvSpPr>
            <a:spLocks noGrp="1"/>
          </p:cNvSpPr>
          <p:nvPr>
            <p:ph type="pic" sz="quarter" idx="16"/>
          </p:nvPr>
        </p:nvSpPr>
        <p:spPr>
          <a:xfrm>
            <a:off x="2847598" y="2541905"/>
            <a:ext cx="1489035" cy="2024380"/>
          </a:xfrm>
        </p:spPr>
        <p:txBody>
          <a:bodyPr/>
          <a:lstStyle/>
          <a:p>
            <a:pPr lvl="0"/>
            <a:endParaRPr lang="zh-CN" altLang="en-US" noProof="1"/>
          </a:p>
        </p:txBody>
      </p:sp>
      <p:sp>
        <p:nvSpPr>
          <p:cNvPr id="50" name="图片占位符 47"/>
          <p:cNvSpPr>
            <a:spLocks noGrp="1"/>
          </p:cNvSpPr>
          <p:nvPr>
            <p:ph type="pic" sz="quarter" idx="17"/>
          </p:nvPr>
        </p:nvSpPr>
        <p:spPr>
          <a:xfrm>
            <a:off x="4661773" y="2541905"/>
            <a:ext cx="1489035" cy="2024380"/>
          </a:xfrm>
        </p:spPr>
        <p:txBody>
          <a:bodyPr/>
          <a:lstStyle/>
          <a:p>
            <a:pPr lvl="0"/>
            <a:endParaRPr lang="zh-CN" altLang="en-US" noProof="1"/>
          </a:p>
        </p:txBody>
      </p:sp>
      <p:sp>
        <p:nvSpPr>
          <p:cNvPr id="51" name="图片占位符 47"/>
          <p:cNvSpPr>
            <a:spLocks noGrp="1"/>
          </p:cNvSpPr>
          <p:nvPr>
            <p:ph type="pic" sz="quarter" idx="18"/>
          </p:nvPr>
        </p:nvSpPr>
        <p:spPr>
          <a:xfrm>
            <a:off x="6475948" y="2541905"/>
            <a:ext cx="1489035" cy="2024380"/>
          </a:xfrm>
        </p:spPr>
        <p:txBody>
          <a:bodyPr/>
          <a:lstStyle/>
          <a:p>
            <a:pPr lvl="0"/>
            <a:endParaRPr lang="zh-CN" altLang="en-US" noProof="1"/>
          </a:p>
        </p:txBody>
      </p:sp>
      <p:sp>
        <p:nvSpPr>
          <p:cNvPr id="53" name="文本占位符 52"/>
          <p:cNvSpPr>
            <a:spLocks noGrp="1"/>
          </p:cNvSpPr>
          <p:nvPr>
            <p:ph type="body" sz="quarter" idx="19"/>
          </p:nvPr>
        </p:nvSpPr>
        <p:spPr>
          <a:xfrm>
            <a:off x="971312" y="4583112"/>
            <a:ext cx="1603772" cy="461963"/>
          </a:xfrm>
        </p:spPr>
        <p:txBody>
          <a:bodyPr>
            <a:normAutofit/>
          </a:bodyPr>
          <a:lstStyle>
            <a:lvl1pPr marL="0" indent="0">
              <a:buNone/>
              <a:defRPr sz="1500" baseline="0">
                <a:solidFill>
                  <a:schemeClr val="bg2">
                    <a:lumMod val="10000"/>
                  </a:schemeClr>
                </a:solidFill>
              </a:defRPr>
            </a:lvl1pPr>
          </a:lstStyle>
          <a:p>
            <a:pPr lvl="0"/>
            <a:endParaRPr lang="zh-CN" altLang="en-US" noProof="1"/>
          </a:p>
        </p:txBody>
      </p:sp>
      <p:sp>
        <p:nvSpPr>
          <p:cNvPr id="54" name="文本占位符 52"/>
          <p:cNvSpPr>
            <a:spLocks noGrp="1"/>
          </p:cNvSpPr>
          <p:nvPr>
            <p:ph type="body" sz="quarter" idx="20"/>
          </p:nvPr>
        </p:nvSpPr>
        <p:spPr>
          <a:xfrm>
            <a:off x="2790229" y="4583112"/>
            <a:ext cx="1603772" cy="461963"/>
          </a:xfrm>
        </p:spPr>
        <p:txBody>
          <a:bodyPr>
            <a:normAutofit/>
          </a:bodyPr>
          <a:lstStyle>
            <a:lvl1pPr marL="0" indent="0">
              <a:buNone/>
              <a:defRPr sz="1500" baseline="0">
                <a:solidFill>
                  <a:schemeClr val="bg2">
                    <a:lumMod val="10000"/>
                  </a:schemeClr>
                </a:solidFill>
              </a:defRPr>
            </a:lvl1pPr>
          </a:lstStyle>
          <a:p>
            <a:pPr lvl="0"/>
            <a:endParaRPr lang="zh-CN" altLang="en-US" noProof="1"/>
          </a:p>
        </p:txBody>
      </p:sp>
      <p:sp>
        <p:nvSpPr>
          <p:cNvPr id="55" name="文本占位符 52"/>
          <p:cNvSpPr>
            <a:spLocks noGrp="1"/>
          </p:cNvSpPr>
          <p:nvPr>
            <p:ph type="body" sz="quarter" idx="21"/>
          </p:nvPr>
        </p:nvSpPr>
        <p:spPr>
          <a:xfrm>
            <a:off x="4604404" y="4583112"/>
            <a:ext cx="1603772" cy="461963"/>
          </a:xfrm>
        </p:spPr>
        <p:txBody>
          <a:bodyPr>
            <a:normAutofit/>
          </a:bodyPr>
          <a:lstStyle>
            <a:lvl1pPr marL="0" indent="0">
              <a:buNone/>
              <a:defRPr sz="1500" baseline="0">
                <a:solidFill>
                  <a:schemeClr val="bg2">
                    <a:lumMod val="10000"/>
                  </a:schemeClr>
                </a:solidFill>
              </a:defRPr>
            </a:lvl1pPr>
          </a:lstStyle>
          <a:p>
            <a:pPr lvl="0"/>
            <a:endParaRPr lang="zh-CN" altLang="en-US" noProof="1"/>
          </a:p>
        </p:txBody>
      </p:sp>
      <p:sp>
        <p:nvSpPr>
          <p:cNvPr id="56" name="文本占位符 52"/>
          <p:cNvSpPr>
            <a:spLocks noGrp="1"/>
          </p:cNvSpPr>
          <p:nvPr>
            <p:ph type="body" sz="quarter" idx="22"/>
          </p:nvPr>
        </p:nvSpPr>
        <p:spPr>
          <a:xfrm>
            <a:off x="6418579" y="4583112"/>
            <a:ext cx="1603772" cy="461963"/>
          </a:xfrm>
        </p:spPr>
        <p:txBody>
          <a:bodyPr>
            <a:normAutofit/>
          </a:bodyPr>
          <a:lstStyle>
            <a:lvl1pPr marL="0" indent="0">
              <a:buNone/>
              <a:defRPr sz="1500" baseline="0">
                <a:solidFill>
                  <a:schemeClr val="bg2">
                    <a:lumMod val="10000"/>
                  </a:schemeClr>
                </a:solidFill>
              </a:defRPr>
            </a:lvl1pPr>
          </a:lstStyle>
          <a:p>
            <a:pPr lvl="0"/>
            <a:endParaRPr lang="zh-CN" altLang="en-US" noProof="1"/>
          </a:p>
        </p:txBody>
      </p:sp>
      <p:sp>
        <p:nvSpPr>
          <p:cNvPr id="58" name="文本占位符 57"/>
          <p:cNvSpPr>
            <a:spLocks noGrp="1"/>
          </p:cNvSpPr>
          <p:nvPr>
            <p:ph type="body" sz="quarter" idx="23"/>
          </p:nvPr>
        </p:nvSpPr>
        <p:spPr>
          <a:xfrm>
            <a:off x="971311" y="5062538"/>
            <a:ext cx="1603772" cy="1138237"/>
          </a:xfrm>
        </p:spPr>
        <p:txBody>
          <a:bodyPr/>
          <a:lstStyle>
            <a:lvl1pPr marL="0" indent="0">
              <a:buNone/>
              <a:defRPr sz="1050" baseline="0">
                <a:solidFill>
                  <a:schemeClr val="tx1">
                    <a:lumMod val="50000"/>
                    <a:lumOff val="50000"/>
                  </a:schemeClr>
                </a:solidFill>
              </a:defRPr>
            </a:lvl1pPr>
          </a:lstStyle>
          <a:p>
            <a:pPr lvl="0"/>
            <a:endParaRPr lang="zh-CN" altLang="en-US" noProof="1"/>
          </a:p>
        </p:txBody>
      </p:sp>
      <p:sp>
        <p:nvSpPr>
          <p:cNvPr id="59" name="文本占位符 57"/>
          <p:cNvSpPr>
            <a:spLocks noGrp="1"/>
          </p:cNvSpPr>
          <p:nvPr>
            <p:ph type="body" sz="quarter" idx="24"/>
          </p:nvPr>
        </p:nvSpPr>
        <p:spPr>
          <a:xfrm>
            <a:off x="2790229" y="5062538"/>
            <a:ext cx="1603772" cy="1138237"/>
          </a:xfrm>
        </p:spPr>
        <p:txBody>
          <a:bodyPr/>
          <a:lstStyle>
            <a:lvl1pPr marL="0" indent="0">
              <a:buNone/>
              <a:defRPr sz="1050" baseline="0">
                <a:solidFill>
                  <a:schemeClr val="tx1">
                    <a:lumMod val="50000"/>
                    <a:lumOff val="50000"/>
                  </a:schemeClr>
                </a:solidFill>
              </a:defRPr>
            </a:lvl1pPr>
          </a:lstStyle>
          <a:p>
            <a:pPr lvl="0"/>
            <a:endParaRPr lang="zh-CN" altLang="en-US" noProof="1"/>
          </a:p>
        </p:txBody>
      </p:sp>
      <p:sp>
        <p:nvSpPr>
          <p:cNvPr id="60" name="文本占位符 57"/>
          <p:cNvSpPr>
            <a:spLocks noGrp="1"/>
          </p:cNvSpPr>
          <p:nvPr>
            <p:ph type="body" sz="quarter" idx="25"/>
          </p:nvPr>
        </p:nvSpPr>
        <p:spPr>
          <a:xfrm>
            <a:off x="4604404" y="5062538"/>
            <a:ext cx="1603772" cy="1138237"/>
          </a:xfrm>
        </p:spPr>
        <p:txBody>
          <a:bodyPr/>
          <a:lstStyle>
            <a:lvl1pPr marL="0" indent="0">
              <a:buNone/>
              <a:defRPr sz="1050" baseline="0">
                <a:solidFill>
                  <a:schemeClr val="tx1">
                    <a:lumMod val="50000"/>
                    <a:lumOff val="50000"/>
                  </a:schemeClr>
                </a:solidFill>
              </a:defRPr>
            </a:lvl1pPr>
          </a:lstStyle>
          <a:p>
            <a:pPr lvl="0"/>
            <a:endParaRPr lang="zh-CN" altLang="en-US" noProof="1"/>
          </a:p>
        </p:txBody>
      </p:sp>
      <p:sp>
        <p:nvSpPr>
          <p:cNvPr id="61" name="文本占位符 57"/>
          <p:cNvSpPr>
            <a:spLocks noGrp="1"/>
          </p:cNvSpPr>
          <p:nvPr>
            <p:ph type="body" sz="quarter" idx="26"/>
          </p:nvPr>
        </p:nvSpPr>
        <p:spPr>
          <a:xfrm>
            <a:off x="6418579" y="5045075"/>
            <a:ext cx="1603772" cy="1138237"/>
          </a:xfrm>
        </p:spPr>
        <p:txBody>
          <a:bodyPr/>
          <a:lstStyle>
            <a:lvl1pPr marL="0" indent="0">
              <a:buNone/>
              <a:defRPr sz="1050" baseline="0">
                <a:solidFill>
                  <a:schemeClr val="tx1">
                    <a:lumMod val="50000"/>
                    <a:lumOff val="50000"/>
                  </a:schemeClr>
                </a:solidFill>
              </a:defRPr>
            </a:lvl1pPr>
          </a:lstStyle>
          <a:p>
            <a:pPr lvl="0"/>
            <a:endParaRPr lang="zh-CN" altLang="en-US" noProof="1"/>
          </a:p>
        </p:txBody>
      </p:sp>
      <p:sp>
        <p:nvSpPr>
          <p:cNvPr id="3" name="标题 2"/>
          <p:cNvSpPr>
            <a:spLocks noGrp="1"/>
          </p:cNvSpPr>
          <p:nvPr>
            <p:ph type="title"/>
          </p:nvPr>
        </p:nvSpPr>
        <p:spPr>
          <a:xfrm>
            <a:off x="951548" y="276226"/>
            <a:ext cx="7330916" cy="518160"/>
          </a:xfrm>
        </p:spPr>
        <p:txBody>
          <a:bodyPr>
            <a:noAutofit/>
          </a:bodyPr>
          <a:lstStyle>
            <a:lvl1pPr>
              <a:defRPr sz="2400" b="1">
                <a:solidFill>
                  <a:schemeClr val="tx1">
                    <a:lumMod val="65000"/>
                    <a:lumOff val="35000"/>
                  </a:schemeClr>
                </a:solidFill>
                <a:latin typeface="黑体" panose="02010609060101010101" pitchFamily="49" charset="-122"/>
                <a:ea typeface="黑体" panose="02010609060101010101" pitchFamily="49" charset="-122"/>
              </a:defRPr>
            </a:lvl1pPr>
          </a:lstStyle>
          <a:p>
            <a:r>
              <a:rPr lang="zh-CN" altLang="en-US" noProof="1"/>
              <a:t>单击此处编辑母版标题样式</a:t>
            </a:r>
            <a:endParaRPr lang="zh-CN" altLang="en-US" noProof="1"/>
          </a:p>
        </p:txBody>
      </p:sp>
      <p:sp>
        <p:nvSpPr>
          <p:cNvPr id="13" name="文本占位符 12"/>
          <p:cNvSpPr>
            <a:spLocks noGrp="1"/>
          </p:cNvSpPr>
          <p:nvPr>
            <p:ph type="body" sz="quarter" idx="13"/>
          </p:nvPr>
        </p:nvSpPr>
        <p:spPr>
          <a:xfrm>
            <a:off x="971550" y="802640"/>
            <a:ext cx="4216004" cy="354013"/>
          </a:xfrm>
        </p:spPr>
        <p:txBody>
          <a:bodyPr>
            <a:noAutofit/>
          </a:bodyPr>
          <a:lstStyle>
            <a:lvl1pPr marL="0" indent="0">
              <a:buNone/>
              <a:defRPr sz="1500">
                <a:solidFill>
                  <a:schemeClr val="tx1">
                    <a:lumMod val="50000"/>
                    <a:lumOff val="50000"/>
                  </a:schemeClr>
                </a:solidFill>
                <a:latin typeface="黑体" panose="02010609060101010101" pitchFamily="49" charset="-122"/>
                <a:ea typeface="黑体" panose="02010609060101010101" pitchFamily="49" charset="-122"/>
              </a:defRPr>
            </a:lvl1pPr>
          </a:lstStyle>
          <a:p>
            <a:pPr lvl="0"/>
            <a:endParaRPr lang="zh-CN" altLang="en-US" noProof="1"/>
          </a:p>
        </p:txBody>
      </p:sp>
      <p:sp>
        <p:nvSpPr>
          <p:cNvPr id="25" name="日期占位符 3"/>
          <p:cNvSpPr>
            <a:spLocks noGrp="1"/>
          </p:cNvSpPr>
          <p:nvPr>
            <p:ph type="dt" sz="half" idx="27"/>
          </p:nvPr>
        </p:nvSpPr>
        <p:spPr/>
        <p:txBody>
          <a:bodyPr/>
          <a:lstStyle>
            <a:lvl1pPr>
              <a:defRPr/>
            </a:lvl1pPr>
          </a:lstStyle>
          <a:p>
            <a:pPr>
              <a:defRPr/>
            </a:pPr>
            <a:endParaRPr lang="zh-CN" altLang="en-US"/>
          </a:p>
        </p:txBody>
      </p:sp>
      <p:sp>
        <p:nvSpPr>
          <p:cNvPr id="26" name="页脚占位符 4"/>
          <p:cNvSpPr>
            <a:spLocks noGrp="1"/>
          </p:cNvSpPr>
          <p:nvPr>
            <p:ph type="ftr" sz="quarter" idx="28"/>
          </p:nvPr>
        </p:nvSpPr>
        <p:spPr/>
        <p:txBody>
          <a:bodyPr/>
          <a:lstStyle>
            <a:lvl1pPr>
              <a:defRPr/>
            </a:lvl1pPr>
          </a:lstStyle>
          <a:p>
            <a:pPr>
              <a:defRPr/>
            </a:pPr>
            <a:endParaRPr lang="zh-CN" altLang="en-US"/>
          </a:p>
        </p:txBody>
      </p:sp>
      <p:sp>
        <p:nvSpPr>
          <p:cNvPr id="27" name="灯片编号占位符 5"/>
          <p:cNvSpPr>
            <a:spLocks noGrp="1"/>
          </p:cNvSpPr>
          <p:nvPr>
            <p:ph type="sldNum" sz="quarter" idx="29"/>
          </p:nvPr>
        </p:nvSpPr>
        <p:spPr/>
        <p:txBody>
          <a:bodyPr/>
          <a:lstStyle>
            <a:lvl1pPr>
              <a:defRPr smtClean="0"/>
            </a:lvl1pPr>
          </a:lstStyle>
          <a:p>
            <a:pPr>
              <a:defRPr/>
            </a:pPr>
            <a:fld id="{59F15CD5-A897-44BC-96B1-EA1DFA2014A5}" type="slidenum">
              <a:rPr lang="zh-CN" altLang="en-US"/>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6" name="任意多边形: 形状 45"/>
          <p:cNvSpPr/>
          <p:nvPr>
            <p:custDataLst>
              <p:tags r:id="rId2"/>
            </p:custDataLst>
          </p:nvPr>
        </p:nvSpPr>
        <p:spPr>
          <a:xfrm>
            <a:off x="0" y="-6350"/>
            <a:ext cx="879872"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latin typeface="黑体" panose="02010609060101010101" pitchFamily="49" charset="-122"/>
              <a:ea typeface="黑体" panose="02010609060101010101" pitchFamily="49" charset="-122"/>
              <a:cs typeface="Arial" panose="020B0604020202020204" pitchFamily="34" charset="0"/>
            </a:endParaRPr>
          </a:p>
        </p:txBody>
      </p:sp>
      <p:sp>
        <p:nvSpPr>
          <p:cNvPr id="7" name="任意多边形: 形状 46"/>
          <p:cNvSpPr/>
          <p:nvPr>
            <p:custDataLst>
              <p:tags r:id="rId3"/>
            </p:custDataLst>
          </p:nvPr>
        </p:nvSpPr>
        <p:spPr>
          <a:xfrm>
            <a:off x="0" y="-6350"/>
            <a:ext cx="777479"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latin typeface="黑体" panose="02010609060101010101" pitchFamily="49" charset="-122"/>
              <a:ea typeface="黑体" panose="02010609060101010101" pitchFamily="49" charset="-122"/>
              <a:cs typeface="Arial" panose="020B0604020202020204" pitchFamily="34" charset="0"/>
            </a:endParaRPr>
          </a:p>
        </p:txBody>
      </p:sp>
      <p:sp>
        <p:nvSpPr>
          <p:cNvPr id="8" name="KSO_Shape"/>
          <p:cNvSpPr/>
          <p:nvPr>
            <p:custDataLst>
              <p:tags r:id="rId4"/>
            </p:custDataLst>
          </p:nvPr>
        </p:nvSpPr>
        <p:spPr>
          <a:xfrm rot="6188927">
            <a:off x="588170" y="434975"/>
            <a:ext cx="66675"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9" name="KSO_Shape"/>
          <p:cNvSpPr/>
          <p:nvPr>
            <p:custDataLst>
              <p:tags r:id="rId5"/>
            </p:custDataLst>
          </p:nvPr>
        </p:nvSpPr>
        <p:spPr>
          <a:xfrm rot="7226800">
            <a:off x="558999" y="535781"/>
            <a:ext cx="66675"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0" name="KSO_Shape"/>
          <p:cNvSpPr/>
          <p:nvPr>
            <p:custDataLst>
              <p:tags r:id="rId6"/>
            </p:custDataLst>
          </p:nvPr>
        </p:nvSpPr>
        <p:spPr>
          <a:xfrm rot="8126800">
            <a:off x="507206" y="620713"/>
            <a:ext cx="66675"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1" name="KSO_Shape"/>
          <p:cNvSpPr/>
          <p:nvPr>
            <p:custDataLst>
              <p:tags r:id="rId7"/>
            </p:custDataLst>
          </p:nvPr>
        </p:nvSpPr>
        <p:spPr>
          <a:xfrm rot="9026800">
            <a:off x="442913" y="677863"/>
            <a:ext cx="66675"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3" name="内容占位符 2"/>
          <p:cNvSpPr>
            <a:spLocks noGrp="1"/>
          </p:cNvSpPr>
          <p:nvPr>
            <p:ph sz="half" idx="1"/>
          </p:nvPr>
        </p:nvSpPr>
        <p:spPr>
          <a:xfrm>
            <a:off x="628650" y="1825625"/>
            <a:ext cx="38862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629150" y="1825625"/>
            <a:ext cx="38862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14" name="标题 13"/>
          <p:cNvSpPr>
            <a:spLocks noGrp="1"/>
          </p:cNvSpPr>
          <p:nvPr>
            <p:ph type="title"/>
          </p:nvPr>
        </p:nvSpPr>
        <p:spPr>
          <a:xfrm>
            <a:off x="951548" y="276226"/>
            <a:ext cx="7330916" cy="518160"/>
          </a:xfrm>
        </p:spPr>
        <p:txBody>
          <a:bodyPr>
            <a:noAutofit/>
          </a:bodyPr>
          <a:lstStyle>
            <a:lvl1pPr>
              <a:defRPr sz="2400" b="1">
                <a:solidFill>
                  <a:schemeClr val="tx1">
                    <a:lumMod val="65000"/>
                    <a:lumOff val="35000"/>
                  </a:schemeClr>
                </a:solidFill>
                <a:latin typeface="黑体" panose="02010609060101010101" pitchFamily="49" charset="-122"/>
                <a:ea typeface="黑体" panose="02010609060101010101" pitchFamily="49" charset="-122"/>
              </a:defRPr>
            </a:lvl1pPr>
          </a:lstStyle>
          <a:p>
            <a:r>
              <a:rPr lang="zh-CN" altLang="en-US" noProof="1"/>
              <a:t>单击此处编辑母版标题样式</a:t>
            </a:r>
            <a:endParaRPr lang="zh-CN" altLang="en-US" noProof="1"/>
          </a:p>
        </p:txBody>
      </p:sp>
      <p:sp>
        <p:nvSpPr>
          <p:cNvPr id="16" name="文本占位符 15"/>
          <p:cNvSpPr>
            <a:spLocks noGrp="1"/>
          </p:cNvSpPr>
          <p:nvPr>
            <p:ph type="body" sz="quarter" idx="13"/>
          </p:nvPr>
        </p:nvSpPr>
        <p:spPr>
          <a:xfrm>
            <a:off x="971550" y="802640"/>
            <a:ext cx="4216004" cy="354013"/>
          </a:xfrm>
        </p:spPr>
        <p:txBody>
          <a:bodyPr>
            <a:noAutofit/>
          </a:bodyPr>
          <a:lstStyle>
            <a:lvl1pPr marL="0" indent="0">
              <a:buNone/>
              <a:defRPr sz="1500">
                <a:solidFill>
                  <a:schemeClr val="tx1">
                    <a:lumMod val="50000"/>
                    <a:lumOff val="50000"/>
                  </a:schemeClr>
                </a:solidFill>
                <a:latin typeface="黑体" panose="02010609060101010101" pitchFamily="49" charset="-122"/>
                <a:ea typeface="黑体" panose="02010609060101010101" pitchFamily="49" charset="-122"/>
              </a:defRPr>
            </a:lvl1pPr>
          </a:lstStyle>
          <a:p>
            <a:pPr lvl="0"/>
            <a:endParaRPr lang="zh-CN" altLang="en-US" noProof="1"/>
          </a:p>
        </p:txBody>
      </p:sp>
      <p:sp>
        <p:nvSpPr>
          <p:cNvPr id="12" name="日期占位符 4"/>
          <p:cNvSpPr>
            <a:spLocks noGrp="1"/>
          </p:cNvSpPr>
          <p:nvPr>
            <p:ph type="dt" sz="half" idx="14"/>
          </p:nvPr>
        </p:nvSpPr>
        <p:spPr/>
        <p:txBody>
          <a:bodyPr/>
          <a:lstStyle>
            <a:lvl1pPr>
              <a:defRPr/>
            </a:lvl1pPr>
          </a:lstStyle>
          <a:p>
            <a:pPr>
              <a:defRPr/>
            </a:pPr>
            <a:endParaRPr lang="zh-CN" altLang="en-US"/>
          </a:p>
        </p:txBody>
      </p:sp>
      <p:sp>
        <p:nvSpPr>
          <p:cNvPr id="13" name="页脚占位符 5"/>
          <p:cNvSpPr>
            <a:spLocks noGrp="1"/>
          </p:cNvSpPr>
          <p:nvPr>
            <p:ph type="ftr" sz="quarter" idx="15"/>
          </p:nvPr>
        </p:nvSpPr>
        <p:spPr/>
        <p:txBody>
          <a:bodyPr/>
          <a:lstStyle>
            <a:lvl1pPr>
              <a:defRPr/>
            </a:lvl1pPr>
          </a:lstStyle>
          <a:p>
            <a:pPr>
              <a:defRPr/>
            </a:pPr>
            <a:endParaRPr lang="zh-CN" altLang="en-US"/>
          </a:p>
        </p:txBody>
      </p:sp>
      <p:sp>
        <p:nvSpPr>
          <p:cNvPr id="15" name="灯片编号占位符 6"/>
          <p:cNvSpPr>
            <a:spLocks noGrp="1"/>
          </p:cNvSpPr>
          <p:nvPr>
            <p:ph type="sldNum" sz="quarter" idx="16"/>
          </p:nvPr>
        </p:nvSpPr>
        <p:spPr/>
        <p:txBody>
          <a:bodyPr/>
          <a:lstStyle>
            <a:lvl1pPr>
              <a:defRPr smtClean="0"/>
            </a:lvl1pPr>
          </a:lstStyle>
          <a:p>
            <a:pPr>
              <a:defRPr/>
            </a:pPr>
            <a:fld id="{F38A55B5-DAAD-4B42-B2A7-EC7A443BCF71}" type="slidenum">
              <a:rPr lang="zh-CN" altLang="en-US"/>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 name="任意多边形: 形状 5"/>
          <p:cNvSpPr/>
          <p:nvPr/>
        </p:nvSpPr>
        <p:spPr>
          <a:xfrm>
            <a:off x="8342710" y="-7938"/>
            <a:ext cx="801290" cy="1052513"/>
          </a:xfrm>
          <a:custGeom>
            <a:avLst/>
            <a:gdLst>
              <a:gd name="connsiteX0" fmla="*/ 65352 w 1068729"/>
              <a:gd name="connsiteY0" fmla="*/ 0 h 1052118"/>
              <a:gd name="connsiteX1" fmla="*/ 1068729 w 1068729"/>
              <a:gd name="connsiteY1" fmla="*/ 0 h 1052118"/>
              <a:gd name="connsiteX2" fmla="*/ 1068729 w 1068729"/>
              <a:gd name="connsiteY2" fmla="*/ 977750 h 1052118"/>
              <a:gd name="connsiteX3" fmla="*/ 1040113 w 1068729"/>
              <a:gd name="connsiteY3" fmla="*/ 993283 h 1052118"/>
              <a:gd name="connsiteX4" fmla="*/ 748689 w 1068729"/>
              <a:gd name="connsiteY4" fmla="*/ 1052118 h 1052118"/>
              <a:gd name="connsiteX5" fmla="*/ 0 w 1068729"/>
              <a:gd name="connsiteY5" fmla="*/ 303429 h 1052118"/>
              <a:gd name="connsiteX6" fmla="*/ 58836 w 1068729"/>
              <a:gd name="connsiteY6" fmla="*/ 12005 h 1052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8729" h="1052118">
                <a:moveTo>
                  <a:pt x="65352" y="0"/>
                </a:moveTo>
                <a:lnTo>
                  <a:pt x="1068729" y="0"/>
                </a:lnTo>
                <a:lnTo>
                  <a:pt x="1068729" y="977750"/>
                </a:lnTo>
                <a:lnTo>
                  <a:pt x="1040113" y="993283"/>
                </a:lnTo>
                <a:cubicBezTo>
                  <a:pt x="950541" y="1031168"/>
                  <a:pt x="852062" y="1052118"/>
                  <a:pt x="748689" y="1052118"/>
                </a:cubicBezTo>
                <a:cubicBezTo>
                  <a:pt x="335199" y="1052118"/>
                  <a:pt x="0" y="716919"/>
                  <a:pt x="0" y="303429"/>
                </a:cubicBezTo>
                <a:cubicBezTo>
                  <a:pt x="0" y="200056"/>
                  <a:pt x="20950" y="101577"/>
                  <a:pt x="58836" y="1200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p>
        </p:txBody>
      </p:sp>
      <p:sp>
        <p:nvSpPr>
          <p:cNvPr id="4" name="椭圆 3"/>
          <p:cNvSpPr/>
          <p:nvPr/>
        </p:nvSpPr>
        <p:spPr>
          <a:xfrm>
            <a:off x="1017985" y="1363663"/>
            <a:ext cx="1122759" cy="1498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p>
        </p:txBody>
      </p:sp>
      <p:sp>
        <p:nvSpPr>
          <p:cNvPr id="5" name="任意多边形: 形状 7"/>
          <p:cNvSpPr/>
          <p:nvPr/>
        </p:nvSpPr>
        <p:spPr>
          <a:xfrm>
            <a:off x="6067425" y="-7938"/>
            <a:ext cx="785813" cy="420688"/>
          </a:xfrm>
          <a:custGeom>
            <a:avLst/>
            <a:gdLst>
              <a:gd name="connsiteX0" fmla="*/ 0 w 1458561"/>
              <a:gd name="connsiteY0" fmla="*/ 0 h 584280"/>
              <a:gd name="connsiteX1" fmla="*/ 1458561 w 1458561"/>
              <a:gd name="connsiteY1" fmla="*/ 0 h 584280"/>
              <a:gd name="connsiteX2" fmla="*/ 1419134 w 1458561"/>
              <a:gd name="connsiteY2" fmla="*/ 127015 h 584280"/>
              <a:gd name="connsiteX3" fmla="*/ 729281 w 1458561"/>
              <a:gd name="connsiteY3" fmla="*/ 584280 h 584280"/>
              <a:gd name="connsiteX4" fmla="*/ 39427 w 1458561"/>
              <a:gd name="connsiteY4" fmla="*/ 127015 h 584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8561" h="584280">
                <a:moveTo>
                  <a:pt x="0" y="0"/>
                </a:moveTo>
                <a:lnTo>
                  <a:pt x="1458561" y="0"/>
                </a:lnTo>
                <a:lnTo>
                  <a:pt x="1419134" y="127015"/>
                </a:lnTo>
                <a:cubicBezTo>
                  <a:pt x="1305477" y="395731"/>
                  <a:pt x="1039398" y="584280"/>
                  <a:pt x="729281" y="584280"/>
                </a:cubicBezTo>
                <a:cubicBezTo>
                  <a:pt x="419163" y="584280"/>
                  <a:pt x="153084" y="395731"/>
                  <a:pt x="39427" y="12701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p>
        </p:txBody>
      </p:sp>
      <p:sp>
        <p:nvSpPr>
          <p:cNvPr id="6" name="任意多边形: 形状 8"/>
          <p:cNvSpPr/>
          <p:nvPr/>
        </p:nvSpPr>
        <p:spPr>
          <a:xfrm>
            <a:off x="3444479" y="5781675"/>
            <a:ext cx="1587103" cy="1087438"/>
          </a:xfrm>
          <a:custGeom>
            <a:avLst/>
            <a:gdLst>
              <a:gd name="connsiteX0" fmla="*/ 1058486 w 2116971"/>
              <a:gd name="connsiteY0" fmla="*/ 0 h 1086707"/>
              <a:gd name="connsiteX1" fmla="*/ 2116971 w 2116971"/>
              <a:gd name="connsiteY1" fmla="*/ 1058486 h 1086707"/>
              <a:gd name="connsiteX2" fmla="*/ 2114126 w 2116971"/>
              <a:gd name="connsiteY2" fmla="*/ 1086707 h 1086707"/>
              <a:gd name="connsiteX3" fmla="*/ 2845 w 2116971"/>
              <a:gd name="connsiteY3" fmla="*/ 1086707 h 1086707"/>
              <a:gd name="connsiteX4" fmla="*/ 0 w 2116971"/>
              <a:gd name="connsiteY4" fmla="*/ 1058486 h 1086707"/>
              <a:gd name="connsiteX5" fmla="*/ 1058486 w 2116971"/>
              <a:gd name="connsiteY5" fmla="*/ 0 h 1086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16971" h="1086707">
                <a:moveTo>
                  <a:pt x="1058486" y="0"/>
                </a:moveTo>
                <a:cubicBezTo>
                  <a:pt x="1643071" y="0"/>
                  <a:pt x="2116971" y="473900"/>
                  <a:pt x="2116971" y="1058486"/>
                </a:cubicBezTo>
                <a:lnTo>
                  <a:pt x="2114126" y="1086707"/>
                </a:lnTo>
                <a:lnTo>
                  <a:pt x="2845" y="1086707"/>
                </a:lnTo>
                <a:lnTo>
                  <a:pt x="0" y="1058486"/>
                </a:lnTo>
                <a:cubicBezTo>
                  <a:pt x="0" y="473900"/>
                  <a:pt x="473899" y="0"/>
                  <a:pt x="10584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p>
        </p:txBody>
      </p:sp>
      <p:sp>
        <p:nvSpPr>
          <p:cNvPr id="7" name="任意多边形: 形状 9"/>
          <p:cNvSpPr/>
          <p:nvPr/>
        </p:nvSpPr>
        <p:spPr>
          <a:xfrm>
            <a:off x="8209360" y="6275388"/>
            <a:ext cx="777478" cy="593725"/>
          </a:xfrm>
          <a:custGeom>
            <a:avLst/>
            <a:gdLst>
              <a:gd name="connsiteX0" fmla="*/ 517890 w 1035780"/>
              <a:gd name="connsiteY0" fmla="*/ 0 h 593238"/>
              <a:gd name="connsiteX1" fmla="*/ 1035780 w 1035780"/>
              <a:gd name="connsiteY1" fmla="*/ 517890 h 593238"/>
              <a:gd name="connsiteX2" fmla="*/ 1028184 w 1035780"/>
              <a:gd name="connsiteY2" fmla="*/ 593238 h 593238"/>
              <a:gd name="connsiteX3" fmla="*/ 7596 w 1035780"/>
              <a:gd name="connsiteY3" fmla="*/ 593238 h 593238"/>
              <a:gd name="connsiteX4" fmla="*/ 0 w 1035780"/>
              <a:gd name="connsiteY4" fmla="*/ 517890 h 593238"/>
              <a:gd name="connsiteX5" fmla="*/ 517890 w 1035780"/>
              <a:gd name="connsiteY5" fmla="*/ 0 h 59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35780" h="593238">
                <a:moveTo>
                  <a:pt x="517890" y="0"/>
                </a:moveTo>
                <a:cubicBezTo>
                  <a:pt x="803913" y="0"/>
                  <a:pt x="1035780" y="231867"/>
                  <a:pt x="1035780" y="517890"/>
                </a:cubicBezTo>
                <a:lnTo>
                  <a:pt x="1028184" y="593238"/>
                </a:lnTo>
                <a:lnTo>
                  <a:pt x="7596" y="593238"/>
                </a:lnTo>
                <a:lnTo>
                  <a:pt x="0" y="517890"/>
                </a:lnTo>
                <a:cubicBezTo>
                  <a:pt x="0" y="231867"/>
                  <a:pt x="231867" y="0"/>
                  <a:pt x="5178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p>
        </p:txBody>
      </p:sp>
      <p:sp>
        <p:nvSpPr>
          <p:cNvPr id="8" name="任意多边形: 形状 10"/>
          <p:cNvSpPr/>
          <p:nvPr/>
        </p:nvSpPr>
        <p:spPr>
          <a:xfrm>
            <a:off x="-14287" y="6184900"/>
            <a:ext cx="590550" cy="673100"/>
          </a:xfrm>
          <a:custGeom>
            <a:avLst/>
            <a:gdLst>
              <a:gd name="connsiteX0" fmla="*/ 269296 w 787186"/>
              <a:gd name="connsiteY0" fmla="*/ 0 h 673570"/>
              <a:gd name="connsiteX1" fmla="*/ 787186 w 787186"/>
              <a:gd name="connsiteY1" fmla="*/ 517890 h 673570"/>
              <a:gd name="connsiteX2" fmla="*/ 776665 w 787186"/>
              <a:gd name="connsiteY2" fmla="*/ 622263 h 673570"/>
              <a:gd name="connsiteX3" fmla="*/ 760738 w 787186"/>
              <a:gd name="connsiteY3" fmla="*/ 673570 h 673570"/>
              <a:gd name="connsiteX4" fmla="*/ 0 w 787186"/>
              <a:gd name="connsiteY4" fmla="*/ 673570 h 673570"/>
              <a:gd name="connsiteX5" fmla="*/ 0 w 787186"/>
              <a:gd name="connsiteY5" fmla="*/ 77450 h 673570"/>
              <a:gd name="connsiteX6" fmla="*/ 67710 w 787186"/>
              <a:gd name="connsiteY6" fmla="*/ 40699 h 673570"/>
              <a:gd name="connsiteX7" fmla="*/ 269296 w 787186"/>
              <a:gd name="connsiteY7" fmla="*/ 0 h 673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7186" h="673570">
                <a:moveTo>
                  <a:pt x="269296" y="0"/>
                </a:moveTo>
                <a:cubicBezTo>
                  <a:pt x="555319" y="0"/>
                  <a:pt x="787186" y="231867"/>
                  <a:pt x="787186" y="517890"/>
                </a:cubicBezTo>
                <a:cubicBezTo>
                  <a:pt x="787186" y="553643"/>
                  <a:pt x="783563" y="588550"/>
                  <a:pt x="776665" y="622263"/>
                </a:cubicBezTo>
                <a:lnTo>
                  <a:pt x="760738" y="673570"/>
                </a:lnTo>
                <a:lnTo>
                  <a:pt x="0" y="673570"/>
                </a:lnTo>
                <a:lnTo>
                  <a:pt x="0" y="77450"/>
                </a:lnTo>
                <a:lnTo>
                  <a:pt x="67710" y="40699"/>
                </a:lnTo>
                <a:cubicBezTo>
                  <a:pt x="129669" y="14492"/>
                  <a:pt x="197790" y="0"/>
                  <a:pt x="26929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p>
        </p:txBody>
      </p:sp>
      <p:sp>
        <p:nvSpPr>
          <p:cNvPr id="9" name="KSO_Shape"/>
          <p:cNvSpPr/>
          <p:nvPr/>
        </p:nvSpPr>
        <p:spPr>
          <a:xfrm rot="10154805">
            <a:off x="7439025" y="4903788"/>
            <a:ext cx="235744"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cs typeface="Arial" panose="020B0604020202020204" pitchFamily="34" charset="0"/>
            </a:endParaRPr>
          </a:p>
        </p:txBody>
      </p:sp>
      <p:sp>
        <p:nvSpPr>
          <p:cNvPr id="10" name="KSO_Shape"/>
          <p:cNvSpPr/>
          <p:nvPr/>
        </p:nvSpPr>
        <p:spPr>
          <a:xfrm rot="10154805">
            <a:off x="6496050" y="2400300"/>
            <a:ext cx="235744"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cs typeface="Arial" panose="020B0604020202020204" pitchFamily="34" charset="0"/>
            </a:endParaRPr>
          </a:p>
        </p:txBody>
      </p:sp>
      <p:sp>
        <p:nvSpPr>
          <p:cNvPr id="11" name="KSO_Shape"/>
          <p:cNvSpPr/>
          <p:nvPr/>
        </p:nvSpPr>
        <p:spPr>
          <a:xfrm rot="13326744">
            <a:off x="982266" y="4641850"/>
            <a:ext cx="471488" cy="554038"/>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cs typeface="Arial" panose="020B0604020202020204" pitchFamily="34" charset="0"/>
            </a:endParaRPr>
          </a:p>
        </p:txBody>
      </p:sp>
      <p:sp>
        <p:nvSpPr>
          <p:cNvPr id="12" name="KSO_Shape"/>
          <p:cNvSpPr/>
          <p:nvPr/>
        </p:nvSpPr>
        <p:spPr>
          <a:xfrm rot="6300000">
            <a:off x="4360069" y="893763"/>
            <a:ext cx="422672" cy="4968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cs typeface="Arial" panose="020B0604020202020204" pitchFamily="34" charset="0"/>
            </a:endParaRPr>
          </a:p>
        </p:txBody>
      </p:sp>
      <p:sp>
        <p:nvSpPr>
          <p:cNvPr id="2" name="标题 1"/>
          <p:cNvSpPr>
            <a:spLocks noGrp="1"/>
          </p:cNvSpPr>
          <p:nvPr>
            <p:ph type="title"/>
          </p:nvPr>
        </p:nvSpPr>
        <p:spPr>
          <a:xfrm>
            <a:off x="1835944" y="2592718"/>
            <a:ext cx="5472113" cy="1442383"/>
          </a:xfrm>
        </p:spPr>
        <p:txBody>
          <a:bodyPr>
            <a:normAutofit/>
          </a:bodyPr>
          <a:lstStyle>
            <a:lvl1pPr algn="ctr">
              <a:defRPr sz="6000" b="1">
                <a:solidFill>
                  <a:schemeClr val="accent5"/>
                </a:solidFill>
              </a:defRPr>
            </a:lvl1pPr>
          </a:lstStyle>
          <a:p>
            <a:r>
              <a:rPr lang="zh-CN" altLang="en-US" noProof="1" smtClean="0"/>
              <a:t>单击此处编辑母版标题样式</a:t>
            </a:r>
            <a:endParaRPr lang="zh-CN" altLang="en-US" noProof="1"/>
          </a:p>
        </p:txBody>
      </p:sp>
      <p:sp>
        <p:nvSpPr>
          <p:cNvPr id="13" name="日期占位符 2"/>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14" name="页脚占位符 3"/>
          <p:cNvSpPr>
            <a:spLocks noGrp="1"/>
          </p:cNvSpPr>
          <p:nvPr>
            <p:ph type="ftr" sz="quarter" idx="11"/>
          </p:nvPr>
        </p:nvSpPr>
        <p:spPr/>
        <p:txBody>
          <a:bodyPr/>
          <a:lstStyle>
            <a:lvl1pPr>
              <a:defRPr/>
            </a:lvl1pPr>
          </a:lstStyle>
          <a:p>
            <a:endParaRPr lang="zh-CN" altLang="en-US"/>
          </a:p>
        </p:txBody>
      </p:sp>
      <p:sp>
        <p:nvSpPr>
          <p:cNvPr id="15" name="灯片编号占位符 4"/>
          <p:cNvSpPr>
            <a:spLocks noGrp="1"/>
          </p:cNvSpPr>
          <p:nvPr>
            <p:ph type="sldNum" sz="quarter" idx="12"/>
          </p:nvPr>
        </p:nvSpPr>
        <p:spPr/>
        <p:txBody>
          <a:bodyPr/>
          <a:lstStyle>
            <a:lvl1pPr>
              <a:defRPr smtClean="0"/>
            </a:lvl1pPr>
          </a:lstStyle>
          <a:p>
            <a:fld id="{0C913308-F349-4B6D-A68A-DD1791B4A57B}" type="slidenum">
              <a:rPr lang="zh-CN" altLang="en-US" smtClean="0"/>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8" name="任意多边形: 形状 45"/>
          <p:cNvSpPr/>
          <p:nvPr>
            <p:custDataLst>
              <p:tags r:id="rId2"/>
            </p:custDataLst>
          </p:nvPr>
        </p:nvSpPr>
        <p:spPr>
          <a:xfrm>
            <a:off x="0" y="-6350"/>
            <a:ext cx="879872"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latin typeface="黑体" panose="02010609060101010101" pitchFamily="49" charset="-122"/>
              <a:ea typeface="黑体" panose="02010609060101010101" pitchFamily="49" charset="-122"/>
              <a:cs typeface="Arial" panose="020B0604020202020204" pitchFamily="34" charset="0"/>
            </a:endParaRPr>
          </a:p>
        </p:txBody>
      </p:sp>
      <p:sp>
        <p:nvSpPr>
          <p:cNvPr id="9" name="任意多边形: 形状 46"/>
          <p:cNvSpPr/>
          <p:nvPr>
            <p:custDataLst>
              <p:tags r:id="rId3"/>
            </p:custDataLst>
          </p:nvPr>
        </p:nvSpPr>
        <p:spPr>
          <a:xfrm>
            <a:off x="0" y="-6350"/>
            <a:ext cx="777479"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latin typeface="黑体" panose="02010609060101010101" pitchFamily="49" charset="-122"/>
              <a:ea typeface="黑体" panose="02010609060101010101" pitchFamily="49" charset="-122"/>
              <a:cs typeface="Arial" panose="020B0604020202020204" pitchFamily="34" charset="0"/>
            </a:endParaRPr>
          </a:p>
        </p:txBody>
      </p:sp>
      <p:sp>
        <p:nvSpPr>
          <p:cNvPr id="10" name="KSO_Shape"/>
          <p:cNvSpPr/>
          <p:nvPr>
            <p:custDataLst>
              <p:tags r:id="rId4"/>
            </p:custDataLst>
          </p:nvPr>
        </p:nvSpPr>
        <p:spPr>
          <a:xfrm rot="6188927">
            <a:off x="588170" y="434975"/>
            <a:ext cx="66675"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1" name="KSO_Shape"/>
          <p:cNvSpPr/>
          <p:nvPr>
            <p:custDataLst>
              <p:tags r:id="rId5"/>
            </p:custDataLst>
          </p:nvPr>
        </p:nvSpPr>
        <p:spPr>
          <a:xfrm rot="7226800">
            <a:off x="558999" y="535781"/>
            <a:ext cx="66675"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2" name="KSO_Shape"/>
          <p:cNvSpPr/>
          <p:nvPr>
            <p:custDataLst>
              <p:tags r:id="rId6"/>
            </p:custDataLst>
          </p:nvPr>
        </p:nvSpPr>
        <p:spPr>
          <a:xfrm rot="8126800">
            <a:off x="507206" y="620713"/>
            <a:ext cx="66675"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3" name="KSO_Shape"/>
          <p:cNvSpPr/>
          <p:nvPr>
            <p:custDataLst>
              <p:tags r:id="rId7"/>
            </p:custDataLst>
          </p:nvPr>
        </p:nvSpPr>
        <p:spPr>
          <a:xfrm rot="9026800">
            <a:off x="442913" y="677863"/>
            <a:ext cx="66675"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3" name="文本占位符 2"/>
          <p:cNvSpPr>
            <a:spLocks noGrp="1"/>
          </p:cNvSpPr>
          <p:nvPr>
            <p:ph type="body" idx="1"/>
          </p:nvPr>
        </p:nvSpPr>
        <p:spPr>
          <a:xfrm>
            <a:off x="629841" y="1744961"/>
            <a:ext cx="3868340" cy="823912"/>
          </a:xfrm>
        </p:spPr>
        <p:txBody>
          <a:bodyPr anchor="b">
            <a:normAutofit/>
          </a:bodyPr>
          <a:lstStyle>
            <a:lvl1pPr marL="0" indent="0">
              <a:buNone/>
              <a:defRPr sz="15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629841" y="2615609"/>
            <a:ext cx="3868340" cy="3574054"/>
          </a:xfrm>
        </p:spPr>
        <p:txBody>
          <a:bodyPr/>
          <a:lstStyle>
            <a:lvl1pPr>
              <a:defRPr sz="1500"/>
            </a:lvl1pPr>
            <a:lvl2pPr>
              <a:defRPr sz="1350"/>
            </a:lvl2pPr>
            <a:lvl3pPr>
              <a:defRPr sz="1350"/>
            </a:lvl3pPr>
            <a:lvl4pPr>
              <a:defRPr sz="1350"/>
            </a:lvl4pPr>
            <a:lvl5pPr>
              <a:defRPr sz="1350"/>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4629150" y="1744961"/>
            <a:ext cx="3887391" cy="823912"/>
          </a:xfrm>
        </p:spPr>
        <p:txBody>
          <a:bodyPr anchor="b">
            <a:normAutofit/>
          </a:bodyPr>
          <a:lstStyle>
            <a:lvl1pPr marL="0" indent="0">
              <a:buNone/>
              <a:defRPr sz="15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4629150" y="2615609"/>
            <a:ext cx="3887391" cy="3574054"/>
          </a:xfrm>
        </p:spPr>
        <p:txBody>
          <a:bodyPr/>
          <a:lstStyle>
            <a:lvl1pPr>
              <a:defRPr sz="1500"/>
            </a:lvl1pPr>
            <a:lvl2pPr>
              <a:defRPr sz="1350"/>
            </a:lvl2pPr>
            <a:lvl3pPr>
              <a:defRPr sz="1350"/>
            </a:lvl3pPr>
            <a:lvl4pPr>
              <a:defRPr sz="1350"/>
            </a:lvl4pPr>
            <a:lvl5pPr>
              <a:defRPr sz="1350"/>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16" name="标题 15"/>
          <p:cNvSpPr>
            <a:spLocks noGrp="1"/>
          </p:cNvSpPr>
          <p:nvPr>
            <p:ph type="title"/>
          </p:nvPr>
        </p:nvSpPr>
        <p:spPr>
          <a:xfrm>
            <a:off x="951548" y="276226"/>
            <a:ext cx="7330916" cy="518160"/>
          </a:xfrm>
        </p:spPr>
        <p:txBody>
          <a:bodyPr>
            <a:noAutofit/>
          </a:bodyPr>
          <a:lstStyle>
            <a:lvl1pPr>
              <a:defRPr sz="2400" b="1">
                <a:solidFill>
                  <a:schemeClr val="tx1">
                    <a:lumMod val="65000"/>
                    <a:lumOff val="35000"/>
                  </a:schemeClr>
                </a:solidFill>
                <a:latin typeface="黑体" panose="02010609060101010101" pitchFamily="49" charset="-122"/>
                <a:ea typeface="黑体" panose="02010609060101010101" pitchFamily="49" charset="-122"/>
              </a:defRPr>
            </a:lvl1pPr>
          </a:lstStyle>
          <a:p>
            <a:r>
              <a:rPr lang="zh-CN" altLang="en-US" noProof="1"/>
              <a:t>单击此处编辑母版标题样式</a:t>
            </a:r>
            <a:endParaRPr lang="zh-CN" altLang="en-US" noProof="1"/>
          </a:p>
        </p:txBody>
      </p:sp>
      <p:sp>
        <p:nvSpPr>
          <p:cNvPr id="17" name="文本占位符 16"/>
          <p:cNvSpPr>
            <a:spLocks noGrp="1"/>
          </p:cNvSpPr>
          <p:nvPr>
            <p:ph type="body" sz="quarter" idx="13"/>
          </p:nvPr>
        </p:nvSpPr>
        <p:spPr>
          <a:xfrm>
            <a:off x="971550" y="802640"/>
            <a:ext cx="4216004" cy="354013"/>
          </a:xfrm>
        </p:spPr>
        <p:txBody>
          <a:bodyPr>
            <a:noAutofit/>
          </a:bodyPr>
          <a:lstStyle>
            <a:lvl1pPr marL="0" indent="0">
              <a:buNone/>
              <a:defRPr sz="1500">
                <a:solidFill>
                  <a:schemeClr val="tx1">
                    <a:lumMod val="50000"/>
                    <a:lumOff val="50000"/>
                  </a:schemeClr>
                </a:solidFill>
                <a:latin typeface="黑体" panose="02010609060101010101" pitchFamily="49" charset="-122"/>
                <a:ea typeface="黑体" panose="02010609060101010101" pitchFamily="49" charset="-122"/>
              </a:defRPr>
            </a:lvl1pPr>
          </a:lstStyle>
          <a:p>
            <a:pPr lvl="0"/>
            <a:endParaRPr lang="zh-CN" altLang="en-US" noProof="1"/>
          </a:p>
        </p:txBody>
      </p:sp>
      <p:sp>
        <p:nvSpPr>
          <p:cNvPr id="14" name="日期占位符 6"/>
          <p:cNvSpPr>
            <a:spLocks noGrp="1"/>
          </p:cNvSpPr>
          <p:nvPr>
            <p:ph type="dt" sz="half" idx="14"/>
          </p:nvPr>
        </p:nvSpPr>
        <p:spPr/>
        <p:txBody>
          <a:bodyPr/>
          <a:lstStyle>
            <a:lvl1pPr>
              <a:defRPr/>
            </a:lvl1pPr>
          </a:lstStyle>
          <a:p>
            <a:pPr>
              <a:defRPr/>
            </a:pPr>
            <a:endParaRPr lang="zh-CN" altLang="en-US"/>
          </a:p>
        </p:txBody>
      </p:sp>
      <p:sp>
        <p:nvSpPr>
          <p:cNvPr id="15" name="页脚占位符 7"/>
          <p:cNvSpPr>
            <a:spLocks noGrp="1"/>
          </p:cNvSpPr>
          <p:nvPr>
            <p:ph type="ftr" sz="quarter" idx="15"/>
          </p:nvPr>
        </p:nvSpPr>
        <p:spPr/>
        <p:txBody>
          <a:bodyPr/>
          <a:lstStyle>
            <a:lvl1pPr>
              <a:defRPr/>
            </a:lvl1pPr>
          </a:lstStyle>
          <a:p>
            <a:pPr>
              <a:defRPr/>
            </a:pPr>
            <a:endParaRPr lang="zh-CN" altLang="en-US"/>
          </a:p>
        </p:txBody>
      </p:sp>
      <p:sp>
        <p:nvSpPr>
          <p:cNvPr id="18" name="灯片编号占位符 8"/>
          <p:cNvSpPr>
            <a:spLocks noGrp="1"/>
          </p:cNvSpPr>
          <p:nvPr>
            <p:ph type="sldNum" sz="quarter" idx="16"/>
          </p:nvPr>
        </p:nvSpPr>
        <p:spPr/>
        <p:txBody>
          <a:bodyPr/>
          <a:lstStyle>
            <a:lvl1pPr>
              <a:defRPr smtClean="0"/>
            </a:lvl1pPr>
          </a:lstStyle>
          <a:p>
            <a:pPr>
              <a:defRPr/>
            </a:pPr>
            <a:fld id="{43B64651-DA25-460D-BF03-D6AB3999D7BA}" type="slidenum">
              <a:rPr lang="zh-CN" altLang="en-US"/>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任意多边形: 形状 45"/>
          <p:cNvSpPr/>
          <p:nvPr>
            <p:custDataLst>
              <p:tags r:id="rId2"/>
            </p:custDataLst>
          </p:nvPr>
        </p:nvSpPr>
        <p:spPr>
          <a:xfrm>
            <a:off x="0" y="-6350"/>
            <a:ext cx="879872"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latin typeface="黑体" panose="02010609060101010101" pitchFamily="49" charset="-122"/>
              <a:ea typeface="黑体" panose="02010609060101010101" pitchFamily="49" charset="-122"/>
              <a:cs typeface="Arial" panose="020B0604020202020204" pitchFamily="34" charset="0"/>
            </a:endParaRPr>
          </a:p>
        </p:txBody>
      </p:sp>
      <p:sp>
        <p:nvSpPr>
          <p:cNvPr id="6" name="任意多边形: 形状 46"/>
          <p:cNvSpPr/>
          <p:nvPr>
            <p:custDataLst>
              <p:tags r:id="rId3"/>
            </p:custDataLst>
          </p:nvPr>
        </p:nvSpPr>
        <p:spPr>
          <a:xfrm>
            <a:off x="0" y="-6350"/>
            <a:ext cx="777479"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latin typeface="黑体" panose="02010609060101010101" pitchFamily="49" charset="-122"/>
              <a:ea typeface="黑体" panose="02010609060101010101" pitchFamily="49" charset="-122"/>
              <a:cs typeface="Arial" panose="020B0604020202020204" pitchFamily="34" charset="0"/>
            </a:endParaRPr>
          </a:p>
        </p:txBody>
      </p:sp>
      <p:sp>
        <p:nvSpPr>
          <p:cNvPr id="7" name="KSO_Shape"/>
          <p:cNvSpPr/>
          <p:nvPr>
            <p:custDataLst>
              <p:tags r:id="rId4"/>
            </p:custDataLst>
          </p:nvPr>
        </p:nvSpPr>
        <p:spPr>
          <a:xfrm rot="6188927">
            <a:off x="588170" y="434975"/>
            <a:ext cx="66675"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8" name="KSO_Shape"/>
          <p:cNvSpPr/>
          <p:nvPr>
            <p:custDataLst>
              <p:tags r:id="rId5"/>
            </p:custDataLst>
          </p:nvPr>
        </p:nvSpPr>
        <p:spPr>
          <a:xfrm rot="7226800">
            <a:off x="558999" y="535781"/>
            <a:ext cx="66675"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9" name="KSO_Shape"/>
          <p:cNvSpPr/>
          <p:nvPr>
            <p:custDataLst>
              <p:tags r:id="rId6"/>
            </p:custDataLst>
          </p:nvPr>
        </p:nvSpPr>
        <p:spPr>
          <a:xfrm rot="8126800">
            <a:off x="507206" y="620713"/>
            <a:ext cx="66675"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10" name="KSO_Shape"/>
          <p:cNvSpPr/>
          <p:nvPr>
            <p:custDataLst>
              <p:tags r:id="rId7"/>
            </p:custDataLst>
          </p:nvPr>
        </p:nvSpPr>
        <p:spPr>
          <a:xfrm rot="9026800">
            <a:off x="442913" y="677863"/>
            <a:ext cx="66675"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sz="1350" noProof="1">
              <a:solidFill>
                <a:srgbClr val="FFFFFF"/>
              </a:solidFill>
              <a:latin typeface="黑体" panose="02010609060101010101" pitchFamily="49" charset="-122"/>
              <a:ea typeface="黑体" panose="02010609060101010101" pitchFamily="49" charset="-122"/>
              <a:cs typeface="Arial" panose="020B0604020202020204" pitchFamily="34" charset="0"/>
            </a:endParaRPr>
          </a:p>
        </p:txBody>
      </p:sp>
      <p:sp>
        <p:nvSpPr>
          <p:cNvPr id="2" name="标题 1"/>
          <p:cNvSpPr>
            <a:spLocks noGrp="1"/>
          </p:cNvSpPr>
          <p:nvPr>
            <p:ph type="title"/>
          </p:nvPr>
        </p:nvSpPr>
        <p:spPr>
          <a:xfrm>
            <a:off x="629840" y="457200"/>
            <a:ext cx="3123900" cy="1600200"/>
          </a:xfrm>
        </p:spPr>
        <p:txBody>
          <a:bodyPr anchor="t">
            <a:normAutofit/>
          </a:bodyPr>
          <a:lstStyle>
            <a:lvl1pPr>
              <a:defRPr sz="2700"/>
            </a:lvl1pPr>
          </a:lstStyle>
          <a:p>
            <a:r>
              <a:rPr lang="zh-CN" altLang="en-US" noProof="1"/>
              <a:t>单击此处编辑母版标题样式</a:t>
            </a:r>
            <a:endParaRPr lang="zh-CN" altLang="en-US" noProof="1"/>
          </a:p>
        </p:txBody>
      </p:sp>
      <p:sp>
        <p:nvSpPr>
          <p:cNvPr id="3" name="图片占位符 2"/>
          <p:cNvSpPr>
            <a:spLocks noGrp="1" noChangeAspect="1"/>
          </p:cNvSpPr>
          <p:nvPr>
            <p:ph type="pic" idx="1"/>
          </p:nvPr>
        </p:nvSpPr>
        <p:spPr>
          <a:xfrm>
            <a:off x="3888000" y="457200"/>
            <a:ext cx="4627800" cy="54036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1"/>
          </a:p>
        </p:txBody>
      </p:sp>
      <p:sp>
        <p:nvSpPr>
          <p:cNvPr id="4" name="文本占位符 3"/>
          <p:cNvSpPr>
            <a:spLocks noGrp="1"/>
          </p:cNvSpPr>
          <p:nvPr>
            <p:ph type="body" sz="half" idx="2"/>
          </p:nvPr>
        </p:nvSpPr>
        <p:spPr>
          <a:xfrm>
            <a:off x="629840" y="2057400"/>
            <a:ext cx="3123900" cy="3811588"/>
          </a:xfrm>
        </p:spPr>
        <p:txBody>
          <a:bodyPr>
            <a:normAutofit/>
          </a:bodyPr>
          <a:lstStyle>
            <a:lvl1pPr marL="0" indent="0">
              <a:buNone/>
              <a:defRPr sz="15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endParaRPr lang="zh-CN" altLang="en-US" noProof="1"/>
          </a:p>
        </p:txBody>
      </p:sp>
      <p:sp>
        <p:nvSpPr>
          <p:cNvPr id="11" name="日期占位符 4"/>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12" name="页脚占位符 5"/>
          <p:cNvSpPr>
            <a:spLocks noGrp="1"/>
          </p:cNvSpPr>
          <p:nvPr>
            <p:ph type="ftr" sz="quarter" idx="11"/>
          </p:nvPr>
        </p:nvSpPr>
        <p:spPr/>
        <p:txBody>
          <a:bodyPr/>
          <a:lstStyle>
            <a:lvl1pPr>
              <a:defRPr/>
            </a:lvl1pPr>
          </a:lstStyle>
          <a:p>
            <a:endParaRPr lang="zh-CN" altLang="en-US"/>
          </a:p>
        </p:txBody>
      </p:sp>
      <p:sp>
        <p:nvSpPr>
          <p:cNvPr id="13" name="灯片编号占位符 6"/>
          <p:cNvSpPr>
            <a:spLocks noGrp="1"/>
          </p:cNvSpPr>
          <p:nvPr>
            <p:ph type="sldNum" sz="quarter" idx="12"/>
          </p:nvPr>
        </p:nvSpPr>
        <p:spPr/>
        <p:txBody>
          <a:bodyPr/>
          <a:lstStyle>
            <a:lvl1pPr>
              <a:defRPr smtClean="0"/>
            </a:lvl1pPr>
          </a:lstStyle>
          <a:p>
            <a:fld id="{0C913308-F349-4B6D-A68A-DD1791B4A57B}" type="slidenum">
              <a:rPr lang="zh-CN" altLang="en-US" smtClean="0"/>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tags" Target="../tags/tag47.xml"/><Relationship Id="rId14" Type="http://schemas.openxmlformats.org/officeDocument/2006/relationships/tags" Target="../tags/tag46.xml"/><Relationship Id="rId13" Type="http://schemas.openxmlformats.org/officeDocument/2006/relationships/tags" Target="../tags/tag45.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custDataLst>
              <p:tags r:id="rId13"/>
            </p:custDataLst>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noChangeArrowheads="1"/>
          </p:cNvSpPr>
          <p:nvPr>
            <p:ph type="body" idx="9"/>
            <p:custDataLst>
              <p:tags r:id="rId14"/>
            </p:custDataLst>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normAutofit/>
          </a:bodyPr>
          <a:lstStyle>
            <a:lvl1pPr algn="l" fontAlgn="auto">
              <a:lnSpc>
                <a:spcPct val="120000"/>
              </a:lnSpc>
              <a:buFontTx/>
              <a:buNone/>
              <a:defRPr sz="900" noProof="1">
                <a:solidFill>
                  <a:schemeClr val="bg1">
                    <a:lumMod val="50000"/>
                  </a:schemeClr>
                </a:solidFill>
                <a:latin typeface="+mn-lt"/>
                <a:ea typeface="+mn-ea"/>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normAutofit/>
          </a:bodyPr>
          <a:lstStyle>
            <a:lvl1pPr algn="ctr" fontAlgn="auto">
              <a:lnSpc>
                <a:spcPct val="120000"/>
              </a:lnSpc>
              <a:buFontTx/>
              <a:buNone/>
              <a:defRPr sz="900" noProof="1">
                <a:solidFill>
                  <a:schemeClr val="bg1">
                    <a:lumMod val="50000"/>
                  </a:schemeClr>
                </a:solidFill>
              </a:defRPr>
            </a:lvl1pPr>
          </a:lstStyle>
          <a:p>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normAutofit/>
          </a:bodyPr>
          <a:lstStyle>
            <a:lvl1pPr algn="r" fontAlgn="auto">
              <a:lnSpc>
                <a:spcPct val="120000"/>
              </a:lnSpc>
              <a:buFontTx/>
              <a:buNone/>
              <a:defRPr sz="900" noProof="1" smtClean="0">
                <a:solidFill>
                  <a:schemeClr val="bg1">
                    <a:lumMod val="50000"/>
                  </a:schemeClr>
                </a:solidFill>
                <a:latin typeface="+mn-lt"/>
                <a:ea typeface="+mn-ea"/>
              </a:defRPr>
            </a:lvl1pPr>
          </a:lstStyle>
          <a:p>
            <a:fld id="{0C913308-F349-4B6D-A68A-DD1791B4A57B}" type="slidenum">
              <a:rPr lang="zh-CN" altLang="en-US" smtClean="0"/>
            </a:fld>
            <a:endParaRPr lang="zh-CN" altLang="en-US"/>
          </a:p>
        </p:txBody>
      </p:sp>
      <p:sp>
        <p:nvSpPr>
          <p:cNvPr id="8" name="KSO_TEMPLATE" hidden="1"/>
          <p:cNvSpPr/>
          <p:nvPr>
            <p:custDataLst>
              <p:tags r:id="rId1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sz="1350"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rtl="0" fontAlgn="base">
        <a:lnSpc>
          <a:spcPct val="120000"/>
        </a:lnSpc>
        <a:spcBef>
          <a:spcPct val="0"/>
        </a:spcBef>
        <a:spcAft>
          <a:spcPct val="0"/>
        </a:spcAft>
        <a:defRPr sz="2400" b="1" kern="1200">
          <a:solidFill>
            <a:srgbClr val="595959"/>
          </a:solidFill>
          <a:latin typeface="黑体" panose="02010609060101010101" pitchFamily="49" charset="-122"/>
          <a:ea typeface="黑体" panose="02010609060101010101" pitchFamily="49" charset="-122"/>
          <a:cs typeface="+mj-cs"/>
        </a:defRPr>
      </a:lvl1pPr>
      <a:lvl2pPr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2pPr>
      <a:lvl3pPr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3pPr>
      <a:lvl4pPr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4pPr>
      <a:lvl5pPr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5pPr>
      <a:lvl6pPr marL="457200"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6pPr>
      <a:lvl7pPr marL="914400"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7pPr>
      <a:lvl8pPr marL="1371600"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8pPr>
      <a:lvl9pPr marL="1828800"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9pPr>
    </p:titleStyle>
    <p:bodyStyle>
      <a:lvl1pPr marL="171450" indent="-171450" algn="l" rtl="0" fontAlgn="base">
        <a:lnSpc>
          <a:spcPct val="120000"/>
        </a:lnSpc>
        <a:spcBef>
          <a:spcPts val="750"/>
        </a:spcBef>
        <a:spcAft>
          <a:spcPct val="0"/>
        </a:spcAft>
        <a:buFont typeface="Arial" panose="020B0604020202020204" pitchFamily="34" charset="0"/>
        <a:buChar char="•"/>
        <a:defRPr sz="1800" kern="1200">
          <a:solidFill>
            <a:schemeClr val="tx1"/>
          </a:solidFill>
          <a:latin typeface="黑体" panose="02010609060101010101" pitchFamily="49" charset="-122"/>
          <a:ea typeface="黑体" panose="02010609060101010101" pitchFamily="49" charset="-122"/>
          <a:cs typeface="+mn-cs"/>
        </a:defRPr>
      </a:lvl1pPr>
      <a:lvl2pPr marL="514350" indent="-171450" algn="l" rtl="0" fontAlgn="base">
        <a:lnSpc>
          <a:spcPct val="120000"/>
        </a:lnSpc>
        <a:spcBef>
          <a:spcPts val="375"/>
        </a:spcBef>
        <a:spcAft>
          <a:spcPct val="0"/>
        </a:spcAft>
        <a:buFont typeface="Arial" panose="020B0604020202020204" pitchFamily="34" charset="0"/>
        <a:buChar char="•"/>
        <a:defRPr sz="1500" kern="1200">
          <a:solidFill>
            <a:schemeClr val="tx1"/>
          </a:solidFill>
          <a:latin typeface="黑体" panose="02010609060101010101" pitchFamily="49" charset="-122"/>
          <a:ea typeface="黑体" panose="02010609060101010101" pitchFamily="49" charset="-122"/>
          <a:cs typeface="+mn-cs"/>
        </a:defRPr>
      </a:lvl2pPr>
      <a:lvl3pPr marL="857250" indent="-171450" algn="l" rtl="0" fontAlgn="base">
        <a:lnSpc>
          <a:spcPct val="120000"/>
        </a:lnSpc>
        <a:spcBef>
          <a:spcPts val="375"/>
        </a:spcBef>
        <a:spcAft>
          <a:spcPct val="0"/>
        </a:spcAft>
        <a:buFont typeface="Arial" panose="020B0604020202020204" pitchFamily="34" charset="0"/>
        <a:buChar char="•"/>
        <a:defRPr kern="1200">
          <a:solidFill>
            <a:schemeClr val="tx1"/>
          </a:solidFill>
          <a:latin typeface="黑体" panose="02010609060101010101" pitchFamily="49" charset="-122"/>
          <a:ea typeface="黑体" panose="02010609060101010101" pitchFamily="49" charset="-122"/>
          <a:cs typeface="+mn-cs"/>
        </a:defRPr>
      </a:lvl3pPr>
      <a:lvl4pPr marL="1200150" indent="-171450" algn="l" rtl="0" fontAlgn="base">
        <a:lnSpc>
          <a:spcPct val="120000"/>
        </a:lnSpc>
        <a:spcBef>
          <a:spcPts val="375"/>
        </a:spcBef>
        <a:spcAft>
          <a:spcPct val="0"/>
        </a:spcAft>
        <a:buFont typeface="Arial" panose="020B0604020202020204" pitchFamily="34" charset="0"/>
        <a:buChar char="•"/>
        <a:defRPr kern="1200">
          <a:solidFill>
            <a:schemeClr val="tx1"/>
          </a:solidFill>
          <a:latin typeface="黑体" panose="02010609060101010101" pitchFamily="49" charset="-122"/>
          <a:ea typeface="黑体" panose="02010609060101010101" pitchFamily="49" charset="-122"/>
          <a:cs typeface="+mn-cs"/>
        </a:defRPr>
      </a:lvl4pPr>
      <a:lvl5pPr marL="1543050" indent="-171450" algn="l" rtl="0" fontAlgn="base">
        <a:lnSpc>
          <a:spcPct val="120000"/>
        </a:lnSpc>
        <a:spcBef>
          <a:spcPts val="375"/>
        </a:spcBef>
        <a:spcAft>
          <a:spcPct val="0"/>
        </a:spcAft>
        <a:buFont typeface="Arial" panose="020B0604020202020204" pitchFamily="34" charset="0"/>
        <a:buChar char="•"/>
        <a:defRPr kern="1200">
          <a:solidFill>
            <a:schemeClr val="tx1"/>
          </a:solidFill>
          <a:latin typeface="黑体" panose="02010609060101010101" pitchFamily="49" charset="-122"/>
          <a:ea typeface="黑体" panose="02010609060101010101" pitchFamily="49"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0.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8.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9.xm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r>
              <a:rPr lang="en-US" altLang="zh-CN"/>
              <a:t>2022</a:t>
            </a:r>
            <a:r>
              <a:rPr lang="zh-CN" altLang="zh-CN"/>
              <a:t>年</a:t>
            </a:r>
            <a:r>
              <a:rPr lang="en-US" altLang="zh-CN"/>
              <a:t>3</a:t>
            </a:r>
            <a:r>
              <a:rPr lang="zh-CN" altLang="en-US"/>
              <a:t>号公告</a:t>
            </a:r>
            <a:endParaRPr lang="zh-CN" altLang="en-US"/>
          </a:p>
        </p:txBody>
      </p:sp>
      <p:sp>
        <p:nvSpPr>
          <p:cNvPr id="4" name="副标题 3"/>
          <p:cNvSpPr>
            <a:spLocks noGrp="1"/>
          </p:cNvSpPr>
          <p:nvPr>
            <p:ph type="subTitle" idx="1"/>
          </p:nvPr>
        </p:nvSpPr>
        <p:spPr/>
        <p:txBody>
          <a:bodyPr/>
          <a:p>
            <a:endParaRPr lang="zh-CN" altLang="en-US"/>
          </a:p>
        </p:txBody>
      </p:sp>
      <p:pic>
        <p:nvPicPr>
          <p:cNvPr id="5" name="图片 4"/>
          <p:cNvPicPr>
            <a:picLocks noChangeAspect="1"/>
          </p:cNvPicPr>
          <p:nvPr/>
        </p:nvPicPr>
        <p:blipFill>
          <a:blip r:embed="rId1"/>
          <a:stretch>
            <a:fillRect/>
          </a:stretch>
        </p:blipFill>
        <p:spPr>
          <a:xfrm>
            <a:off x="-901065" y="0"/>
            <a:ext cx="12182475" cy="6867525"/>
          </a:xfrm>
          <a:prstGeom prst="rect">
            <a:avLst/>
          </a:prstGeom>
        </p:spPr>
      </p:pic>
      <p:sp>
        <p:nvSpPr>
          <p:cNvPr id="6" name="文本框 5"/>
          <p:cNvSpPr txBox="1"/>
          <p:nvPr/>
        </p:nvSpPr>
        <p:spPr>
          <a:xfrm>
            <a:off x="971550" y="1052830"/>
            <a:ext cx="8595360" cy="4707890"/>
          </a:xfrm>
          <a:prstGeom prst="rect">
            <a:avLst/>
          </a:prstGeom>
          <a:noFill/>
        </p:spPr>
        <p:txBody>
          <a:bodyPr wrap="square" rtlCol="0">
            <a:spAutoFit/>
          </a:bodyPr>
          <a:p>
            <a:pPr algn="ctr"/>
            <a:endParaRPr lang="zh-CN" altLang="en-US" sz="3200"/>
          </a:p>
          <a:p>
            <a:pPr algn="ctr"/>
            <a:r>
              <a:rPr lang="zh-CN" altLang="en-US" sz="4400"/>
              <a:t>小微企业</a:t>
            </a:r>
            <a:r>
              <a:rPr lang="en-US" altLang="zh-CN" sz="4400"/>
              <a:t>“</a:t>
            </a:r>
            <a:r>
              <a:rPr lang="zh-CN" altLang="en-US" sz="4400"/>
              <a:t>六税两费</a:t>
            </a:r>
            <a:r>
              <a:rPr lang="en-US" altLang="zh-CN" sz="4400"/>
              <a:t>”</a:t>
            </a:r>
            <a:r>
              <a:rPr lang="zh-CN" altLang="en-US" sz="4400"/>
              <a:t>减免政策讲解</a:t>
            </a:r>
            <a:endParaRPr lang="zh-CN" altLang="en-US" sz="4400"/>
          </a:p>
          <a:p>
            <a:pPr algn="ctr"/>
            <a:endParaRPr lang="zh-CN" altLang="en-US" sz="4400"/>
          </a:p>
          <a:p>
            <a:pPr algn="ctr"/>
            <a:endParaRPr lang="zh-CN" altLang="en-US" sz="2000">
              <a:sym typeface="+mn-ea"/>
            </a:endParaRPr>
          </a:p>
          <a:p>
            <a:pPr algn="ctr"/>
            <a:endParaRPr lang="zh-CN" altLang="en-US" sz="2000">
              <a:sym typeface="+mn-ea"/>
            </a:endParaRPr>
          </a:p>
          <a:p>
            <a:pPr algn="ctr"/>
            <a:r>
              <a:rPr lang="zh-CN" altLang="en-US" sz="2000">
                <a:sym typeface="+mn-ea"/>
              </a:rPr>
              <a:t>【财政部</a:t>
            </a:r>
            <a:r>
              <a:rPr lang="en-US" altLang="zh-CN" sz="2000">
                <a:sym typeface="+mn-ea"/>
              </a:rPr>
              <a:t> </a:t>
            </a:r>
            <a:r>
              <a:rPr lang="zh-CN" altLang="en-US" sz="2000">
                <a:sym typeface="+mn-ea"/>
              </a:rPr>
              <a:t>税务总局</a:t>
            </a:r>
            <a:r>
              <a:rPr lang="en-US" altLang="zh-CN" sz="2000">
                <a:sym typeface="+mn-ea"/>
              </a:rPr>
              <a:t>2022</a:t>
            </a:r>
            <a:r>
              <a:rPr lang="zh-CN" altLang="en-US" sz="2000">
                <a:sym typeface="+mn-ea"/>
              </a:rPr>
              <a:t>年</a:t>
            </a:r>
            <a:r>
              <a:rPr lang="en-US" altLang="zh-CN" sz="2000">
                <a:sym typeface="+mn-ea"/>
              </a:rPr>
              <a:t>10</a:t>
            </a:r>
            <a:r>
              <a:rPr lang="zh-CN" altLang="en-US" sz="2000">
                <a:sym typeface="+mn-ea"/>
              </a:rPr>
              <a:t>号</a:t>
            </a:r>
            <a:r>
              <a:rPr lang="zh-CN" altLang="en-US" sz="2000">
                <a:sym typeface="+mn-ea"/>
              </a:rPr>
              <a:t>公告】</a:t>
            </a:r>
            <a:endParaRPr lang="en-US" altLang="zh-CN" sz="2000"/>
          </a:p>
          <a:p>
            <a:pPr algn="ctr"/>
            <a:r>
              <a:rPr lang="zh-CN" altLang="en-US" sz="2000">
                <a:sym typeface="+mn-ea"/>
              </a:rPr>
              <a:t>【国家税务总局  </a:t>
            </a:r>
            <a:r>
              <a:rPr lang="en-US" altLang="zh-CN" sz="2000">
                <a:sym typeface="+mn-ea"/>
              </a:rPr>
              <a:t>2022</a:t>
            </a:r>
            <a:r>
              <a:rPr lang="zh-CN" altLang="en-US" sz="2000">
                <a:sym typeface="+mn-ea"/>
              </a:rPr>
              <a:t>年</a:t>
            </a:r>
            <a:r>
              <a:rPr lang="en-US" altLang="zh-CN" sz="2000">
                <a:sym typeface="+mn-ea"/>
              </a:rPr>
              <a:t>3</a:t>
            </a:r>
            <a:r>
              <a:rPr lang="zh-CN" altLang="en-US" sz="2000">
                <a:sym typeface="+mn-ea"/>
              </a:rPr>
              <a:t>号公告】</a:t>
            </a:r>
            <a:endParaRPr lang="zh-CN" altLang="en-US" sz="2000"/>
          </a:p>
          <a:p>
            <a:pPr algn="ctr"/>
            <a:endParaRPr lang="zh-CN" altLang="en-US" sz="2000" b="1"/>
          </a:p>
          <a:p>
            <a:pPr algn="ctr"/>
            <a:endParaRPr lang="zh-CN" altLang="en-US" sz="2000" b="1"/>
          </a:p>
          <a:p>
            <a:pPr algn="ctr"/>
            <a:endParaRPr lang="zh-CN" altLang="en-US" sz="2000" b="1"/>
          </a:p>
          <a:p>
            <a:pPr algn="ctr"/>
            <a:endParaRPr lang="zh-CN" altLang="en-US" sz="2000" b="1"/>
          </a:p>
          <a:p>
            <a:pPr algn="ctr"/>
            <a:r>
              <a:rPr lang="zh-CN" altLang="en-US" sz="2000"/>
              <a:t>国家税务总局沁水县税务局</a:t>
            </a:r>
            <a:endParaRPr lang="zh-CN" alt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63490" name="Picture 2" descr="C:\Users\Administrator\Desktop\新建文件夹 (5)\千图网_画册封面图片_图片编号17975946\55b76287878b9副本.jpg"/>
          <p:cNvPicPr>
            <a:picLocks noChangeAspect="1"/>
          </p:cNvPicPr>
          <p:nvPr>
            <p:ph idx="1"/>
          </p:nvPr>
        </p:nvPicPr>
        <p:blipFill>
          <a:blip r:embed="rId1"/>
          <a:stretch>
            <a:fillRect/>
          </a:stretch>
        </p:blipFill>
        <p:spPr>
          <a:xfrm>
            <a:off x="-396240" y="-15240"/>
            <a:ext cx="9650095" cy="6888480"/>
          </a:xfrm>
          <a:prstGeom prst="rect">
            <a:avLst/>
          </a:prstGeom>
          <a:noFill/>
          <a:ln w="9525" cap="flat" cmpd="sng">
            <a:solidFill>
              <a:srgbClr val="2F83E6"/>
            </a:solidFill>
            <a:prstDash val="solid"/>
            <a:miter/>
            <a:headEnd type="none" w="med" len="med"/>
            <a:tailEnd type="none" w="med" len="med"/>
          </a:ln>
        </p:spPr>
      </p:pic>
      <p:sp>
        <p:nvSpPr>
          <p:cNvPr id="100" name="文本框 99"/>
          <p:cNvSpPr txBox="1"/>
          <p:nvPr/>
        </p:nvSpPr>
        <p:spPr>
          <a:xfrm>
            <a:off x="1134110" y="692150"/>
            <a:ext cx="6414135" cy="398780"/>
          </a:xfrm>
          <a:prstGeom prst="rect">
            <a:avLst/>
          </a:prstGeom>
          <a:noFill/>
          <a:ln w="9525">
            <a:noFill/>
          </a:ln>
        </p:spPr>
        <p:txBody>
          <a:bodyPr wrap="square">
            <a:spAutoFit/>
          </a:bodyPr>
          <a:p>
            <a:pPr indent="0" algn="ctr"/>
            <a:r>
              <a:rPr lang="zh-CN" sz="2000" b="1">
                <a:ea typeface="微软雅黑" panose="020B0503020204020204" charset="-122"/>
              </a:rPr>
              <a:t>个体工商户、小型微利企业与小规模纳税人身份不冲突</a:t>
            </a:r>
            <a:endParaRPr lang="zh-CN" altLang="en-US" sz="2000" b="1">
              <a:ea typeface="微软雅黑" panose="020B0503020204020204" charset="-122"/>
            </a:endParaRPr>
          </a:p>
        </p:txBody>
      </p:sp>
      <p:sp>
        <p:nvSpPr>
          <p:cNvPr id="3" name="文本框 2"/>
          <p:cNvSpPr txBox="1"/>
          <p:nvPr/>
        </p:nvSpPr>
        <p:spPr>
          <a:xfrm>
            <a:off x="1035050" y="1302385"/>
            <a:ext cx="7073900" cy="645160"/>
          </a:xfrm>
          <a:prstGeom prst="rect">
            <a:avLst/>
          </a:prstGeom>
          <a:noFill/>
        </p:spPr>
        <p:txBody>
          <a:bodyPr wrap="square" rtlCol="0">
            <a:spAutoFit/>
          </a:bodyPr>
          <a:p>
            <a:r>
              <a:rPr lang="zh-CN" altLang="en-US"/>
              <a:t>增值税小规模纳税人按规定登记为一般纳税人的，自一般纳税人生效之日起不再按照增值税小规模纳税人适用“六税两费”减免政策。</a:t>
            </a:r>
            <a:endParaRPr lang="zh-CN" altLang="en-US"/>
          </a:p>
        </p:txBody>
      </p:sp>
      <p:graphicFrame>
        <p:nvGraphicFramePr>
          <p:cNvPr id="4" name="表格 3"/>
          <p:cNvGraphicFramePr/>
          <p:nvPr>
            <p:custDataLst>
              <p:tags r:id="rId2"/>
            </p:custDataLst>
          </p:nvPr>
        </p:nvGraphicFramePr>
        <p:xfrm>
          <a:off x="951865" y="2623820"/>
          <a:ext cx="7002780" cy="2918460"/>
        </p:xfrm>
        <a:graphic>
          <a:graphicData uri="http://schemas.openxmlformats.org/drawingml/2006/table">
            <a:tbl>
              <a:tblPr firstRow="1" bandRow="1">
                <a:tableStyleId>{5C22544A-7EE6-4342-B048-85BDC9FD1C3A}</a:tableStyleId>
              </a:tblPr>
              <a:tblGrid>
                <a:gridCol w="1550670"/>
                <a:gridCol w="1257935"/>
                <a:gridCol w="1417955"/>
                <a:gridCol w="1209675"/>
                <a:gridCol w="1566545"/>
              </a:tblGrid>
              <a:tr h="541655">
                <a:tc>
                  <a:txBody>
                    <a:bodyPr/>
                    <a:p>
                      <a:pPr indent="0" algn="ctr">
                        <a:buNone/>
                      </a:pPr>
                      <a:r>
                        <a:rPr lang="zh-CN" sz="2000" b="0">
                          <a:solidFill>
                            <a:srgbClr val="000000"/>
                          </a:solidFill>
                          <a:latin typeface="仿宋" panose="02010609060101010101" charset="-122"/>
                          <a:ea typeface="仿宋" panose="02010609060101010101" charset="-122"/>
                        </a:rPr>
                        <a:t>基本情况</a:t>
                      </a:r>
                      <a:endParaRPr lang="zh-CN" altLang="en-US" sz="2000" b="0">
                        <a:solidFill>
                          <a:srgbClr val="000000"/>
                        </a:solidFill>
                        <a:latin typeface="仿宋" panose="02010609060101010101" charset="-122"/>
                        <a:ea typeface="仿宋" panose="02010609060101010101"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2000" b="0">
                          <a:solidFill>
                            <a:srgbClr val="000000"/>
                          </a:solidFill>
                          <a:latin typeface="仿宋" panose="02010609060101010101" charset="-122"/>
                          <a:ea typeface="仿宋" panose="02010609060101010101" charset="-122"/>
                        </a:rPr>
                        <a:t>成立日期</a:t>
                      </a:r>
                      <a:endParaRPr lang="zh-CN" altLang="en-US" sz="2000" b="0">
                        <a:solidFill>
                          <a:srgbClr val="000000"/>
                        </a:solidFill>
                        <a:latin typeface="仿宋" panose="02010609060101010101" charset="-122"/>
                        <a:ea typeface="仿宋" panose="02010609060101010101"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2000" b="0">
                          <a:solidFill>
                            <a:srgbClr val="000000"/>
                          </a:solidFill>
                          <a:latin typeface="仿宋" panose="02010609060101010101" charset="-122"/>
                          <a:ea typeface="仿宋" panose="02010609060101010101" charset="-122"/>
                        </a:rPr>
                        <a:t>一般纳税人登记日期</a:t>
                      </a:r>
                      <a:endParaRPr lang="zh-CN" altLang="en-US" sz="2000" b="0">
                        <a:solidFill>
                          <a:srgbClr val="000000"/>
                        </a:solidFill>
                        <a:latin typeface="仿宋" panose="02010609060101010101" charset="-122"/>
                        <a:ea typeface="仿宋" panose="02010609060101010101"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solidFill>
                            <a:srgbClr val="000000"/>
                          </a:solidFill>
                          <a:latin typeface="仿宋" panose="02010609060101010101" charset="-122"/>
                          <a:ea typeface="仿宋" panose="02010609060101010101" charset="-122"/>
                          <a:cs typeface="仿宋" panose="02010609060101010101" charset="-122"/>
                        </a:rPr>
                        <a:t>2月申报1月</a:t>
                      </a:r>
                      <a:endParaRPr lang="en-US" altLang="en-US" sz="20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solidFill>
                            <a:srgbClr val="000000"/>
                          </a:solidFill>
                          <a:latin typeface="仿宋" panose="02010609060101010101" charset="-122"/>
                          <a:ea typeface="仿宋" panose="02010609060101010101" charset="-122"/>
                          <a:cs typeface="仿宋" panose="02010609060101010101" charset="-122"/>
                        </a:rPr>
                        <a:t>3月申报2月</a:t>
                      </a:r>
                      <a:endParaRPr lang="en-US" altLang="en-US" sz="20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902335">
                <a:tc>
                  <a:txBody>
                    <a:bodyPr/>
                    <a:p>
                      <a:pPr indent="0" algn="ctr">
                        <a:buNone/>
                      </a:pPr>
                      <a:r>
                        <a:rPr lang="en-US" sz="2000" b="0">
                          <a:solidFill>
                            <a:srgbClr val="FF0000"/>
                          </a:solidFill>
                          <a:latin typeface="仿宋" panose="02010609060101010101" charset="-122"/>
                          <a:ea typeface="仿宋" panose="02010609060101010101" charset="-122"/>
                          <a:cs typeface="仿宋" panose="02010609060101010101" charset="-122"/>
                        </a:rPr>
                        <a:t>A公司从业人数200人，资产总额3000万</a:t>
                      </a:r>
                      <a:endParaRPr lang="en-US" altLang="en-US" sz="2000" b="0">
                        <a:solidFill>
                          <a:srgbClr val="FF0000"/>
                        </a:solidFill>
                        <a:latin typeface="仿宋" panose="02010609060101010101" charset="-122"/>
                        <a:ea typeface="仿宋" panose="02010609060101010101" charset="-122"/>
                        <a:cs typeface="仿宋" panose="02010609060101010101"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2000" b="0">
                          <a:solidFill>
                            <a:srgbClr val="000000"/>
                          </a:solidFill>
                          <a:latin typeface="仿宋" panose="02010609060101010101" charset="-122"/>
                          <a:ea typeface="仿宋" panose="02010609060101010101" charset="-122"/>
                          <a:cs typeface="仿宋" panose="02010609060101010101" charset="-122"/>
                        </a:rPr>
                        <a:t>2021年12月1日</a:t>
                      </a:r>
                      <a:endParaRPr lang="zh-CN" altLang="en-US" sz="20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solidFill>
                            <a:srgbClr val="000000"/>
                          </a:solidFill>
                          <a:latin typeface="仿宋" panose="02010609060101010101" charset="-122"/>
                          <a:ea typeface="仿宋" panose="02010609060101010101" charset="-122"/>
                          <a:cs typeface="仿宋" panose="02010609060101010101" charset="-122"/>
                        </a:rPr>
                        <a:t>2022年2月，当月1日生效</a:t>
                      </a:r>
                      <a:endParaRPr lang="en-US" altLang="en-US" sz="20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2000" b="0">
                          <a:solidFill>
                            <a:srgbClr val="000000"/>
                          </a:solidFill>
                          <a:latin typeface="仿宋" panose="02010609060101010101" charset="-122"/>
                          <a:ea typeface="仿宋" panose="02010609060101010101" charset="-122"/>
                        </a:rPr>
                        <a:t>可按小规模享受</a:t>
                      </a:r>
                      <a:endParaRPr lang="zh-CN" altLang="en-US" sz="2000" b="0">
                        <a:solidFill>
                          <a:srgbClr val="000000"/>
                        </a:solidFill>
                        <a:latin typeface="仿宋" panose="02010609060101010101" charset="-122"/>
                        <a:ea typeface="仿宋" panose="02010609060101010101"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2000" b="0">
                          <a:solidFill>
                            <a:srgbClr val="000000"/>
                          </a:solidFill>
                          <a:latin typeface="仿宋" panose="02010609060101010101" charset="-122"/>
                          <a:ea typeface="仿宋" panose="02010609060101010101" charset="-122"/>
                        </a:rPr>
                        <a:t>不可按小规模享受，</a:t>
                      </a:r>
                      <a:r>
                        <a:rPr lang="en-US" sz="2000" b="0">
                          <a:solidFill>
                            <a:srgbClr val="FF0000"/>
                          </a:solidFill>
                          <a:latin typeface="仿宋" panose="02010609060101010101" charset="-122"/>
                          <a:ea typeface="仿宋" panose="02010609060101010101" charset="-122"/>
                        </a:rPr>
                        <a:t>但可按小微享受</a:t>
                      </a:r>
                      <a:endParaRPr lang="en-US" altLang="en-US" sz="2000" b="0">
                        <a:solidFill>
                          <a:srgbClr val="000000"/>
                        </a:solidFill>
                        <a:latin typeface="仿宋" panose="02010609060101010101" charset="-122"/>
                        <a:ea typeface="仿宋" panose="02010609060101010101"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902970">
                <a:tc>
                  <a:txBody>
                    <a:bodyPr/>
                    <a:p>
                      <a:pPr indent="0" algn="ctr">
                        <a:buNone/>
                      </a:pPr>
                      <a:r>
                        <a:rPr lang="zh-CN" sz="2000" b="0">
                          <a:solidFill>
                            <a:srgbClr val="FF0000"/>
                          </a:solidFill>
                          <a:latin typeface="仿宋" panose="02010609060101010101" charset="-122"/>
                          <a:ea typeface="仿宋" panose="02010609060101010101" charset="-122"/>
                          <a:cs typeface="仿宋" panose="02010609060101010101" charset="-122"/>
                        </a:rPr>
                        <a:t>B个体工商户</a:t>
                      </a:r>
                      <a:endParaRPr lang="zh-CN" altLang="en-US" sz="2000" b="0">
                        <a:solidFill>
                          <a:srgbClr val="FF0000"/>
                        </a:solidFill>
                        <a:latin typeface="仿宋" panose="02010609060101010101" charset="-122"/>
                        <a:ea typeface="仿宋" panose="02010609060101010101" charset="-122"/>
                        <a:cs typeface="仿宋" panose="02010609060101010101"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2000" b="0">
                          <a:solidFill>
                            <a:srgbClr val="000000"/>
                          </a:solidFill>
                          <a:latin typeface="仿宋" panose="02010609060101010101" charset="-122"/>
                          <a:ea typeface="仿宋" panose="02010609060101010101" charset="-122"/>
                          <a:cs typeface="仿宋" panose="02010609060101010101" charset="-122"/>
                        </a:rPr>
                        <a:t>2021年12月1日</a:t>
                      </a:r>
                      <a:endParaRPr lang="zh-CN" altLang="en-US" sz="20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solidFill>
                            <a:srgbClr val="000000"/>
                          </a:solidFill>
                          <a:latin typeface="仿宋" panose="02010609060101010101" charset="-122"/>
                          <a:ea typeface="仿宋" panose="02010609060101010101" charset="-122"/>
                          <a:cs typeface="仿宋" panose="02010609060101010101" charset="-122"/>
                        </a:rPr>
                        <a:t>2022年2月，当月1日生效</a:t>
                      </a:r>
                      <a:endParaRPr lang="en-US" altLang="en-US" sz="2000" b="0">
                        <a:solidFill>
                          <a:srgbClr val="000000"/>
                        </a:solidFill>
                        <a:latin typeface="仿宋" panose="02010609060101010101" charset="-122"/>
                        <a:ea typeface="仿宋" panose="02010609060101010101" charset="-122"/>
                        <a:cs typeface="仿宋" panose="02010609060101010101"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2000" b="0">
                          <a:solidFill>
                            <a:srgbClr val="000000"/>
                          </a:solidFill>
                          <a:latin typeface="仿宋" panose="02010609060101010101" charset="-122"/>
                          <a:ea typeface="仿宋" panose="02010609060101010101" charset="-122"/>
                        </a:rPr>
                        <a:t>可按小规模享受</a:t>
                      </a:r>
                      <a:endParaRPr lang="zh-CN" altLang="en-US" sz="2000" b="0">
                        <a:solidFill>
                          <a:srgbClr val="000000"/>
                        </a:solidFill>
                        <a:latin typeface="仿宋" panose="02010609060101010101" charset="-122"/>
                        <a:ea typeface="仿宋" panose="02010609060101010101"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2000" b="0">
                          <a:solidFill>
                            <a:srgbClr val="000000"/>
                          </a:solidFill>
                          <a:latin typeface="仿宋" panose="02010609060101010101" charset="-122"/>
                          <a:ea typeface="仿宋" panose="02010609060101010101" charset="-122"/>
                        </a:rPr>
                        <a:t>不可按小规模享受，</a:t>
                      </a:r>
                      <a:r>
                        <a:rPr lang="en-US" sz="2000" b="0">
                          <a:solidFill>
                            <a:srgbClr val="FF0000"/>
                          </a:solidFill>
                          <a:latin typeface="仿宋" panose="02010609060101010101" charset="-122"/>
                          <a:ea typeface="仿宋" panose="02010609060101010101" charset="-122"/>
                        </a:rPr>
                        <a:t>但可按个体工商户享受</a:t>
                      </a:r>
                      <a:endParaRPr lang="en-US" altLang="en-US" sz="2000" b="0">
                        <a:solidFill>
                          <a:srgbClr val="000000"/>
                        </a:solidFill>
                        <a:latin typeface="仿宋" panose="02010609060101010101" charset="-122"/>
                        <a:ea typeface="仿宋" panose="02010609060101010101"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ppt_w</p:attrName>
                                        </p:attrNameLst>
                                      </p:cBhvr>
                                      <p:tavLst>
                                        <p:tav tm="0">
                                          <p:val>
                                            <p:strVal val="#ppt_w+.3"/>
                                          </p:val>
                                        </p:tav>
                                        <p:tav tm="100000">
                                          <p:val>
                                            <p:strVal val="#ppt_w"/>
                                          </p:val>
                                        </p:tav>
                                      </p:tavLst>
                                    </p:anim>
                                    <p:anim calcmode="lin" valueType="num">
                                      <p:cBhvr>
                                        <p:cTn id="8" dur="1000" fill="hold"/>
                                        <p:tgtEl>
                                          <p:spTgt spid="63490"/>
                                        </p:tgtEl>
                                        <p:attrNameLst>
                                          <p:attrName>ppt_h</p:attrName>
                                        </p:attrNameLst>
                                      </p:cBhvr>
                                      <p:tavLst>
                                        <p:tav tm="0">
                                          <p:val>
                                            <p:strVal val="#ppt_h"/>
                                          </p:val>
                                        </p:tav>
                                        <p:tav tm="100000">
                                          <p:val>
                                            <p:strVal val="#ppt_h"/>
                                          </p:val>
                                        </p:tav>
                                      </p:tavLst>
                                    </p:anim>
                                    <p:animEffect transition="in" filter="fade">
                                      <p:cBhvr>
                                        <p:cTn id="9" dur="1000"/>
                                        <p:tgtEl>
                                          <p:spTgt spid="63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63490" name="Picture 2" descr="C:\Users\Administrator\Desktop\新建文件夹 (5)\千图网_画册封面图片_图片编号17975946\55b76287878b9副本.jpg"/>
          <p:cNvPicPr>
            <a:picLocks noChangeAspect="1"/>
          </p:cNvPicPr>
          <p:nvPr>
            <p:ph idx="1"/>
          </p:nvPr>
        </p:nvPicPr>
        <p:blipFill>
          <a:blip r:embed="rId1"/>
          <a:stretch>
            <a:fillRect/>
          </a:stretch>
        </p:blipFill>
        <p:spPr>
          <a:xfrm>
            <a:off x="-396240" y="-27305"/>
            <a:ext cx="9650095" cy="6888480"/>
          </a:xfrm>
          <a:prstGeom prst="rect">
            <a:avLst/>
          </a:prstGeom>
          <a:noFill/>
          <a:ln w="9525" cap="flat" cmpd="sng">
            <a:solidFill>
              <a:srgbClr val="2F83E6"/>
            </a:solidFill>
            <a:prstDash val="solid"/>
            <a:miter/>
            <a:headEnd type="none" w="med" len="med"/>
            <a:tailEnd type="none" w="med" len="med"/>
          </a:ln>
        </p:spPr>
      </p:pic>
      <p:sp>
        <p:nvSpPr>
          <p:cNvPr id="3" name="文本框 2"/>
          <p:cNvSpPr txBox="1"/>
          <p:nvPr/>
        </p:nvSpPr>
        <p:spPr>
          <a:xfrm>
            <a:off x="558165" y="377825"/>
            <a:ext cx="5958205" cy="460375"/>
          </a:xfrm>
          <a:prstGeom prst="rect">
            <a:avLst/>
          </a:prstGeom>
          <a:noFill/>
        </p:spPr>
        <p:txBody>
          <a:bodyPr wrap="square" rtlCol="0">
            <a:spAutoFit/>
          </a:bodyPr>
          <a:p>
            <a:r>
              <a:rPr lang="zh-CN" altLang="en-US" sz="2400" b="1"/>
              <a:t>三、其他注意事项</a:t>
            </a:r>
            <a:endParaRPr lang="zh-CN" altLang="en-US" sz="2400" b="1"/>
          </a:p>
        </p:txBody>
      </p:sp>
      <p:sp>
        <p:nvSpPr>
          <p:cNvPr id="4" name="文本框 3"/>
          <p:cNvSpPr txBox="1"/>
          <p:nvPr/>
        </p:nvSpPr>
        <p:spPr>
          <a:xfrm>
            <a:off x="828040" y="1412875"/>
            <a:ext cx="6973570" cy="4092575"/>
          </a:xfrm>
          <a:prstGeom prst="rect">
            <a:avLst/>
          </a:prstGeom>
          <a:noFill/>
        </p:spPr>
        <p:txBody>
          <a:bodyPr wrap="square" rtlCol="0">
            <a:spAutoFit/>
          </a:bodyPr>
          <a:p>
            <a:r>
              <a:rPr lang="en-US" altLang="zh-CN" sz="2000"/>
              <a:t>1</a:t>
            </a:r>
            <a:r>
              <a:rPr lang="zh-CN" altLang="en-US" sz="2000"/>
              <a:t>、执行期限：</a:t>
            </a:r>
            <a:r>
              <a:rPr lang="en-US" altLang="zh-CN" sz="2000"/>
              <a:t>2022</a:t>
            </a:r>
            <a:r>
              <a:rPr lang="zh-CN" altLang="en-US" sz="2000"/>
              <a:t>年</a:t>
            </a:r>
            <a:r>
              <a:rPr lang="en-US" altLang="zh-CN" sz="2000"/>
              <a:t>1</a:t>
            </a:r>
            <a:r>
              <a:rPr lang="zh-CN" altLang="en-US" sz="2000"/>
              <a:t>月</a:t>
            </a:r>
            <a:r>
              <a:rPr lang="en-US" altLang="zh-CN" sz="2000"/>
              <a:t>1</a:t>
            </a:r>
            <a:r>
              <a:rPr lang="zh-CN" altLang="en-US" sz="2000"/>
              <a:t>日</a:t>
            </a:r>
            <a:r>
              <a:rPr lang="en-US" altLang="zh-CN" sz="2000"/>
              <a:t>-2024</a:t>
            </a:r>
            <a:r>
              <a:rPr lang="zh-CN" altLang="en-US" sz="2000"/>
              <a:t>年</a:t>
            </a:r>
            <a:r>
              <a:rPr lang="en-US" altLang="zh-CN" sz="2000"/>
              <a:t>12</a:t>
            </a:r>
            <a:r>
              <a:rPr lang="zh-CN" altLang="en-US" sz="2000"/>
              <a:t>月</a:t>
            </a:r>
            <a:r>
              <a:rPr lang="en-US" altLang="zh-CN" sz="2000"/>
              <a:t>31</a:t>
            </a:r>
            <a:r>
              <a:rPr lang="zh-CN" altLang="en-US" sz="2000"/>
              <a:t>日</a:t>
            </a:r>
            <a:endParaRPr lang="zh-CN" altLang="en-US" sz="2000"/>
          </a:p>
          <a:p>
            <a:endParaRPr lang="zh-CN" altLang="en-US" sz="2000"/>
          </a:p>
          <a:p>
            <a:r>
              <a:rPr lang="en-US" altLang="zh-CN" sz="2000"/>
              <a:t>2</a:t>
            </a:r>
            <a:r>
              <a:rPr lang="zh-CN" altLang="en-US" sz="2000"/>
              <a:t>、</a:t>
            </a:r>
            <a:r>
              <a:rPr lang="en-US" altLang="zh-CN" sz="2000"/>
              <a:t>2024</a:t>
            </a:r>
            <a:r>
              <a:rPr lang="zh-CN" altLang="en-US" sz="2000"/>
              <a:t>年办理</a:t>
            </a:r>
            <a:r>
              <a:rPr lang="en-US" altLang="zh-CN" sz="2000"/>
              <a:t>2023</a:t>
            </a:r>
            <a:r>
              <a:rPr lang="zh-CN" altLang="en-US" sz="2000"/>
              <a:t>年度汇算清缴后为小微企业的，享受优惠的日期截止为</a:t>
            </a:r>
            <a:r>
              <a:rPr lang="en-US" altLang="zh-CN" sz="2000"/>
              <a:t>2024</a:t>
            </a:r>
            <a:r>
              <a:rPr lang="zh-CN" altLang="en-US" sz="2000"/>
              <a:t>年</a:t>
            </a:r>
            <a:r>
              <a:rPr lang="en-US" altLang="zh-CN" sz="2000"/>
              <a:t>12</a:t>
            </a:r>
            <a:r>
              <a:rPr lang="zh-CN" altLang="en-US" sz="2000"/>
              <a:t>月</a:t>
            </a:r>
            <a:r>
              <a:rPr lang="en-US" altLang="zh-CN" sz="2000"/>
              <a:t>31</a:t>
            </a:r>
            <a:r>
              <a:rPr lang="zh-CN" altLang="en-US" sz="2000"/>
              <a:t>日</a:t>
            </a:r>
            <a:endParaRPr lang="zh-CN" altLang="en-US" sz="2000"/>
          </a:p>
          <a:p>
            <a:endParaRPr lang="zh-CN" altLang="en-US" sz="2000"/>
          </a:p>
          <a:p>
            <a:r>
              <a:rPr lang="en-US" altLang="zh-CN" sz="2000"/>
              <a:t>3</a:t>
            </a:r>
            <a:r>
              <a:rPr lang="zh-CN" altLang="en-US" sz="2000"/>
              <a:t>、符合条件未及时享受，可依法申请抵减以后纳税期的应纳税款或申请退还</a:t>
            </a:r>
            <a:endParaRPr lang="zh-CN" altLang="en-US" sz="2000"/>
          </a:p>
          <a:p>
            <a:endParaRPr lang="zh-CN" altLang="en-US" sz="2000"/>
          </a:p>
          <a:p>
            <a:r>
              <a:rPr lang="en-US" altLang="zh-CN" sz="2000"/>
              <a:t>4</a:t>
            </a:r>
            <a:r>
              <a:rPr lang="zh-CN" altLang="en-US" sz="2000"/>
              <a:t>、增值税小规模纳税人、小型微利企业和个体工商户已依法享受六税两费其他优惠政策的，可叠加享受</a:t>
            </a:r>
            <a:r>
              <a:rPr lang="en-US" altLang="zh-CN" sz="2000"/>
              <a:t>50%</a:t>
            </a:r>
            <a:r>
              <a:rPr lang="zh-CN" altLang="en-US" sz="2000"/>
              <a:t>的税额幅度减免。</a:t>
            </a:r>
            <a:endParaRPr lang="zh-CN" altLang="en-US" sz="2000"/>
          </a:p>
          <a:p>
            <a:endParaRPr lang="zh-CN" altLang="en-US" sz="2000"/>
          </a:p>
          <a:p>
            <a:r>
              <a:rPr lang="en-US" altLang="zh-CN" sz="2000"/>
              <a:t>5</a:t>
            </a:r>
            <a:r>
              <a:rPr lang="zh-CN" altLang="en-US" sz="2000"/>
              <a:t>、自行申报，无需额外资料</a:t>
            </a:r>
            <a:endParaRPr lang="zh-CN" alt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ppt_w</p:attrName>
                                        </p:attrNameLst>
                                      </p:cBhvr>
                                      <p:tavLst>
                                        <p:tav tm="0">
                                          <p:val>
                                            <p:strVal val="#ppt_w+.3"/>
                                          </p:val>
                                        </p:tav>
                                        <p:tav tm="100000">
                                          <p:val>
                                            <p:strVal val="#ppt_w"/>
                                          </p:val>
                                        </p:tav>
                                      </p:tavLst>
                                    </p:anim>
                                    <p:anim calcmode="lin" valueType="num">
                                      <p:cBhvr>
                                        <p:cTn id="8" dur="1000" fill="hold"/>
                                        <p:tgtEl>
                                          <p:spTgt spid="63490"/>
                                        </p:tgtEl>
                                        <p:attrNameLst>
                                          <p:attrName>ppt_h</p:attrName>
                                        </p:attrNameLst>
                                      </p:cBhvr>
                                      <p:tavLst>
                                        <p:tav tm="0">
                                          <p:val>
                                            <p:strVal val="#ppt_h"/>
                                          </p:val>
                                        </p:tav>
                                        <p:tav tm="100000">
                                          <p:val>
                                            <p:strVal val="#ppt_h"/>
                                          </p:val>
                                        </p:tav>
                                      </p:tavLst>
                                    </p:anim>
                                    <p:animEffect transition="in" filter="fade">
                                      <p:cBhvr>
                                        <p:cTn id="9" dur="1000"/>
                                        <p:tgtEl>
                                          <p:spTgt spid="63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63490" name="Picture 2" descr="C:\Users\Administrator\Desktop\新建文件夹 (5)\千图网_画册封面图片_图片编号17975946\55b76287878b9副本.jpg"/>
          <p:cNvPicPr>
            <a:picLocks noChangeAspect="1"/>
          </p:cNvPicPr>
          <p:nvPr>
            <p:ph idx="1"/>
          </p:nvPr>
        </p:nvPicPr>
        <p:blipFill>
          <a:blip r:embed="rId1"/>
          <a:stretch>
            <a:fillRect/>
          </a:stretch>
        </p:blipFill>
        <p:spPr>
          <a:xfrm>
            <a:off x="-468630" y="-27940"/>
            <a:ext cx="9632315" cy="6919595"/>
          </a:xfrm>
          <a:prstGeom prst="rect">
            <a:avLst/>
          </a:prstGeom>
          <a:noFill/>
          <a:ln w="9525" cap="flat" cmpd="sng">
            <a:solidFill>
              <a:srgbClr val="2F83E6"/>
            </a:solidFill>
            <a:prstDash val="solid"/>
            <a:miter/>
            <a:headEnd type="none" w="med" len="med"/>
            <a:tailEnd type="none" w="med" len="med"/>
          </a:ln>
        </p:spPr>
      </p:pic>
      <p:sp>
        <p:nvSpPr>
          <p:cNvPr id="5" name="文本框 4"/>
          <p:cNvSpPr txBox="1"/>
          <p:nvPr/>
        </p:nvSpPr>
        <p:spPr>
          <a:xfrm>
            <a:off x="690880" y="536575"/>
            <a:ext cx="4601210" cy="460375"/>
          </a:xfrm>
          <a:prstGeom prst="rect">
            <a:avLst/>
          </a:prstGeom>
          <a:noFill/>
        </p:spPr>
        <p:txBody>
          <a:bodyPr wrap="square" rtlCol="0">
            <a:spAutoFit/>
          </a:bodyPr>
          <a:p>
            <a:r>
              <a:rPr lang="zh-CN" altLang="en-US" sz="2400" b="1"/>
              <a:t>四、例题解析</a:t>
            </a:r>
            <a:endParaRPr lang="zh-CN" altLang="en-US" sz="2400" b="1"/>
          </a:p>
        </p:txBody>
      </p:sp>
      <p:sp>
        <p:nvSpPr>
          <p:cNvPr id="6" name="文本框 5"/>
          <p:cNvSpPr txBox="1"/>
          <p:nvPr/>
        </p:nvSpPr>
        <p:spPr>
          <a:xfrm>
            <a:off x="847725" y="1274445"/>
            <a:ext cx="6676390" cy="1198880"/>
          </a:xfrm>
          <a:prstGeom prst="rect">
            <a:avLst/>
          </a:prstGeom>
          <a:noFill/>
        </p:spPr>
        <p:txBody>
          <a:bodyPr wrap="square" rtlCol="0">
            <a:spAutoFit/>
          </a:bodyPr>
          <a:p>
            <a:r>
              <a:rPr lang="zh-CN" altLang="en-US"/>
              <a:t>例1：A公司于2020年6月成立，9月1日登记为增值税一般纳税人。2021年5月，A公司办理了2020年度的汇算清缴申报，结果确定是小型微利企业。A公司于2022年4月征期申报2022年1-3月的“六税两费”时，可以享受减免优惠吗？</a:t>
            </a:r>
            <a:endParaRPr lang="zh-CN" altLang="en-US"/>
          </a:p>
        </p:txBody>
      </p:sp>
      <p:sp>
        <p:nvSpPr>
          <p:cNvPr id="7" name="文本框 6"/>
          <p:cNvSpPr txBox="1"/>
          <p:nvPr/>
        </p:nvSpPr>
        <p:spPr>
          <a:xfrm>
            <a:off x="914400" y="3086735"/>
            <a:ext cx="6177915" cy="922020"/>
          </a:xfrm>
          <a:prstGeom prst="rect">
            <a:avLst/>
          </a:prstGeom>
          <a:noFill/>
        </p:spPr>
        <p:txBody>
          <a:bodyPr wrap="square" rtlCol="0">
            <a:spAutoFit/>
          </a:bodyPr>
          <a:p>
            <a:r>
              <a:rPr lang="zh-CN" altLang="en-US"/>
              <a:t>答：可以。根据《公告》第一条第（一）项，A公司申报2022年1-3月的“六税两费”时，是否可享受减免优惠，依据2021年办理2020年度汇算清缴的结果确定。</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ppt_w</p:attrName>
                                        </p:attrNameLst>
                                      </p:cBhvr>
                                      <p:tavLst>
                                        <p:tav tm="0">
                                          <p:val>
                                            <p:strVal val="#ppt_w+.3"/>
                                          </p:val>
                                        </p:tav>
                                        <p:tav tm="100000">
                                          <p:val>
                                            <p:strVal val="#ppt_w"/>
                                          </p:val>
                                        </p:tav>
                                      </p:tavLst>
                                    </p:anim>
                                    <p:anim calcmode="lin" valueType="num">
                                      <p:cBhvr>
                                        <p:cTn id="8" dur="1000" fill="hold"/>
                                        <p:tgtEl>
                                          <p:spTgt spid="63490"/>
                                        </p:tgtEl>
                                        <p:attrNameLst>
                                          <p:attrName>ppt_h</p:attrName>
                                        </p:attrNameLst>
                                      </p:cBhvr>
                                      <p:tavLst>
                                        <p:tav tm="0">
                                          <p:val>
                                            <p:strVal val="#ppt_h"/>
                                          </p:val>
                                        </p:tav>
                                        <p:tav tm="100000">
                                          <p:val>
                                            <p:strVal val="#ppt_h"/>
                                          </p:val>
                                        </p:tav>
                                      </p:tavLst>
                                    </p:anim>
                                    <p:animEffect transition="in" filter="fade">
                                      <p:cBhvr>
                                        <p:cTn id="9" dur="1000"/>
                                        <p:tgtEl>
                                          <p:spTgt spid="63490"/>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linds(horizontal)">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linds(horizontal)">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P spid="7"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63490" name="Picture 2" descr="C:\Users\Administrator\Desktop\新建文件夹 (5)\千图网_画册封面图片_图片编号17975946\55b76287878b9副本.jpg"/>
          <p:cNvPicPr>
            <a:picLocks noChangeAspect="1"/>
          </p:cNvPicPr>
          <p:nvPr>
            <p:ph idx="1"/>
          </p:nvPr>
        </p:nvPicPr>
        <p:blipFill>
          <a:blip r:embed="rId1"/>
          <a:stretch>
            <a:fillRect/>
          </a:stretch>
        </p:blipFill>
        <p:spPr>
          <a:xfrm>
            <a:off x="-483870" y="0"/>
            <a:ext cx="9632315" cy="6919595"/>
          </a:xfrm>
          <a:prstGeom prst="rect">
            <a:avLst/>
          </a:prstGeom>
          <a:noFill/>
          <a:ln w="9525" cap="flat" cmpd="sng">
            <a:solidFill>
              <a:srgbClr val="2F83E6"/>
            </a:solidFill>
            <a:prstDash val="solid"/>
            <a:miter/>
            <a:headEnd type="none" w="med" len="med"/>
            <a:tailEnd type="none" w="med" len="med"/>
          </a:ln>
        </p:spPr>
      </p:pic>
      <p:sp>
        <p:nvSpPr>
          <p:cNvPr id="3" name="文本框 2"/>
          <p:cNvSpPr txBox="1"/>
          <p:nvPr/>
        </p:nvSpPr>
        <p:spPr>
          <a:xfrm>
            <a:off x="539750" y="620395"/>
            <a:ext cx="6785610" cy="1198880"/>
          </a:xfrm>
          <a:prstGeom prst="rect">
            <a:avLst/>
          </a:prstGeom>
          <a:noFill/>
        </p:spPr>
        <p:txBody>
          <a:bodyPr wrap="square" rtlCol="0">
            <a:spAutoFit/>
          </a:bodyPr>
          <a:p>
            <a:r>
              <a:rPr lang="zh-CN" altLang="en-US"/>
              <a:t>例2：B公司于2020年6月成立，9月1日登记为增值税一般纳税人。2021年5月，B公司办理了2020年度汇算清缴申报，确定不属于小型微利企业。2022年4月，B公司办理了2021年度汇算清缴申报，确定是小型微利企业。</a:t>
            </a:r>
            <a:endParaRPr lang="zh-CN" altLang="en-US"/>
          </a:p>
        </p:txBody>
      </p:sp>
      <p:sp>
        <p:nvSpPr>
          <p:cNvPr id="5" name="文本框 4"/>
          <p:cNvSpPr txBox="1"/>
          <p:nvPr/>
        </p:nvSpPr>
        <p:spPr>
          <a:xfrm>
            <a:off x="746760" y="2113915"/>
            <a:ext cx="6705600" cy="645160"/>
          </a:xfrm>
          <a:prstGeom prst="rect">
            <a:avLst/>
          </a:prstGeom>
          <a:noFill/>
        </p:spPr>
        <p:txBody>
          <a:bodyPr wrap="square" rtlCol="0">
            <a:spAutoFit/>
          </a:bodyPr>
          <a:p>
            <a:r>
              <a:rPr lang="zh-CN" altLang="en-US"/>
              <a:t>问题1  B公司于2022年4月征期申报3月的“六税两费”时，可以享受减免优惠吗？</a:t>
            </a:r>
            <a:endParaRPr lang="zh-CN" altLang="en-US"/>
          </a:p>
        </p:txBody>
      </p:sp>
      <p:sp>
        <p:nvSpPr>
          <p:cNvPr id="6" name="文本框 5"/>
          <p:cNvSpPr txBox="1"/>
          <p:nvPr/>
        </p:nvSpPr>
        <p:spPr>
          <a:xfrm>
            <a:off x="780415" y="2924810"/>
            <a:ext cx="6416040" cy="1198880"/>
          </a:xfrm>
          <a:prstGeom prst="rect">
            <a:avLst/>
          </a:prstGeom>
          <a:noFill/>
        </p:spPr>
        <p:txBody>
          <a:bodyPr wrap="square" rtlCol="0">
            <a:spAutoFit/>
          </a:bodyPr>
          <a:p>
            <a:r>
              <a:rPr lang="zh-CN" altLang="en-US"/>
              <a:t>答：不可以。根据《公告》第一条第（一）项，纳税人2021年办理2020年度汇算清缴申报后确定不属于小型微利企业，申报2022年1月1日至6月30日的“六税两费”时，不能享受减免优惠。</a:t>
            </a:r>
            <a:endParaRPr lang="zh-CN" altLang="en-US"/>
          </a:p>
        </p:txBody>
      </p:sp>
      <p:sp>
        <p:nvSpPr>
          <p:cNvPr id="7" name="文本框 6"/>
          <p:cNvSpPr txBox="1"/>
          <p:nvPr/>
        </p:nvSpPr>
        <p:spPr>
          <a:xfrm>
            <a:off x="746760" y="4123690"/>
            <a:ext cx="7103745" cy="645160"/>
          </a:xfrm>
          <a:prstGeom prst="rect">
            <a:avLst/>
          </a:prstGeom>
          <a:noFill/>
        </p:spPr>
        <p:txBody>
          <a:bodyPr wrap="square" rtlCol="0">
            <a:spAutoFit/>
          </a:bodyPr>
          <a:p>
            <a:r>
              <a:rPr lang="zh-CN" altLang="en-US"/>
              <a:t>问题</a:t>
            </a:r>
            <a:r>
              <a:rPr lang="en-US" altLang="zh-CN"/>
              <a:t>2</a:t>
            </a:r>
            <a:r>
              <a:rPr lang="zh-CN" altLang="en-US"/>
              <a:t>  B公司于2022年8月征期申报7月的“六税两费”时，可以享受减免优惠吗？</a:t>
            </a:r>
            <a:endParaRPr lang="zh-CN" altLang="en-US"/>
          </a:p>
        </p:txBody>
      </p:sp>
      <p:sp>
        <p:nvSpPr>
          <p:cNvPr id="8" name="文本框 7"/>
          <p:cNvSpPr txBox="1"/>
          <p:nvPr/>
        </p:nvSpPr>
        <p:spPr>
          <a:xfrm>
            <a:off x="780415" y="4796790"/>
            <a:ext cx="6767195" cy="922020"/>
          </a:xfrm>
          <a:prstGeom prst="rect">
            <a:avLst/>
          </a:prstGeom>
          <a:noFill/>
        </p:spPr>
        <p:txBody>
          <a:bodyPr wrap="square" rtlCol="0">
            <a:spAutoFit/>
          </a:bodyPr>
          <a:p>
            <a:r>
              <a:rPr lang="zh-CN" altLang="en-US"/>
              <a:t>答：可以。根据《公告》第一条第（一）项，纳税人2022年办理2021年度汇算清缴申报后确定是小型微利企业，申报2022年7月1日至2023年6月30日的“六税两费”时，可以享受减免优惠。</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ppt_w</p:attrName>
                                        </p:attrNameLst>
                                      </p:cBhvr>
                                      <p:tavLst>
                                        <p:tav tm="0">
                                          <p:val>
                                            <p:strVal val="#ppt_w+.3"/>
                                          </p:val>
                                        </p:tav>
                                        <p:tav tm="100000">
                                          <p:val>
                                            <p:strVal val="#ppt_w"/>
                                          </p:val>
                                        </p:tav>
                                      </p:tavLst>
                                    </p:anim>
                                    <p:anim calcmode="lin" valueType="num">
                                      <p:cBhvr>
                                        <p:cTn id="8" dur="1000" fill="hold"/>
                                        <p:tgtEl>
                                          <p:spTgt spid="63490"/>
                                        </p:tgtEl>
                                        <p:attrNameLst>
                                          <p:attrName>ppt_h</p:attrName>
                                        </p:attrNameLst>
                                      </p:cBhvr>
                                      <p:tavLst>
                                        <p:tav tm="0">
                                          <p:val>
                                            <p:strVal val="#ppt_h"/>
                                          </p:val>
                                        </p:tav>
                                        <p:tav tm="100000">
                                          <p:val>
                                            <p:strVal val="#ppt_h"/>
                                          </p:val>
                                        </p:tav>
                                      </p:tavLst>
                                    </p:anim>
                                    <p:animEffect transition="in" filter="fade">
                                      <p:cBhvr>
                                        <p:cTn id="9" dur="1000"/>
                                        <p:tgtEl>
                                          <p:spTgt spid="63490"/>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linds(horizont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linds(horizont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linds(horizontal)">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linds(horizontal)">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P spid="5" grpId="1"/>
      <p:bldP spid="6" grpId="0"/>
      <p:bldP spid="6" grpId="1"/>
      <p:bldP spid="7" grpId="0"/>
      <p:bldP spid="7" grpId="1"/>
      <p:bldP spid="8" grpId="0"/>
      <p:bldP spid="8"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63490" name="Picture 2" descr="C:\Users\Administrator\Desktop\新建文件夹 (5)\千图网_画册封面图片_图片编号17975946\55b76287878b9副本.jpg"/>
          <p:cNvPicPr>
            <a:picLocks noChangeAspect="1"/>
          </p:cNvPicPr>
          <p:nvPr>
            <p:ph idx="1"/>
          </p:nvPr>
        </p:nvPicPr>
        <p:blipFill>
          <a:blip r:embed="rId1"/>
          <a:stretch>
            <a:fillRect/>
          </a:stretch>
        </p:blipFill>
        <p:spPr>
          <a:xfrm>
            <a:off x="-468630" y="0"/>
            <a:ext cx="9632315" cy="6919595"/>
          </a:xfrm>
          <a:prstGeom prst="rect">
            <a:avLst/>
          </a:prstGeom>
          <a:noFill/>
          <a:ln w="9525" cap="flat" cmpd="sng">
            <a:solidFill>
              <a:srgbClr val="2F83E6"/>
            </a:solidFill>
            <a:prstDash val="solid"/>
            <a:miter/>
            <a:headEnd type="none" w="med" len="med"/>
            <a:tailEnd type="none" w="med" len="med"/>
          </a:ln>
        </p:spPr>
      </p:pic>
      <p:sp>
        <p:nvSpPr>
          <p:cNvPr id="3" name="文本框 2"/>
          <p:cNvSpPr txBox="1"/>
          <p:nvPr/>
        </p:nvSpPr>
        <p:spPr>
          <a:xfrm>
            <a:off x="266065" y="430530"/>
            <a:ext cx="7834630" cy="1476375"/>
          </a:xfrm>
          <a:prstGeom prst="rect">
            <a:avLst/>
          </a:prstGeom>
          <a:noFill/>
        </p:spPr>
        <p:txBody>
          <a:bodyPr wrap="square" rtlCol="0">
            <a:spAutoFit/>
          </a:bodyPr>
          <a:p>
            <a:r>
              <a:rPr lang="zh-CN" altLang="en-US"/>
              <a:t>例3：C公司于2021年6月成立，从事国家非限制和禁止行业，12月1日登记为增值税一般纳税人，2022年3月31日的从业人数、资产总额分别为280人和4500万元。C公司按规定于2022年4月10日申报2022年3月的资源税和2022年1-6月房产税时，尚未办理2021年度汇算清缴申报，是否可申报享受减免优惠?</a:t>
            </a:r>
            <a:endParaRPr lang="zh-CN" altLang="en-US"/>
          </a:p>
        </p:txBody>
      </p:sp>
      <p:sp>
        <p:nvSpPr>
          <p:cNvPr id="5" name="文本框 4"/>
          <p:cNvSpPr txBox="1"/>
          <p:nvPr/>
        </p:nvSpPr>
        <p:spPr>
          <a:xfrm>
            <a:off x="385445" y="2713355"/>
            <a:ext cx="7504430" cy="1476375"/>
          </a:xfrm>
          <a:prstGeom prst="rect">
            <a:avLst/>
          </a:prstGeom>
          <a:noFill/>
        </p:spPr>
        <p:txBody>
          <a:bodyPr wrap="square" rtlCol="0">
            <a:spAutoFit/>
          </a:bodyPr>
          <a:p>
            <a:r>
              <a:rPr lang="zh-CN" altLang="en-US"/>
              <a:t>答：可以。C公司4月10日尚未办理首次汇算清缴，可采用4月的上月末，即2022年3月31日的从业人数、资产总额两项条件，判断其是否可按照小型微利企业申报享受“六税两费”减免优惠。C公司2022年3月31日的从业人数不超过300人，并且资产总额不超过5000万元，可按照小型微利企业申报享受“六税两费”减免优惠。</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ppt_w</p:attrName>
                                        </p:attrNameLst>
                                      </p:cBhvr>
                                      <p:tavLst>
                                        <p:tav tm="0">
                                          <p:val>
                                            <p:strVal val="#ppt_w+.3"/>
                                          </p:val>
                                        </p:tav>
                                        <p:tav tm="100000">
                                          <p:val>
                                            <p:strVal val="#ppt_w"/>
                                          </p:val>
                                        </p:tav>
                                      </p:tavLst>
                                    </p:anim>
                                    <p:anim calcmode="lin" valueType="num">
                                      <p:cBhvr>
                                        <p:cTn id="8" dur="1000" fill="hold"/>
                                        <p:tgtEl>
                                          <p:spTgt spid="63490"/>
                                        </p:tgtEl>
                                        <p:attrNameLst>
                                          <p:attrName>ppt_h</p:attrName>
                                        </p:attrNameLst>
                                      </p:cBhvr>
                                      <p:tavLst>
                                        <p:tav tm="0">
                                          <p:val>
                                            <p:strVal val="#ppt_h"/>
                                          </p:val>
                                        </p:tav>
                                        <p:tav tm="100000">
                                          <p:val>
                                            <p:strVal val="#ppt_h"/>
                                          </p:val>
                                        </p:tav>
                                      </p:tavLst>
                                    </p:anim>
                                    <p:animEffect transition="in" filter="fade">
                                      <p:cBhvr>
                                        <p:cTn id="9" dur="1000"/>
                                        <p:tgtEl>
                                          <p:spTgt spid="63490"/>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linds(horizont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linds(horizontal)">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P spid="5"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63490" name="Picture 2" descr="C:\Users\Administrator\Desktop\新建文件夹 (5)\千图网_画册封面图片_图片编号17975946\55b76287878b9副本.jpg"/>
          <p:cNvPicPr>
            <a:picLocks noChangeAspect="1"/>
          </p:cNvPicPr>
          <p:nvPr>
            <p:ph idx="1"/>
          </p:nvPr>
        </p:nvPicPr>
        <p:blipFill>
          <a:blip r:embed="rId1"/>
          <a:stretch>
            <a:fillRect/>
          </a:stretch>
        </p:blipFill>
        <p:spPr>
          <a:xfrm>
            <a:off x="-488315" y="-27940"/>
            <a:ext cx="9632315" cy="6919595"/>
          </a:xfrm>
          <a:prstGeom prst="rect">
            <a:avLst/>
          </a:prstGeom>
          <a:noFill/>
          <a:ln w="9525" cap="flat" cmpd="sng">
            <a:solidFill>
              <a:srgbClr val="2F83E6"/>
            </a:solidFill>
            <a:prstDash val="solid"/>
            <a:miter/>
            <a:headEnd type="none" w="med" len="med"/>
            <a:tailEnd type="none" w="med" len="med"/>
          </a:ln>
        </p:spPr>
      </p:pic>
      <p:sp>
        <p:nvSpPr>
          <p:cNvPr id="3" name="文本框 2"/>
          <p:cNvSpPr txBox="1"/>
          <p:nvPr/>
        </p:nvSpPr>
        <p:spPr>
          <a:xfrm>
            <a:off x="321945" y="542925"/>
            <a:ext cx="7850505" cy="1753235"/>
          </a:xfrm>
          <a:prstGeom prst="rect">
            <a:avLst/>
          </a:prstGeom>
          <a:noFill/>
        </p:spPr>
        <p:txBody>
          <a:bodyPr wrap="square" rtlCol="0">
            <a:spAutoFit/>
          </a:bodyPr>
          <a:p>
            <a:r>
              <a:rPr lang="zh-CN" altLang="en-US"/>
              <a:t>例4：C公司于2021年6月成立，从事国家非限制和禁止行业，12月1日登记为增值税一般纳税人，2022年3月31日的从业人数、资产总额分别为280人和4500万元。C公司于4月10日申报2022年3月的资源税和2022年1-6月房产税时，按小型微利企业享受了减免优惠，4月20日办理了2021年度汇算清缴，结果确定不属于小型微利企业。汇算清缴后，C公司需要对2022年4月10日申报2022年3月的资源税和2022年1-6月房产税进行更正吗？</a:t>
            </a:r>
            <a:endParaRPr lang="zh-CN" altLang="en-US"/>
          </a:p>
        </p:txBody>
      </p:sp>
      <p:sp>
        <p:nvSpPr>
          <p:cNvPr id="4" name="文本框 3"/>
          <p:cNvSpPr txBox="1"/>
          <p:nvPr/>
        </p:nvSpPr>
        <p:spPr>
          <a:xfrm>
            <a:off x="411480" y="2925445"/>
            <a:ext cx="7400925" cy="922020"/>
          </a:xfrm>
          <a:prstGeom prst="rect">
            <a:avLst/>
          </a:prstGeom>
          <a:noFill/>
        </p:spPr>
        <p:txBody>
          <a:bodyPr wrap="square" rtlCol="0">
            <a:spAutoFit/>
          </a:bodyPr>
          <a:p>
            <a:r>
              <a:rPr lang="zh-CN" altLang="en-US"/>
              <a:t>答：无须更正。根据《公告》第一条第（二）项规定，首次办理汇算清缴申报前，已按规定申报缴纳“六税两费”的，不再根据首次汇算清缴结果进行更正。</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ppt_w</p:attrName>
                                        </p:attrNameLst>
                                      </p:cBhvr>
                                      <p:tavLst>
                                        <p:tav tm="0">
                                          <p:val>
                                            <p:strVal val="#ppt_w+.3"/>
                                          </p:val>
                                        </p:tav>
                                        <p:tav tm="100000">
                                          <p:val>
                                            <p:strVal val="#ppt_w"/>
                                          </p:val>
                                        </p:tav>
                                      </p:tavLst>
                                    </p:anim>
                                    <p:anim calcmode="lin" valueType="num">
                                      <p:cBhvr>
                                        <p:cTn id="8" dur="1000" fill="hold"/>
                                        <p:tgtEl>
                                          <p:spTgt spid="63490"/>
                                        </p:tgtEl>
                                        <p:attrNameLst>
                                          <p:attrName>ppt_h</p:attrName>
                                        </p:attrNameLst>
                                      </p:cBhvr>
                                      <p:tavLst>
                                        <p:tav tm="0">
                                          <p:val>
                                            <p:strVal val="#ppt_h"/>
                                          </p:val>
                                        </p:tav>
                                        <p:tav tm="100000">
                                          <p:val>
                                            <p:strVal val="#ppt_h"/>
                                          </p:val>
                                        </p:tav>
                                      </p:tavLst>
                                    </p:anim>
                                    <p:animEffect transition="in" filter="fade">
                                      <p:cBhvr>
                                        <p:cTn id="9" dur="1000"/>
                                        <p:tgtEl>
                                          <p:spTgt spid="63490"/>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linds(horizont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linds(horizontal)">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63490" name="Picture 2" descr="C:\Users\Administrator\Desktop\新建文件夹 (5)\千图网_画册封面图片_图片编号17975946\55b76287878b9副本.jpg"/>
          <p:cNvPicPr>
            <a:picLocks noChangeAspect="1"/>
          </p:cNvPicPr>
          <p:nvPr>
            <p:ph idx="1"/>
          </p:nvPr>
        </p:nvPicPr>
        <p:blipFill>
          <a:blip r:embed="rId1"/>
          <a:stretch>
            <a:fillRect/>
          </a:stretch>
        </p:blipFill>
        <p:spPr>
          <a:xfrm>
            <a:off x="-505460" y="0"/>
            <a:ext cx="9632315" cy="6919595"/>
          </a:xfrm>
          <a:prstGeom prst="rect">
            <a:avLst/>
          </a:prstGeom>
          <a:noFill/>
          <a:ln w="9525" cap="flat" cmpd="sng">
            <a:solidFill>
              <a:srgbClr val="2F83E6"/>
            </a:solidFill>
            <a:prstDash val="solid"/>
            <a:miter/>
            <a:headEnd type="none" w="med" len="med"/>
            <a:tailEnd type="none" w="med" len="med"/>
          </a:ln>
        </p:spPr>
      </p:pic>
      <p:sp>
        <p:nvSpPr>
          <p:cNvPr id="3" name="文本框 2"/>
          <p:cNvSpPr txBox="1"/>
          <p:nvPr/>
        </p:nvSpPr>
        <p:spPr>
          <a:xfrm>
            <a:off x="545465" y="474345"/>
            <a:ext cx="7915275" cy="922020"/>
          </a:xfrm>
          <a:prstGeom prst="rect">
            <a:avLst/>
          </a:prstGeom>
          <a:noFill/>
        </p:spPr>
        <p:txBody>
          <a:bodyPr wrap="square" rtlCol="0">
            <a:spAutoFit/>
          </a:bodyPr>
          <a:p>
            <a:r>
              <a:rPr lang="zh-CN" altLang="en-US"/>
              <a:t>例5：D公司于2021年6月成立，从事国家非限制和禁止行业，12月1日登记为增值税一般纳税人，于2022年4月</a:t>
            </a:r>
            <a:r>
              <a:rPr lang="en-US" altLang="zh-CN"/>
              <a:t>1</a:t>
            </a:r>
            <a:r>
              <a:rPr lang="zh-CN" altLang="en-US"/>
              <a:t>日按规定期限办理了2021年度汇算清缴，结果确定不属于小型微利企业。</a:t>
            </a:r>
            <a:endParaRPr lang="zh-CN" altLang="en-US"/>
          </a:p>
        </p:txBody>
      </p:sp>
      <p:sp>
        <p:nvSpPr>
          <p:cNvPr id="4" name="文本框 3"/>
          <p:cNvSpPr txBox="1"/>
          <p:nvPr/>
        </p:nvSpPr>
        <p:spPr>
          <a:xfrm>
            <a:off x="628650" y="2209800"/>
            <a:ext cx="7143750" cy="922020"/>
          </a:xfrm>
          <a:prstGeom prst="rect">
            <a:avLst/>
          </a:prstGeom>
          <a:noFill/>
        </p:spPr>
        <p:txBody>
          <a:bodyPr wrap="square" rtlCol="0">
            <a:spAutoFit/>
          </a:bodyPr>
          <a:p>
            <a:r>
              <a:rPr lang="zh-CN" altLang="en-US"/>
              <a:t>答：不可以。D公司首次汇算清缴后已确定不属于小型微利企业，对于按次申报，自首次办理汇算清缴后确定不属于小型微利企业之日起至次年6月30日，不得再申报享受“六税两费”减免优惠。</a:t>
            </a:r>
            <a:endParaRPr lang="zh-CN" altLang="en-US"/>
          </a:p>
        </p:txBody>
      </p:sp>
      <p:sp>
        <p:nvSpPr>
          <p:cNvPr id="5" name="文本框 4"/>
          <p:cNvSpPr txBox="1"/>
          <p:nvPr/>
        </p:nvSpPr>
        <p:spPr>
          <a:xfrm>
            <a:off x="628650" y="1564640"/>
            <a:ext cx="7363460" cy="645160"/>
          </a:xfrm>
          <a:prstGeom prst="rect">
            <a:avLst/>
          </a:prstGeom>
          <a:noFill/>
        </p:spPr>
        <p:txBody>
          <a:bodyPr wrap="square" rtlCol="0">
            <a:spAutoFit/>
          </a:bodyPr>
          <a:p>
            <a:r>
              <a:rPr lang="zh-CN" altLang="en-US">
                <a:sym typeface="+mn-ea"/>
              </a:rPr>
              <a:t>问题</a:t>
            </a:r>
            <a:r>
              <a:rPr lang="en-US" altLang="zh-CN">
                <a:sym typeface="+mn-ea"/>
              </a:rPr>
              <a:t>1</a:t>
            </a:r>
            <a:r>
              <a:rPr lang="zh-CN" altLang="en-US">
                <a:sym typeface="+mn-ea"/>
              </a:rPr>
              <a:t>：D公司于4月</a:t>
            </a:r>
            <a:r>
              <a:rPr lang="en-US" altLang="zh-CN">
                <a:sym typeface="+mn-ea"/>
              </a:rPr>
              <a:t>3</a:t>
            </a:r>
            <a:r>
              <a:rPr lang="zh-CN" altLang="en-US">
                <a:sym typeface="+mn-ea"/>
              </a:rPr>
              <a:t>日依照规定按次申报耕地占用税，可以申报享受减免优惠吗？</a:t>
            </a:r>
            <a:endParaRPr lang="zh-CN" altLang="en-US"/>
          </a:p>
        </p:txBody>
      </p:sp>
      <p:sp>
        <p:nvSpPr>
          <p:cNvPr id="6" name="文本框 5"/>
          <p:cNvSpPr txBox="1"/>
          <p:nvPr/>
        </p:nvSpPr>
        <p:spPr>
          <a:xfrm>
            <a:off x="732155" y="3295650"/>
            <a:ext cx="7152005" cy="645160"/>
          </a:xfrm>
          <a:prstGeom prst="rect">
            <a:avLst/>
          </a:prstGeom>
          <a:noFill/>
        </p:spPr>
        <p:txBody>
          <a:bodyPr wrap="square" rtlCol="0">
            <a:spAutoFit/>
          </a:bodyPr>
          <a:p>
            <a:r>
              <a:rPr lang="zh-CN" altLang="en-US"/>
              <a:t>问题</a:t>
            </a:r>
            <a:r>
              <a:rPr lang="en-US" altLang="zh-CN"/>
              <a:t>2</a:t>
            </a:r>
            <a:r>
              <a:rPr lang="zh-CN" altLang="en-US"/>
              <a:t>：</a:t>
            </a:r>
            <a:r>
              <a:rPr lang="en-US" altLang="zh-CN"/>
              <a:t>D</a:t>
            </a:r>
            <a:r>
              <a:rPr lang="zh-CN" altLang="en-US"/>
              <a:t>公司于</a:t>
            </a:r>
            <a:r>
              <a:rPr lang="en-US" altLang="zh-CN"/>
              <a:t>5</a:t>
            </a:r>
            <a:r>
              <a:rPr lang="zh-CN" altLang="en-US"/>
              <a:t>月</a:t>
            </a:r>
            <a:r>
              <a:rPr lang="en-US" altLang="zh-CN"/>
              <a:t>3</a:t>
            </a:r>
            <a:r>
              <a:rPr lang="zh-CN" altLang="en-US"/>
              <a:t>日依照规定按月申报六税两费时，可以申报享受减免优惠吗？</a:t>
            </a:r>
            <a:endParaRPr lang="zh-CN" altLang="en-US"/>
          </a:p>
        </p:txBody>
      </p:sp>
      <p:sp>
        <p:nvSpPr>
          <p:cNvPr id="7" name="文本框 6"/>
          <p:cNvSpPr txBox="1"/>
          <p:nvPr/>
        </p:nvSpPr>
        <p:spPr>
          <a:xfrm>
            <a:off x="732155" y="4131945"/>
            <a:ext cx="7152005" cy="1198880"/>
          </a:xfrm>
          <a:prstGeom prst="rect">
            <a:avLst/>
          </a:prstGeom>
          <a:noFill/>
        </p:spPr>
        <p:txBody>
          <a:bodyPr wrap="square" rtlCol="0">
            <a:spAutoFit/>
          </a:bodyPr>
          <a:p>
            <a:r>
              <a:rPr lang="zh-CN" altLang="en-US"/>
              <a:t>答：不可以。</a:t>
            </a:r>
            <a:r>
              <a:rPr lang="zh-CN" altLang="en-US">
                <a:sym typeface="+mn-ea"/>
              </a:rPr>
              <a:t>D公司首次汇算清缴后已确定不属于小型微利企业，按规定办理首次汇算清缴后确定不属于小型微利企业的一般纳税人，自办理汇算清缴的次月1日至次年6月30日，不得再申报享受“六税两费”减免优惠</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ppt_w</p:attrName>
                                        </p:attrNameLst>
                                      </p:cBhvr>
                                      <p:tavLst>
                                        <p:tav tm="0">
                                          <p:val>
                                            <p:strVal val="#ppt_w+.3"/>
                                          </p:val>
                                        </p:tav>
                                        <p:tav tm="100000">
                                          <p:val>
                                            <p:strVal val="#ppt_w"/>
                                          </p:val>
                                        </p:tav>
                                      </p:tavLst>
                                    </p:anim>
                                    <p:anim calcmode="lin" valueType="num">
                                      <p:cBhvr>
                                        <p:cTn id="8" dur="1000" fill="hold"/>
                                        <p:tgtEl>
                                          <p:spTgt spid="63490"/>
                                        </p:tgtEl>
                                        <p:attrNameLst>
                                          <p:attrName>ppt_h</p:attrName>
                                        </p:attrNameLst>
                                      </p:cBhvr>
                                      <p:tavLst>
                                        <p:tav tm="0">
                                          <p:val>
                                            <p:strVal val="#ppt_h"/>
                                          </p:val>
                                        </p:tav>
                                        <p:tav tm="100000">
                                          <p:val>
                                            <p:strVal val="#ppt_h"/>
                                          </p:val>
                                        </p:tav>
                                      </p:tavLst>
                                    </p:anim>
                                    <p:animEffect transition="in" filter="fade">
                                      <p:cBhvr>
                                        <p:cTn id="9" dur="1000"/>
                                        <p:tgtEl>
                                          <p:spTgt spid="63490"/>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linds(horizont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linds(horizont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blinds(horizontal)">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blinds(horizontal)">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linds(horizontal)">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P spid="5" grpId="1"/>
      <p:bldP spid="4" grpId="0"/>
      <p:bldP spid="4" grpId="1"/>
      <p:bldP spid="6" grpId="0"/>
      <p:bldP spid="6" grpId="1"/>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63490" name="Picture 2" descr="C:\Users\Administrator\Desktop\新建文件夹 (5)\千图网_画册封面图片_图片编号17975946\55b76287878b9副本.jpg"/>
          <p:cNvPicPr>
            <a:picLocks noChangeAspect="1"/>
          </p:cNvPicPr>
          <p:nvPr>
            <p:ph idx="1"/>
          </p:nvPr>
        </p:nvPicPr>
        <p:blipFill>
          <a:blip r:embed="rId1"/>
          <a:stretch>
            <a:fillRect/>
          </a:stretch>
        </p:blipFill>
        <p:spPr>
          <a:xfrm>
            <a:off x="-488315" y="0"/>
            <a:ext cx="9632315" cy="6919595"/>
          </a:xfrm>
          <a:prstGeom prst="rect">
            <a:avLst/>
          </a:prstGeom>
          <a:noFill/>
          <a:ln w="9525" cap="flat" cmpd="sng">
            <a:solidFill>
              <a:srgbClr val="2F83E6"/>
            </a:solidFill>
            <a:prstDash val="solid"/>
            <a:miter/>
            <a:headEnd type="none" w="med" len="med"/>
            <a:tailEnd type="none" w="med" len="med"/>
          </a:ln>
        </p:spPr>
      </p:pic>
      <p:sp>
        <p:nvSpPr>
          <p:cNvPr id="4" name="文本框 3"/>
          <p:cNvSpPr txBox="1"/>
          <p:nvPr/>
        </p:nvSpPr>
        <p:spPr>
          <a:xfrm>
            <a:off x="2293620" y="2493010"/>
            <a:ext cx="4128770" cy="1106805"/>
          </a:xfrm>
          <a:prstGeom prst="rect">
            <a:avLst/>
          </a:prstGeom>
          <a:noFill/>
        </p:spPr>
        <p:txBody>
          <a:bodyPr wrap="square" rtlCol="0">
            <a:spAutoFit/>
            <a:scene3d>
              <a:camera prst="orthographicFront"/>
              <a:lightRig rig="threePt" dir="t"/>
            </a:scene3d>
          </a:bodyPr>
          <a:p>
            <a:r>
              <a:rPr lang="zh-CN" altLang="en-US" sz="6600">
                <a:solidFill>
                  <a:srgbClr val="00B0F0"/>
                </a:solidFill>
                <a:effectLst>
                  <a:outerShdw blurRad="38100" dist="19050" dir="2700000" algn="tl" rotWithShape="0">
                    <a:schemeClr val="dk1">
                      <a:alpha val="40000"/>
                    </a:schemeClr>
                  </a:outerShdw>
                </a:effectLst>
              </a:rPr>
              <a:t>谢谢聆听！</a:t>
            </a:r>
            <a:endParaRPr lang="zh-CN" altLang="en-US" sz="6600">
              <a:solidFill>
                <a:srgbClr val="00B0F0"/>
              </a:solidFill>
              <a:effectLst>
                <a:outerShdw blurRad="38100" dist="19050" dir="2700000" algn="tl" rotWithShape="0">
                  <a:schemeClr val="dk1">
                    <a:alpha val="40000"/>
                  </a:scheme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ppt_w</p:attrName>
                                        </p:attrNameLst>
                                      </p:cBhvr>
                                      <p:tavLst>
                                        <p:tav tm="0">
                                          <p:val>
                                            <p:strVal val="#ppt_w+.3"/>
                                          </p:val>
                                        </p:tav>
                                        <p:tav tm="100000">
                                          <p:val>
                                            <p:strVal val="#ppt_w"/>
                                          </p:val>
                                        </p:tav>
                                      </p:tavLst>
                                    </p:anim>
                                    <p:anim calcmode="lin" valueType="num">
                                      <p:cBhvr>
                                        <p:cTn id="8" dur="1000" fill="hold"/>
                                        <p:tgtEl>
                                          <p:spTgt spid="63490"/>
                                        </p:tgtEl>
                                        <p:attrNameLst>
                                          <p:attrName>ppt_h</p:attrName>
                                        </p:attrNameLst>
                                      </p:cBhvr>
                                      <p:tavLst>
                                        <p:tav tm="0">
                                          <p:val>
                                            <p:strVal val="#ppt_h"/>
                                          </p:val>
                                        </p:tav>
                                        <p:tav tm="100000">
                                          <p:val>
                                            <p:strVal val="#ppt_h"/>
                                          </p:val>
                                        </p:tav>
                                      </p:tavLst>
                                    </p:anim>
                                    <p:animEffect transition="in" filter="fade">
                                      <p:cBhvr>
                                        <p:cTn id="9" dur="1000"/>
                                        <p:tgtEl>
                                          <p:spTgt spid="63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3490" name="Picture 2" descr="C:\Users\Administrator\Desktop\新建文件夹 (5)\千图网_画册封面图片_图片编号17975946\55b76287878b9副本.jpg"/>
          <p:cNvPicPr>
            <a:picLocks noChangeAspect="1"/>
          </p:cNvPicPr>
          <p:nvPr/>
        </p:nvPicPr>
        <p:blipFill>
          <a:blip r:embed="rId1"/>
          <a:stretch>
            <a:fillRect/>
          </a:stretch>
        </p:blipFill>
        <p:spPr>
          <a:xfrm>
            <a:off x="-13335" y="3175"/>
            <a:ext cx="12194540" cy="6864350"/>
          </a:xfrm>
          <a:prstGeom prst="rect">
            <a:avLst/>
          </a:prstGeom>
          <a:noFill/>
          <a:ln w="9525" cap="flat" cmpd="sng">
            <a:solidFill>
              <a:srgbClr val="2F83E6"/>
            </a:solidFill>
            <a:prstDash val="solid"/>
            <a:miter/>
            <a:headEnd type="none" w="med" len="med"/>
            <a:tailEnd type="none" w="med" len="med"/>
          </a:ln>
        </p:spPr>
      </p:pic>
      <p:sp>
        <p:nvSpPr>
          <p:cNvPr id="4" name="文本框 3"/>
          <p:cNvSpPr txBox="1"/>
          <p:nvPr/>
        </p:nvSpPr>
        <p:spPr>
          <a:xfrm>
            <a:off x="2411095" y="1315720"/>
            <a:ext cx="5828665" cy="3107690"/>
          </a:xfrm>
          <a:prstGeom prst="rect">
            <a:avLst/>
          </a:prstGeom>
          <a:noFill/>
        </p:spPr>
        <p:txBody>
          <a:bodyPr wrap="square" rtlCol="0">
            <a:spAutoFit/>
          </a:bodyPr>
          <a:p>
            <a:r>
              <a:rPr lang="zh-CN" altLang="en-US" sz="2800"/>
              <a:t>一、适用税种</a:t>
            </a:r>
            <a:endParaRPr lang="zh-CN" altLang="en-US" sz="2800"/>
          </a:p>
          <a:p>
            <a:endParaRPr lang="zh-CN" altLang="en-US" sz="2800"/>
          </a:p>
          <a:p>
            <a:r>
              <a:rPr lang="zh-CN" altLang="en-US" sz="2800"/>
              <a:t>二、适用主体</a:t>
            </a:r>
            <a:endParaRPr lang="zh-CN" altLang="en-US" sz="2800"/>
          </a:p>
          <a:p>
            <a:endParaRPr lang="zh-CN" altLang="en-US" sz="2800"/>
          </a:p>
          <a:p>
            <a:r>
              <a:rPr lang="zh-CN" altLang="en-US" sz="2800"/>
              <a:t>三、其他注意事项</a:t>
            </a:r>
            <a:endParaRPr lang="zh-CN" altLang="en-US" sz="2800"/>
          </a:p>
          <a:p>
            <a:endParaRPr lang="zh-CN" altLang="en-US" sz="2800"/>
          </a:p>
          <a:p>
            <a:r>
              <a:rPr lang="zh-CN" altLang="en-US" sz="2800"/>
              <a:t>四、例题解析</a:t>
            </a:r>
            <a:endParaRPr lang="zh-CN" alt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ppt_w</p:attrName>
                                        </p:attrNameLst>
                                      </p:cBhvr>
                                      <p:tavLst>
                                        <p:tav tm="0">
                                          <p:val>
                                            <p:strVal val="#ppt_w+.3"/>
                                          </p:val>
                                        </p:tav>
                                        <p:tav tm="100000">
                                          <p:val>
                                            <p:strVal val="#ppt_w"/>
                                          </p:val>
                                        </p:tav>
                                      </p:tavLst>
                                    </p:anim>
                                    <p:anim calcmode="lin" valueType="num">
                                      <p:cBhvr>
                                        <p:cTn id="8" dur="1000" fill="hold"/>
                                        <p:tgtEl>
                                          <p:spTgt spid="63490"/>
                                        </p:tgtEl>
                                        <p:attrNameLst>
                                          <p:attrName>ppt_h</p:attrName>
                                        </p:attrNameLst>
                                      </p:cBhvr>
                                      <p:tavLst>
                                        <p:tav tm="0">
                                          <p:val>
                                            <p:strVal val="#ppt_h"/>
                                          </p:val>
                                        </p:tav>
                                        <p:tav tm="100000">
                                          <p:val>
                                            <p:strVal val="#ppt_h"/>
                                          </p:val>
                                        </p:tav>
                                      </p:tavLst>
                                    </p:anim>
                                    <p:animEffect transition="in" filter="fade">
                                      <p:cBhvr>
                                        <p:cTn id="9" dur="1000"/>
                                        <p:tgtEl>
                                          <p:spTgt spid="63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63490" name="Picture 2" descr="C:\Users\Administrator\Desktop\新建文件夹 (5)\千图网_画册封面图片_图片编号17975946\55b76287878b9副本.jpg"/>
          <p:cNvPicPr>
            <a:picLocks noChangeAspect="1"/>
          </p:cNvPicPr>
          <p:nvPr>
            <p:ph idx="1"/>
          </p:nvPr>
        </p:nvPicPr>
        <p:blipFill>
          <a:blip r:embed="rId1"/>
          <a:stretch>
            <a:fillRect/>
          </a:stretch>
        </p:blipFill>
        <p:spPr>
          <a:xfrm>
            <a:off x="-334010" y="0"/>
            <a:ext cx="9632315" cy="6919595"/>
          </a:xfrm>
          <a:prstGeom prst="rect">
            <a:avLst/>
          </a:prstGeom>
          <a:noFill/>
          <a:ln w="9525" cap="flat" cmpd="sng">
            <a:solidFill>
              <a:srgbClr val="2F83E6"/>
            </a:solidFill>
            <a:prstDash val="solid"/>
            <a:miter/>
            <a:headEnd type="none" w="med" len="med"/>
            <a:tailEnd type="none" w="med" len="med"/>
          </a:ln>
        </p:spPr>
      </p:pic>
      <p:sp>
        <p:nvSpPr>
          <p:cNvPr id="4" name="文本框 3"/>
          <p:cNvSpPr txBox="1"/>
          <p:nvPr/>
        </p:nvSpPr>
        <p:spPr>
          <a:xfrm>
            <a:off x="899160" y="620395"/>
            <a:ext cx="4438015" cy="460375"/>
          </a:xfrm>
          <a:prstGeom prst="rect">
            <a:avLst/>
          </a:prstGeom>
          <a:noFill/>
        </p:spPr>
        <p:txBody>
          <a:bodyPr wrap="square" rtlCol="0">
            <a:spAutoFit/>
          </a:bodyPr>
          <a:p>
            <a:r>
              <a:rPr lang="zh-CN" altLang="en-US" sz="2400" b="1"/>
              <a:t>一、适用税种</a:t>
            </a:r>
            <a:endParaRPr lang="zh-CN" altLang="en-US" sz="2400" b="1"/>
          </a:p>
        </p:txBody>
      </p:sp>
      <p:sp>
        <p:nvSpPr>
          <p:cNvPr id="5" name="文本框 4"/>
          <p:cNvSpPr txBox="1"/>
          <p:nvPr/>
        </p:nvSpPr>
        <p:spPr>
          <a:xfrm>
            <a:off x="1167765" y="1327150"/>
            <a:ext cx="5780405" cy="3784600"/>
          </a:xfrm>
          <a:prstGeom prst="rect">
            <a:avLst/>
          </a:prstGeom>
          <a:noFill/>
        </p:spPr>
        <p:txBody>
          <a:bodyPr wrap="square" rtlCol="0">
            <a:spAutoFit/>
          </a:bodyPr>
          <a:p>
            <a:r>
              <a:rPr lang="zh-CN" altLang="en-US" sz="2400">
                <a:sym typeface="+mn-ea"/>
              </a:rPr>
              <a:t>资源税</a:t>
            </a:r>
            <a:r>
              <a:rPr lang="en-US" altLang="zh-CN" sz="2400">
                <a:sym typeface="+mn-ea"/>
              </a:rPr>
              <a:t>(</a:t>
            </a:r>
            <a:r>
              <a:rPr lang="zh-CN" altLang="zh-CN" sz="2400">
                <a:sym typeface="+mn-ea"/>
              </a:rPr>
              <a:t>不含水资源税</a:t>
            </a:r>
            <a:r>
              <a:rPr lang="en-US" altLang="zh-CN" sz="2400">
                <a:sym typeface="+mn-ea"/>
              </a:rPr>
              <a:t>)</a:t>
            </a:r>
            <a:endParaRPr lang="zh-CN" altLang="en-US" sz="2400"/>
          </a:p>
          <a:p>
            <a:r>
              <a:rPr lang="zh-CN" altLang="en-US" sz="2400">
                <a:sym typeface="+mn-ea"/>
              </a:rPr>
              <a:t>城市维护建设税</a:t>
            </a:r>
            <a:endParaRPr lang="zh-CN" altLang="en-US" sz="2400"/>
          </a:p>
          <a:p>
            <a:r>
              <a:rPr lang="zh-CN" altLang="en-US" sz="2400">
                <a:sym typeface="+mn-ea"/>
              </a:rPr>
              <a:t>房产税</a:t>
            </a:r>
            <a:endParaRPr lang="zh-CN" altLang="en-US" sz="2400"/>
          </a:p>
          <a:p>
            <a:r>
              <a:rPr lang="zh-CN" altLang="en-US" sz="2400">
                <a:sym typeface="+mn-ea"/>
              </a:rPr>
              <a:t>城镇土地使用税</a:t>
            </a:r>
            <a:endParaRPr lang="zh-CN" altLang="en-US" sz="2400"/>
          </a:p>
          <a:p>
            <a:r>
              <a:rPr lang="zh-CN" altLang="en-US" sz="2400">
                <a:sym typeface="+mn-ea"/>
              </a:rPr>
              <a:t>印花税（不含证券交易印花税）</a:t>
            </a:r>
            <a:endParaRPr lang="zh-CN" altLang="en-US" sz="2400"/>
          </a:p>
          <a:p>
            <a:r>
              <a:rPr lang="zh-CN" altLang="en-US" sz="2400">
                <a:sym typeface="+mn-ea"/>
              </a:rPr>
              <a:t>耕地占用税</a:t>
            </a:r>
            <a:endParaRPr lang="zh-CN" altLang="en-US" sz="2400">
              <a:sym typeface="+mn-ea"/>
            </a:endParaRPr>
          </a:p>
          <a:p>
            <a:endParaRPr lang="zh-CN" altLang="en-US" sz="2400"/>
          </a:p>
          <a:p>
            <a:r>
              <a:rPr lang="zh-CN" altLang="en-US" sz="2400">
                <a:sym typeface="+mn-ea"/>
              </a:rPr>
              <a:t>教育费附加</a:t>
            </a:r>
            <a:endParaRPr lang="zh-CN" altLang="en-US" sz="2400"/>
          </a:p>
          <a:p>
            <a:r>
              <a:rPr lang="zh-CN" altLang="en-US" sz="2400">
                <a:sym typeface="+mn-ea"/>
              </a:rPr>
              <a:t>地方教育附加</a:t>
            </a:r>
            <a:endParaRPr lang="zh-CN" altLang="en-US" sz="2400"/>
          </a:p>
          <a:p>
            <a:endParaRPr lang="zh-CN" altLang="en-US" sz="2400"/>
          </a:p>
        </p:txBody>
      </p:sp>
      <p:sp>
        <p:nvSpPr>
          <p:cNvPr id="7" name="文本框 6"/>
          <p:cNvSpPr txBox="1"/>
          <p:nvPr/>
        </p:nvSpPr>
        <p:spPr>
          <a:xfrm>
            <a:off x="1532890" y="4975225"/>
            <a:ext cx="5702935" cy="460375"/>
          </a:xfrm>
          <a:prstGeom prst="rect">
            <a:avLst/>
          </a:prstGeom>
          <a:noFill/>
        </p:spPr>
        <p:txBody>
          <a:bodyPr wrap="square" rtlCol="0">
            <a:spAutoFit/>
          </a:bodyPr>
          <a:p>
            <a:r>
              <a:rPr lang="zh-CN" altLang="en-US" sz="2400"/>
              <a:t>在50%的税额幅度内减征</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ppt_w</p:attrName>
                                        </p:attrNameLst>
                                      </p:cBhvr>
                                      <p:tavLst>
                                        <p:tav tm="0">
                                          <p:val>
                                            <p:strVal val="#ppt_w+.3"/>
                                          </p:val>
                                        </p:tav>
                                        <p:tav tm="100000">
                                          <p:val>
                                            <p:strVal val="#ppt_w"/>
                                          </p:val>
                                        </p:tav>
                                      </p:tavLst>
                                    </p:anim>
                                    <p:anim calcmode="lin" valueType="num">
                                      <p:cBhvr>
                                        <p:cTn id="8" dur="1000" fill="hold"/>
                                        <p:tgtEl>
                                          <p:spTgt spid="63490"/>
                                        </p:tgtEl>
                                        <p:attrNameLst>
                                          <p:attrName>ppt_h</p:attrName>
                                        </p:attrNameLst>
                                      </p:cBhvr>
                                      <p:tavLst>
                                        <p:tav tm="0">
                                          <p:val>
                                            <p:strVal val="#ppt_h"/>
                                          </p:val>
                                        </p:tav>
                                        <p:tav tm="100000">
                                          <p:val>
                                            <p:strVal val="#ppt_h"/>
                                          </p:val>
                                        </p:tav>
                                      </p:tavLst>
                                    </p:anim>
                                    <p:animEffect transition="in" filter="fade">
                                      <p:cBhvr>
                                        <p:cTn id="9" dur="1000"/>
                                        <p:tgtEl>
                                          <p:spTgt spid="63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3490" name="Picture 2" descr="C:\Users\Administrator\Desktop\新建文件夹 (5)\千图网_画册封面图片_图片编号17975946\55b76287878b9副本.jpg"/>
          <p:cNvPicPr>
            <a:picLocks noChangeAspect="1"/>
          </p:cNvPicPr>
          <p:nvPr/>
        </p:nvPicPr>
        <p:blipFill>
          <a:blip r:embed="rId1"/>
          <a:stretch>
            <a:fillRect/>
          </a:stretch>
        </p:blipFill>
        <p:spPr>
          <a:xfrm>
            <a:off x="-92710" y="635"/>
            <a:ext cx="12310110" cy="6857365"/>
          </a:xfrm>
          <a:prstGeom prst="rect">
            <a:avLst/>
          </a:prstGeom>
          <a:noFill/>
          <a:ln w="9525" cap="flat" cmpd="sng">
            <a:solidFill>
              <a:srgbClr val="2F83E6"/>
            </a:solidFill>
            <a:prstDash val="solid"/>
            <a:miter/>
            <a:headEnd type="none" w="med" len="med"/>
            <a:tailEnd type="none" w="med" len="med"/>
          </a:ln>
        </p:spPr>
      </p:pic>
      <p:sp>
        <p:nvSpPr>
          <p:cNvPr id="4" name="文本框 3"/>
          <p:cNvSpPr txBox="1"/>
          <p:nvPr/>
        </p:nvSpPr>
        <p:spPr>
          <a:xfrm>
            <a:off x="1138555" y="590550"/>
            <a:ext cx="3844290" cy="460375"/>
          </a:xfrm>
          <a:prstGeom prst="rect">
            <a:avLst/>
          </a:prstGeom>
          <a:noFill/>
        </p:spPr>
        <p:txBody>
          <a:bodyPr wrap="square" rtlCol="0">
            <a:spAutoFit/>
          </a:bodyPr>
          <a:p>
            <a:r>
              <a:rPr lang="zh-CN" altLang="en-US" sz="2400" b="1"/>
              <a:t>二、适用主体</a:t>
            </a:r>
            <a:endParaRPr lang="zh-CN" altLang="en-US" sz="2400" b="1"/>
          </a:p>
        </p:txBody>
      </p:sp>
      <p:sp>
        <p:nvSpPr>
          <p:cNvPr id="5" name="文本框 4"/>
          <p:cNvSpPr txBox="1"/>
          <p:nvPr/>
        </p:nvSpPr>
        <p:spPr>
          <a:xfrm>
            <a:off x="1259205" y="1792605"/>
            <a:ext cx="9022080" cy="1938020"/>
          </a:xfrm>
          <a:prstGeom prst="rect">
            <a:avLst/>
          </a:prstGeom>
          <a:noFill/>
        </p:spPr>
        <p:txBody>
          <a:bodyPr wrap="none" rtlCol="0">
            <a:spAutoFit/>
          </a:bodyPr>
          <a:p>
            <a:pPr algn="l"/>
            <a:r>
              <a:rPr lang="zh-CN" altLang="en-US" sz="2400"/>
              <a:t>（一）</a:t>
            </a:r>
            <a:r>
              <a:rPr lang="zh-CN" altLang="en-US" sz="2400">
                <a:sym typeface="+mn-ea"/>
              </a:rPr>
              <a:t>小型微利企业（判定标准以企业所得税年度汇算清缴为准）</a:t>
            </a:r>
            <a:endParaRPr lang="zh-CN" altLang="en-US" sz="2400"/>
          </a:p>
          <a:p>
            <a:pPr algn="l"/>
            <a:endParaRPr lang="zh-CN" altLang="en-US" sz="2400"/>
          </a:p>
          <a:p>
            <a:pPr algn="l"/>
            <a:r>
              <a:rPr lang="zh-CN" altLang="en-US" sz="2400"/>
              <a:t>（二）</a:t>
            </a:r>
            <a:r>
              <a:rPr lang="zh-CN" altLang="en-US" sz="2400">
                <a:sym typeface="+mn-ea"/>
              </a:rPr>
              <a:t>增值税小规模纳税人</a:t>
            </a:r>
            <a:endParaRPr lang="zh-CN" altLang="en-US" sz="2400"/>
          </a:p>
          <a:p>
            <a:pPr algn="l"/>
            <a:endParaRPr lang="zh-CN" altLang="en-US" sz="2400"/>
          </a:p>
          <a:p>
            <a:pPr algn="l"/>
            <a:r>
              <a:rPr lang="zh-CN" altLang="en-US" sz="2400"/>
              <a:t>（三）个体工商户</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ppt_w</p:attrName>
                                        </p:attrNameLst>
                                      </p:cBhvr>
                                      <p:tavLst>
                                        <p:tav tm="0">
                                          <p:val>
                                            <p:strVal val="#ppt_w+.3"/>
                                          </p:val>
                                        </p:tav>
                                        <p:tav tm="100000">
                                          <p:val>
                                            <p:strVal val="#ppt_w"/>
                                          </p:val>
                                        </p:tav>
                                      </p:tavLst>
                                    </p:anim>
                                    <p:anim calcmode="lin" valueType="num">
                                      <p:cBhvr>
                                        <p:cTn id="8" dur="1000" fill="hold"/>
                                        <p:tgtEl>
                                          <p:spTgt spid="63490"/>
                                        </p:tgtEl>
                                        <p:attrNameLst>
                                          <p:attrName>ppt_h</p:attrName>
                                        </p:attrNameLst>
                                      </p:cBhvr>
                                      <p:tavLst>
                                        <p:tav tm="0">
                                          <p:val>
                                            <p:strVal val="#ppt_h"/>
                                          </p:val>
                                        </p:tav>
                                        <p:tav tm="100000">
                                          <p:val>
                                            <p:strVal val="#ppt_h"/>
                                          </p:val>
                                        </p:tav>
                                      </p:tavLst>
                                    </p:anim>
                                    <p:animEffect transition="in" filter="fade">
                                      <p:cBhvr>
                                        <p:cTn id="9" dur="1000"/>
                                        <p:tgtEl>
                                          <p:spTgt spid="63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3490" name="Picture 2" descr="C:\Users\Administrator\Desktop\新建文件夹 (5)\千图网_画册封面图片_图片编号17975946\55b76287878b9副本.jpg"/>
          <p:cNvPicPr>
            <a:picLocks noChangeAspect="1"/>
          </p:cNvPicPr>
          <p:nvPr/>
        </p:nvPicPr>
        <p:blipFill>
          <a:blip r:embed="rId1"/>
          <a:stretch>
            <a:fillRect/>
          </a:stretch>
        </p:blipFill>
        <p:spPr>
          <a:xfrm>
            <a:off x="-94615" y="-26670"/>
            <a:ext cx="12220575" cy="6878955"/>
          </a:xfrm>
          <a:prstGeom prst="rect">
            <a:avLst/>
          </a:prstGeom>
          <a:noFill/>
          <a:ln w="9525" cap="flat" cmpd="sng">
            <a:solidFill>
              <a:srgbClr val="2F83E6"/>
            </a:solidFill>
            <a:prstDash val="solid"/>
            <a:miter/>
            <a:headEnd type="none" w="med" len="med"/>
            <a:tailEnd type="none" w="med" len="med"/>
          </a:ln>
        </p:spPr>
      </p:pic>
      <p:sp>
        <p:nvSpPr>
          <p:cNvPr id="4" name="文本框 3"/>
          <p:cNvSpPr txBox="1"/>
          <p:nvPr/>
        </p:nvSpPr>
        <p:spPr>
          <a:xfrm>
            <a:off x="410210" y="241300"/>
            <a:ext cx="10925810" cy="460375"/>
          </a:xfrm>
          <a:prstGeom prst="rect">
            <a:avLst/>
          </a:prstGeom>
          <a:noFill/>
        </p:spPr>
        <p:txBody>
          <a:bodyPr wrap="square" rtlCol="0">
            <a:spAutoFit/>
          </a:bodyPr>
          <a:p>
            <a:r>
              <a:rPr lang="zh-CN" altLang="en-US" sz="2400" b="1"/>
              <a:t>小型微利企业</a:t>
            </a:r>
            <a:endParaRPr lang="zh-CN" altLang="en-US" sz="2400" b="1"/>
          </a:p>
        </p:txBody>
      </p:sp>
      <p:sp>
        <p:nvSpPr>
          <p:cNvPr id="5" name="文本框 4"/>
          <p:cNvSpPr txBox="1"/>
          <p:nvPr/>
        </p:nvSpPr>
        <p:spPr>
          <a:xfrm>
            <a:off x="833120" y="1250315"/>
            <a:ext cx="7947660" cy="3538220"/>
          </a:xfrm>
          <a:prstGeom prst="rect">
            <a:avLst/>
          </a:prstGeom>
          <a:noFill/>
        </p:spPr>
        <p:txBody>
          <a:bodyPr wrap="square" rtlCol="0">
            <a:spAutoFit/>
          </a:bodyPr>
          <a:p>
            <a:r>
              <a:rPr lang="en-US" altLang="zh-CN" sz="2800"/>
              <a:t>    1</a:t>
            </a:r>
            <a:r>
              <a:rPr lang="zh-CN" altLang="en-US" sz="2800"/>
              <a:t>、</a:t>
            </a:r>
            <a:r>
              <a:rPr lang="en-US" altLang="zh-CN" sz="2800"/>
              <a:t>2021</a:t>
            </a:r>
            <a:r>
              <a:rPr lang="zh-CN" altLang="en-US" sz="2800"/>
              <a:t>年</a:t>
            </a:r>
            <a:r>
              <a:rPr lang="en-US" altLang="zh-CN" sz="2800"/>
              <a:t>1</a:t>
            </a:r>
            <a:r>
              <a:rPr lang="zh-CN" altLang="en-US" sz="2800"/>
              <a:t>月</a:t>
            </a:r>
            <a:r>
              <a:rPr lang="en-US" altLang="zh-CN" sz="2800"/>
              <a:t>1</a:t>
            </a:r>
            <a:r>
              <a:rPr lang="zh-CN" altLang="en-US" sz="2800"/>
              <a:t>日以前设立的企业</a:t>
            </a:r>
            <a:endParaRPr lang="en-US" altLang="zh-CN" sz="2800"/>
          </a:p>
          <a:p>
            <a:r>
              <a:rPr lang="en-US" altLang="zh-CN" sz="2800"/>
              <a:t>    </a:t>
            </a:r>
            <a:r>
              <a:rPr lang="zh-CN" altLang="en-US" sz="2800"/>
              <a:t>登记为增值税一般纳税人的企业，按规定办理汇算清缴后确定是小型微利企业的，可自办理汇算清缴当年的7月1日至次年6月30日申报享受“六税两费”减免优惠；2022年1月1日至6月30日期间，纳税人依据2021年办理2020年度汇算清缴的结果确定是否按照小型微利企业申报享受“六税两费”减免优惠。</a:t>
            </a:r>
            <a:endParaRPr lang="zh-CN" alt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ppt_w</p:attrName>
                                        </p:attrNameLst>
                                      </p:cBhvr>
                                      <p:tavLst>
                                        <p:tav tm="0">
                                          <p:val>
                                            <p:strVal val="#ppt_w+.3"/>
                                          </p:val>
                                        </p:tav>
                                        <p:tav tm="100000">
                                          <p:val>
                                            <p:strVal val="#ppt_w"/>
                                          </p:val>
                                        </p:tav>
                                      </p:tavLst>
                                    </p:anim>
                                    <p:anim calcmode="lin" valueType="num">
                                      <p:cBhvr>
                                        <p:cTn id="8" dur="1000" fill="hold"/>
                                        <p:tgtEl>
                                          <p:spTgt spid="63490"/>
                                        </p:tgtEl>
                                        <p:attrNameLst>
                                          <p:attrName>ppt_h</p:attrName>
                                        </p:attrNameLst>
                                      </p:cBhvr>
                                      <p:tavLst>
                                        <p:tav tm="0">
                                          <p:val>
                                            <p:strVal val="#ppt_h"/>
                                          </p:val>
                                        </p:tav>
                                        <p:tav tm="100000">
                                          <p:val>
                                            <p:strVal val="#ppt_h"/>
                                          </p:val>
                                        </p:tav>
                                      </p:tavLst>
                                    </p:anim>
                                    <p:animEffect transition="in" filter="fade">
                                      <p:cBhvr>
                                        <p:cTn id="9" dur="1000"/>
                                        <p:tgtEl>
                                          <p:spTgt spid="63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3490" name="Picture 2" descr="C:\Users\Administrator\Desktop\新建文件夹 (5)\千图网_画册封面图片_图片编号17975946\55b76287878b9副本.jpg"/>
          <p:cNvPicPr>
            <a:picLocks noChangeAspect="1"/>
          </p:cNvPicPr>
          <p:nvPr/>
        </p:nvPicPr>
        <p:blipFill>
          <a:blip r:embed="rId1"/>
          <a:stretch>
            <a:fillRect/>
          </a:stretch>
        </p:blipFill>
        <p:spPr>
          <a:xfrm>
            <a:off x="-94615" y="-26670"/>
            <a:ext cx="12220575" cy="6878955"/>
          </a:xfrm>
          <a:prstGeom prst="rect">
            <a:avLst/>
          </a:prstGeom>
          <a:noFill/>
          <a:ln w="9525" cap="flat" cmpd="sng">
            <a:solidFill>
              <a:srgbClr val="2F83E6"/>
            </a:solidFill>
            <a:prstDash val="solid"/>
            <a:miter/>
            <a:headEnd type="none" w="med" len="med"/>
            <a:tailEnd type="none" w="med" len="med"/>
          </a:ln>
        </p:spPr>
      </p:pic>
      <p:sp>
        <p:nvSpPr>
          <p:cNvPr id="4" name="文本框 3"/>
          <p:cNvSpPr txBox="1"/>
          <p:nvPr/>
        </p:nvSpPr>
        <p:spPr>
          <a:xfrm>
            <a:off x="942975" y="210820"/>
            <a:ext cx="8164195" cy="460375"/>
          </a:xfrm>
          <a:prstGeom prst="rect">
            <a:avLst/>
          </a:prstGeom>
          <a:noFill/>
        </p:spPr>
        <p:txBody>
          <a:bodyPr wrap="square" rtlCol="0">
            <a:spAutoFit/>
          </a:bodyPr>
          <a:p>
            <a:r>
              <a:rPr lang="zh-CN" altLang="en-US" sz="2400" b="1"/>
              <a:t>小型微利企业</a:t>
            </a:r>
            <a:endParaRPr lang="zh-CN" altLang="en-US" sz="2400" b="1"/>
          </a:p>
        </p:txBody>
      </p:sp>
      <p:graphicFrame>
        <p:nvGraphicFramePr>
          <p:cNvPr id="6" name="表格 5"/>
          <p:cNvGraphicFramePr/>
          <p:nvPr>
            <p:custDataLst>
              <p:tags r:id="rId2"/>
            </p:custDataLst>
          </p:nvPr>
        </p:nvGraphicFramePr>
        <p:xfrm>
          <a:off x="942975" y="809625"/>
          <a:ext cx="7239635" cy="3963035"/>
        </p:xfrm>
        <a:graphic>
          <a:graphicData uri="http://schemas.openxmlformats.org/drawingml/2006/table">
            <a:tbl>
              <a:tblPr firstRow="1" bandRow="1">
                <a:tableStyleId>{5940675A-B579-460E-94D1-54222C63F5DA}</a:tableStyleId>
              </a:tblPr>
              <a:tblGrid>
                <a:gridCol w="2286635"/>
                <a:gridCol w="849630"/>
                <a:gridCol w="954405"/>
                <a:gridCol w="1526540"/>
                <a:gridCol w="1622425"/>
              </a:tblGrid>
              <a:tr h="1123950">
                <a:tc>
                  <a:txBody>
                    <a:bodyPr/>
                    <a:p>
                      <a:pPr indent="0" algn="ctr">
                        <a:buNone/>
                      </a:pPr>
                      <a:r>
                        <a:rPr lang="en-US" sz="1800" b="0">
                          <a:solidFill>
                            <a:srgbClr val="000000"/>
                          </a:solidFill>
                          <a:latin typeface="仿宋" panose="02010609060101010101" charset="-122"/>
                          <a:ea typeface="仿宋" panose="02010609060101010101" charset="-122"/>
                          <a:cs typeface="宋体" panose="02010600030101010101" pitchFamily="2" charset="-122"/>
                        </a:rPr>
                        <a:t>设立日期</a:t>
                      </a:r>
                      <a:endParaRPr lang="en-US" altLang="en-US" sz="18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宋体" panose="02010600030101010101" pitchFamily="2" charset="-122"/>
                        </a:rPr>
                        <a:t>汇算清缴结果所属年度</a:t>
                      </a:r>
                      <a:endParaRPr lang="en-US" altLang="en-US" sz="18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宋体" panose="02010600030101010101" pitchFamily="2" charset="-122"/>
                        </a:rPr>
                        <a:t>是否小微企业</a:t>
                      </a:r>
                      <a:endParaRPr lang="en-US" altLang="en-US" sz="18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仿宋" panose="02010609060101010101" charset="-122"/>
                        </a:rPr>
                        <a:t>2022年1月1日-2022年6月30</a:t>
                      </a:r>
                      <a:r>
                        <a:rPr lang="zh-CN" altLang="en-US" sz="1800" b="0">
                          <a:solidFill>
                            <a:srgbClr val="000000"/>
                          </a:solidFill>
                          <a:latin typeface="仿宋" panose="02010609060101010101" charset="-122"/>
                          <a:ea typeface="仿宋" panose="02010609060101010101" charset="-122"/>
                          <a:cs typeface="仿宋" panose="02010609060101010101" charset="-122"/>
                        </a:rPr>
                        <a:t>日</a:t>
                      </a:r>
                      <a:endParaRPr lang="zh-CN" altLang="en-US" sz="18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仿宋" panose="02010609060101010101" charset="-122"/>
                        </a:rPr>
                        <a:t>2022年7月1日-2023年6月30日</a:t>
                      </a:r>
                      <a:endParaRPr lang="en-US" altLang="en-US" sz="18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2125">
                <a:tc rowSpan="4">
                  <a:txBody>
                    <a:bodyPr/>
                    <a:p>
                      <a:pPr indent="0" algn="ctr">
                        <a:buNone/>
                      </a:pPr>
                      <a:r>
                        <a:rPr lang="en-US" sz="1800" b="0">
                          <a:solidFill>
                            <a:srgbClr val="000000"/>
                          </a:solidFill>
                          <a:latin typeface="仿宋" panose="02010609060101010101" charset="-122"/>
                          <a:ea typeface="仿宋" panose="02010609060101010101" charset="-122"/>
                          <a:cs typeface="仿宋" panose="02010609060101010101" charset="-122"/>
                        </a:rPr>
                        <a:t>2021年1月1日以前</a:t>
                      </a:r>
                      <a:endParaRPr lang="en-US" altLang="en-US" sz="18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a:p>
                      <a:pPr indent="0" algn="ctr">
                        <a:buNone/>
                      </a:pPr>
                      <a:r>
                        <a:rPr lang="en-US" sz="1800" b="0">
                          <a:solidFill>
                            <a:srgbClr val="000000"/>
                          </a:solidFill>
                          <a:latin typeface="仿宋" panose="02010609060101010101" charset="-122"/>
                          <a:ea typeface="仿宋" panose="02010609060101010101" charset="-122"/>
                          <a:cs typeface="仿宋" panose="02010609060101010101" charset="-122"/>
                        </a:rPr>
                        <a:t>2021年度</a:t>
                      </a:r>
                      <a:endParaRPr lang="en-US" altLang="en-US" sz="18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宋体" panose="02010600030101010101" pitchFamily="2" charset="-122"/>
                        </a:rPr>
                        <a:t>是</a:t>
                      </a:r>
                      <a:endParaRPr lang="en-US" altLang="en-US" sz="18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a:p>
                      <a:pPr indent="0" algn="ctr">
                        <a:buNone/>
                      </a:pPr>
                      <a:r>
                        <a:rPr lang="en-US" sz="1800" b="0">
                          <a:solidFill>
                            <a:srgbClr val="000000"/>
                          </a:solidFill>
                          <a:latin typeface="仿宋" panose="02010609060101010101" charset="-122"/>
                          <a:ea typeface="仿宋" panose="02010609060101010101" charset="-122"/>
                          <a:cs typeface="Tahoma" panose="020B0604030504040204" charset="0"/>
                        </a:rPr>
                        <a:t> </a:t>
                      </a:r>
                      <a:endParaRPr lang="en-US" altLang="en-US" sz="1800" b="0">
                        <a:solidFill>
                          <a:srgbClr val="000000"/>
                        </a:solidFill>
                        <a:latin typeface="仿宋" panose="02010609060101010101" charset="-122"/>
                        <a:ea typeface="仿宋" panose="02010609060101010101" charset="-122"/>
                        <a:cs typeface="Tahoma" panose="020B0604030504040204"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宋体" panose="02010600030101010101" pitchFamily="2" charset="-122"/>
                        </a:rPr>
                        <a:t>可</a:t>
                      </a:r>
                      <a:endParaRPr lang="en-US" altLang="en-US" sz="18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085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p>
                      <a:pPr indent="0" algn="ctr">
                        <a:buNone/>
                      </a:pPr>
                      <a:r>
                        <a:rPr lang="en-US" sz="1800" b="0">
                          <a:solidFill>
                            <a:srgbClr val="000000"/>
                          </a:solidFill>
                          <a:latin typeface="仿宋" panose="02010609060101010101" charset="-122"/>
                          <a:ea typeface="仿宋" panose="02010609060101010101" charset="-122"/>
                          <a:cs typeface="宋体" panose="02010600030101010101" pitchFamily="2" charset="-122"/>
                        </a:rPr>
                        <a:t>否</a:t>
                      </a:r>
                      <a:endParaRPr lang="en-US" altLang="en-US" sz="18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宋体" panose="02010600030101010101" pitchFamily="2" charset="-122"/>
                        </a:rPr>
                        <a:t>不可</a:t>
                      </a:r>
                      <a:endParaRPr lang="en-US" altLang="en-US" sz="18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r>
              <a:tr h="49085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rowSpan="2">
                  <a:txBody>
                    <a:bodyPr/>
                    <a:p>
                      <a:pPr indent="0" algn="ctr">
                        <a:buNone/>
                      </a:pPr>
                      <a:r>
                        <a:rPr lang="en-US" sz="1800" b="0">
                          <a:solidFill>
                            <a:srgbClr val="000000"/>
                          </a:solidFill>
                          <a:latin typeface="仿宋" panose="02010609060101010101" charset="-122"/>
                          <a:ea typeface="仿宋" panose="02010609060101010101" charset="-122"/>
                          <a:cs typeface="仿宋" panose="02010609060101010101" charset="-122"/>
                        </a:rPr>
                        <a:t>2020年度</a:t>
                      </a:r>
                      <a:endParaRPr lang="en-US" altLang="en-US" sz="18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宋体" panose="02010600030101010101" pitchFamily="2" charset="-122"/>
                        </a:rPr>
                        <a:t>是</a:t>
                      </a:r>
                      <a:endParaRPr lang="en-US" altLang="en-US" sz="18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仿宋" panose="02010609060101010101" charset="-122"/>
                        </a:rPr>
                        <a:t>可</a:t>
                      </a:r>
                      <a:endParaRPr lang="en-US" altLang="en-US" sz="18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a:p>
                      <a:pPr indent="0" algn="ctr">
                        <a:buNone/>
                      </a:pPr>
                      <a:r>
                        <a:rPr lang="en-US" sz="1800" b="0">
                          <a:solidFill>
                            <a:srgbClr val="000000"/>
                          </a:solidFill>
                          <a:latin typeface="仿宋" panose="02010609060101010101" charset="-122"/>
                          <a:ea typeface="仿宋" panose="02010609060101010101" charset="-122"/>
                          <a:cs typeface="Tahoma" panose="020B0604030504040204" charset="0"/>
                        </a:rPr>
                        <a:t> </a:t>
                      </a:r>
                      <a:endParaRPr lang="en-US" altLang="en-US" sz="1800" b="0">
                        <a:solidFill>
                          <a:srgbClr val="000000"/>
                        </a:solidFill>
                        <a:latin typeface="仿宋" panose="02010609060101010101" charset="-122"/>
                        <a:ea typeface="仿宋" panose="02010609060101010101" charset="-122"/>
                        <a:cs typeface="Tahoma" panose="020B0604030504040204"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8290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p>
                      <a:pPr indent="0" algn="ctr">
                        <a:buNone/>
                      </a:pPr>
                      <a:r>
                        <a:rPr lang="en-US" sz="1800" b="0">
                          <a:solidFill>
                            <a:srgbClr val="000000"/>
                          </a:solidFill>
                          <a:latin typeface="仿宋" panose="02010609060101010101" charset="-122"/>
                          <a:ea typeface="仿宋" panose="02010609060101010101" charset="-122"/>
                          <a:cs typeface="宋体" panose="02010600030101010101" pitchFamily="2" charset="-122"/>
                        </a:rPr>
                        <a:t>否</a:t>
                      </a:r>
                      <a:endParaRPr lang="en-US" altLang="en-US" sz="18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FF0000"/>
                          </a:solidFill>
                          <a:latin typeface="仿宋" panose="02010609060101010101" charset="-122"/>
                          <a:ea typeface="仿宋" panose="02010609060101010101" charset="-122"/>
                          <a:cs typeface="仿宋" panose="02010609060101010101" charset="-122"/>
                        </a:rPr>
                        <a:t>不可</a:t>
                      </a:r>
                      <a:endParaRPr lang="en-US" altLang="en-US" sz="1800" b="0">
                        <a:solidFill>
                          <a:srgbClr val="FF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982345">
                <a:tc gridSpan="5">
                  <a:txBody>
                    <a:bodyPr/>
                    <a:p>
                      <a:pPr indent="0" algn="ctr">
                        <a:buNone/>
                      </a:pPr>
                      <a:r>
                        <a:rPr lang="en-US" sz="1800" b="0">
                          <a:latin typeface="仿宋" panose="02010609060101010101" charset="-122"/>
                          <a:ea typeface="仿宋" panose="02010609060101010101" charset="-122"/>
                          <a:cs typeface="仿宋" panose="02010609060101010101" charset="-122"/>
                        </a:rPr>
                        <a:t>注：若后期出现更正申报，应根据更正申报结果更正已申报的“六税两费”。例如，2020年汇算结果是小微，2022年4月申报1-3月“六税两费”（并享受优惠），2022年8月对2020年汇算结果进行更正后不属于小微，则根据红色字体，均需进行更正。</a:t>
                      </a:r>
                      <a:endParaRPr lang="en-US" altLang="en-US" sz="1800" b="0">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bl>
          </a:graphicData>
        </a:graphic>
      </p:graphicFrame>
      <p:sp>
        <p:nvSpPr>
          <p:cNvPr id="5" name="文本框 4"/>
          <p:cNvSpPr txBox="1"/>
          <p:nvPr/>
        </p:nvSpPr>
        <p:spPr>
          <a:xfrm>
            <a:off x="981710" y="5012690"/>
            <a:ext cx="7201535" cy="922020"/>
          </a:xfrm>
          <a:prstGeom prst="rect">
            <a:avLst/>
          </a:prstGeom>
          <a:noFill/>
        </p:spPr>
        <p:txBody>
          <a:bodyPr wrap="square" rtlCol="0">
            <a:spAutoFit/>
          </a:bodyPr>
          <a:p>
            <a:r>
              <a:rPr lang="zh-CN" altLang="en-US"/>
              <a:t>本公告所称小型微利企业，是指从事国家非限制和禁止行业，且同时符合年度应纳税所得额不超过</a:t>
            </a:r>
            <a:r>
              <a:rPr lang="en-US" altLang="zh-CN"/>
              <a:t>300</a:t>
            </a:r>
            <a:r>
              <a:rPr lang="zh-CN" altLang="en-US"/>
              <a:t>万元、从业人数不超过</a:t>
            </a:r>
            <a:r>
              <a:rPr lang="en-US" altLang="zh-CN"/>
              <a:t>300</a:t>
            </a:r>
            <a:r>
              <a:rPr lang="zh-CN" altLang="en-US"/>
              <a:t>人、资产总额不超过</a:t>
            </a:r>
            <a:r>
              <a:rPr lang="en-US" altLang="zh-CN"/>
              <a:t>5000</a:t>
            </a:r>
            <a:r>
              <a:rPr lang="zh-CN" altLang="en-US"/>
              <a:t>万元三个条件的企业。</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ppt_w</p:attrName>
                                        </p:attrNameLst>
                                      </p:cBhvr>
                                      <p:tavLst>
                                        <p:tav tm="0">
                                          <p:val>
                                            <p:strVal val="#ppt_w+.3"/>
                                          </p:val>
                                        </p:tav>
                                        <p:tav tm="100000">
                                          <p:val>
                                            <p:strVal val="#ppt_w"/>
                                          </p:val>
                                        </p:tav>
                                      </p:tavLst>
                                    </p:anim>
                                    <p:anim calcmode="lin" valueType="num">
                                      <p:cBhvr>
                                        <p:cTn id="8" dur="1000" fill="hold"/>
                                        <p:tgtEl>
                                          <p:spTgt spid="63490"/>
                                        </p:tgtEl>
                                        <p:attrNameLst>
                                          <p:attrName>ppt_h</p:attrName>
                                        </p:attrNameLst>
                                      </p:cBhvr>
                                      <p:tavLst>
                                        <p:tav tm="0">
                                          <p:val>
                                            <p:strVal val="#ppt_h"/>
                                          </p:val>
                                        </p:tav>
                                        <p:tav tm="100000">
                                          <p:val>
                                            <p:strVal val="#ppt_h"/>
                                          </p:val>
                                        </p:tav>
                                      </p:tavLst>
                                    </p:anim>
                                    <p:animEffect transition="in" filter="fade">
                                      <p:cBhvr>
                                        <p:cTn id="9" dur="1000"/>
                                        <p:tgtEl>
                                          <p:spTgt spid="63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63490" name="Picture 2" descr="C:\Users\Administrator\Desktop\新建文件夹 (5)\千图网_画册封面图片_图片编号17975946\55b76287878b9副本.jpg"/>
          <p:cNvPicPr>
            <a:picLocks noChangeAspect="1"/>
          </p:cNvPicPr>
          <p:nvPr>
            <p:ph idx="1"/>
          </p:nvPr>
        </p:nvPicPr>
        <p:blipFill>
          <a:blip r:embed="rId1"/>
          <a:stretch>
            <a:fillRect/>
          </a:stretch>
        </p:blipFill>
        <p:spPr>
          <a:xfrm>
            <a:off x="-149860" y="-22225"/>
            <a:ext cx="9540875" cy="6902450"/>
          </a:xfrm>
          <a:prstGeom prst="rect">
            <a:avLst/>
          </a:prstGeom>
          <a:noFill/>
          <a:ln w="9525" cap="flat" cmpd="sng">
            <a:solidFill>
              <a:srgbClr val="2F83E6"/>
            </a:solidFill>
            <a:prstDash val="solid"/>
            <a:miter/>
            <a:headEnd type="none" w="med" len="med"/>
            <a:tailEnd type="none" w="med" len="med"/>
          </a:ln>
        </p:spPr>
      </p:pic>
      <p:sp>
        <p:nvSpPr>
          <p:cNvPr id="6" name="文本框 5"/>
          <p:cNvSpPr txBox="1"/>
          <p:nvPr/>
        </p:nvSpPr>
        <p:spPr>
          <a:xfrm>
            <a:off x="808355" y="1109345"/>
            <a:ext cx="8427085" cy="368300"/>
          </a:xfrm>
          <a:prstGeom prst="rect">
            <a:avLst/>
          </a:prstGeom>
          <a:noFill/>
        </p:spPr>
        <p:txBody>
          <a:bodyPr wrap="square" rtlCol="0">
            <a:spAutoFit/>
          </a:bodyPr>
          <a:p>
            <a:endParaRPr lang="zh-CN" altLang="en-US"/>
          </a:p>
        </p:txBody>
      </p:sp>
      <p:sp>
        <p:nvSpPr>
          <p:cNvPr id="7" name="文本框 6"/>
          <p:cNvSpPr txBox="1"/>
          <p:nvPr/>
        </p:nvSpPr>
        <p:spPr>
          <a:xfrm>
            <a:off x="683260" y="1052195"/>
            <a:ext cx="8427085" cy="368300"/>
          </a:xfrm>
          <a:prstGeom prst="rect">
            <a:avLst/>
          </a:prstGeom>
          <a:noFill/>
        </p:spPr>
        <p:txBody>
          <a:bodyPr wrap="square" rtlCol="0">
            <a:spAutoFit/>
          </a:bodyPr>
          <a:p>
            <a:endParaRPr lang="zh-CN" altLang="en-US"/>
          </a:p>
        </p:txBody>
      </p:sp>
      <p:sp>
        <p:nvSpPr>
          <p:cNvPr id="5" name="文本框 4"/>
          <p:cNvSpPr txBox="1"/>
          <p:nvPr/>
        </p:nvSpPr>
        <p:spPr>
          <a:xfrm>
            <a:off x="410210" y="241300"/>
            <a:ext cx="10925810" cy="460375"/>
          </a:xfrm>
          <a:prstGeom prst="rect">
            <a:avLst/>
          </a:prstGeom>
          <a:noFill/>
        </p:spPr>
        <p:txBody>
          <a:bodyPr wrap="square" rtlCol="0">
            <a:spAutoFit/>
          </a:bodyPr>
          <a:p>
            <a:r>
              <a:rPr lang="zh-CN" altLang="en-US" sz="2400" b="1"/>
              <a:t>小型微利企业</a:t>
            </a:r>
            <a:endParaRPr lang="zh-CN" altLang="en-US" sz="2400" b="1"/>
          </a:p>
        </p:txBody>
      </p:sp>
      <p:sp>
        <p:nvSpPr>
          <p:cNvPr id="3" name="文本框 2"/>
          <p:cNvSpPr txBox="1"/>
          <p:nvPr/>
        </p:nvSpPr>
        <p:spPr>
          <a:xfrm>
            <a:off x="708660" y="748030"/>
            <a:ext cx="7823835" cy="5077460"/>
          </a:xfrm>
          <a:prstGeom prst="rect">
            <a:avLst/>
          </a:prstGeom>
          <a:noFill/>
        </p:spPr>
        <p:txBody>
          <a:bodyPr wrap="square" rtlCol="0">
            <a:spAutoFit/>
          </a:bodyPr>
          <a:p>
            <a:r>
              <a:rPr lang="en-US" altLang="zh-CN"/>
              <a:t>      2</a:t>
            </a:r>
            <a:r>
              <a:rPr lang="zh-CN" altLang="en-US"/>
              <a:t>、</a:t>
            </a:r>
            <a:r>
              <a:rPr lang="en-US" altLang="zh-CN"/>
              <a:t>2021</a:t>
            </a:r>
            <a:r>
              <a:rPr lang="zh-CN" altLang="en-US"/>
              <a:t>年</a:t>
            </a:r>
            <a:r>
              <a:rPr lang="en-US" altLang="zh-CN"/>
              <a:t>1</a:t>
            </a:r>
            <a:r>
              <a:rPr lang="zh-CN" altLang="en-US"/>
              <a:t>月</a:t>
            </a:r>
            <a:r>
              <a:rPr lang="en-US" altLang="zh-CN"/>
              <a:t>1</a:t>
            </a:r>
            <a:r>
              <a:rPr lang="zh-CN" altLang="en-US"/>
              <a:t>日以后成立的企业</a:t>
            </a:r>
            <a:endParaRPr lang="en-US" altLang="zh-CN"/>
          </a:p>
          <a:p>
            <a:r>
              <a:rPr lang="en-US" altLang="zh-CN"/>
              <a:t>       </a:t>
            </a:r>
            <a:r>
              <a:rPr lang="zh-CN" altLang="en-US"/>
              <a:t>登记为增值税一般纳税人的新设立企业，从事国家非限制和禁止行业，且同时符合申报期上月末从业人数不超过300人、资产总额不超过5000万元两项条件的，按规定办理首次汇算清缴申报前，可按照小型微利企业申报享受“六税两费”减免优惠。</a:t>
            </a:r>
            <a:endParaRPr lang="zh-CN" altLang="en-US"/>
          </a:p>
          <a:p>
            <a:r>
              <a:rPr lang="zh-CN" altLang="en-US"/>
              <a:t>　　登记为增值税一般纳税人的新设立企业，从事国家非限制和禁止行业，且同时符合设立时从业人数不超过300人、资产总额不超过5000万元两项条件的，设立当月依照有关规定按次申报有关“六税两费”时，可申报享受“六税两费”减免优惠。</a:t>
            </a:r>
            <a:endParaRPr lang="zh-CN" altLang="en-US"/>
          </a:p>
          <a:p>
            <a:r>
              <a:rPr lang="zh-CN" altLang="en-US"/>
              <a:t>　　按规定办理首次汇算清缴后确定不属于小型微利企业的一般纳税人，自办理汇算清缴的次月1日至次年6月30日，不得再申报享受“六税两费”减免优惠；按次申报的，自首次办理汇算清缴确定不属于小型微利企业之日起至次年6月30日，不得再申报享受“六税两费”减免优惠。</a:t>
            </a:r>
            <a:endParaRPr lang="zh-CN" altLang="en-US"/>
          </a:p>
          <a:p>
            <a:r>
              <a:rPr lang="zh-CN" altLang="en-US"/>
              <a:t>　　新设立企业按规定办理首次汇算清缴后，按规定申报当月及之前的“六税两费”的，依据首次汇算清缴结果确定是否可申报享受减免优惠。</a:t>
            </a:r>
            <a:endParaRPr lang="zh-CN" altLang="en-US"/>
          </a:p>
          <a:p>
            <a:r>
              <a:rPr lang="zh-CN" altLang="en-US"/>
              <a:t>　　新设立企业按规定办理首次汇算清缴申报前，已按规定申报缴纳“六税两费”的，不再根据首次汇算清缴结果进行更正。</a:t>
            </a:r>
            <a:endParaRPr lang="zh-CN" altLang="en-US"/>
          </a:p>
          <a:p>
            <a:r>
              <a:rPr lang="zh-CN" altLang="en-US"/>
              <a:t>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ppt_w</p:attrName>
                                        </p:attrNameLst>
                                      </p:cBhvr>
                                      <p:tavLst>
                                        <p:tav tm="0">
                                          <p:val>
                                            <p:strVal val="#ppt_w+.3"/>
                                          </p:val>
                                        </p:tav>
                                        <p:tav tm="100000">
                                          <p:val>
                                            <p:strVal val="#ppt_w"/>
                                          </p:val>
                                        </p:tav>
                                      </p:tavLst>
                                    </p:anim>
                                    <p:anim calcmode="lin" valueType="num">
                                      <p:cBhvr>
                                        <p:cTn id="8" dur="1000" fill="hold"/>
                                        <p:tgtEl>
                                          <p:spTgt spid="63490"/>
                                        </p:tgtEl>
                                        <p:attrNameLst>
                                          <p:attrName>ppt_h</p:attrName>
                                        </p:attrNameLst>
                                      </p:cBhvr>
                                      <p:tavLst>
                                        <p:tav tm="0">
                                          <p:val>
                                            <p:strVal val="#ppt_h"/>
                                          </p:val>
                                        </p:tav>
                                        <p:tav tm="100000">
                                          <p:val>
                                            <p:strVal val="#ppt_h"/>
                                          </p:val>
                                        </p:tav>
                                      </p:tavLst>
                                    </p:anim>
                                    <p:animEffect transition="in" filter="fade">
                                      <p:cBhvr>
                                        <p:cTn id="9" dur="1000"/>
                                        <p:tgtEl>
                                          <p:spTgt spid="63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63490" name="Picture 2" descr="C:\Users\Administrator\Desktop\新建文件夹 (5)\千图网_画册封面图片_图片编号17975946\55b76287878b9副本.jpg"/>
          <p:cNvPicPr>
            <a:picLocks noChangeAspect="1"/>
          </p:cNvPicPr>
          <p:nvPr>
            <p:ph idx="1"/>
          </p:nvPr>
        </p:nvPicPr>
        <p:blipFill>
          <a:blip r:embed="rId1"/>
          <a:stretch>
            <a:fillRect/>
          </a:stretch>
        </p:blipFill>
        <p:spPr>
          <a:xfrm>
            <a:off x="-108585" y="-27940"/>
            <a:ext cx="9540875" cy="6902450"/>
          </a:xfrm>
          <a:prstGeom prst="rect">
            <a:avLst/>
          </a:prstGeom>
          <a:noFill/>
          <a:ln w="9525" cap="flat" cmpd="sng">
            <a:solidFill>
              <a:srgbClr val="2F83E6"/>
            </a:solidFill>
            <a:prstDash val="solid"/>
            <a:miter/>
            <a:headEnd type="none" w="med" len="med"/>
            <a:tailEnd type="none" w="med" len="med"/>
          </a:ln>
        </p:spPr>
      </p:pic>
      <p:sp>
        <p:nvSpPr>
          <p:cNvPr id="6" name="文本框 5"/>
          <p:cNvSpPr txBox="1"/>
          <p:nvPr/>
        </p:nvSpPr>
        <p:spPr>
          <a:xfrm>
            <a:off x="808355" y="1109345"/>
            <a:ext cx="8427085" cy="368300"/>
          </a:xfrm>
          <a:prstGeom prst="rect">
            <a:avLst/>
          </a:prstGeom>
          <a:noFill/>
        </p:spPr>
        <p:txBody>
          <a:bodyPr wrap="square" rtlCol="0">
            <a:spAutoFit/>
          </a:bodyPr>
          <a:p>
            <a:endParaRPr lang="zh-CN" altLang="en-US"/>
          </a:p>
        </p:txBody>
      </p:sp>
      <p:sp>
        <p:nvSpPr>
          <p:cNvPr id="7" name="文本框 6"/>
          <p:cNvSpPr txBox="1"/>
          <p:nvPr/>
        </p:nvSpPr>
        <p:spPr>
          <a:xfrm>
            <a:off x="683260" y="1052195"/>
            <a:ext cx="8427085" cy="368300"/>
          </a:xfrm>
          <a:prstGeom prst="rect">
            <a:avLst/>
          </a:prstGeom>
          <a:noFill/>
        </p:spPr>
        <p:txBody>
          <a:bodyPr wrap="square" rtlCol="0">
            <a:spAutoFit/>
          </a:bodyPr>
          <a:p>
            <a:endParaRPr lang="zh-CN" altLang="en-US"/>
          </a:p>
        </p:txBody>
      </p:sp>
      <p:graphicFrame>
        <p:nvGraphicFramePr>
          <p:cNvPr id="12" name="表格 11"/>
          <p:cNvGraphicFramePr/>
          <p:nvPr>
            <p:custDataLst>
              <p:tags r:id="rId2"/>
            </p:custDataLst>
          </p:nvPr>
        </p:nvGraphicFramePr>
        <p:xfrm>
          <a:off x="516890" y="977265"/>
          <a:ext cx="8169275" cy="4340225"/>
        </p:xfrm>
        <a:graphic>
          <a:graphicData uri="http://schemas.openxmlformats.org/drawingml/2006/table">
            <a:tbl>
              <a:tblPr firstRow="1" bandRow="1">
                <a:tableStyleId>{5940675A-B579-460E-94D1-54222C63F5DA}</a:tableStyleId>
              </a:tblPr>
              <a:tblGrid>
                <a:gridCol w="1434465"/>
                <a:gridCol w="882650"/>
                <a:gridCol w="1122680"/>
                <a:gridCol w="1343660"/>
                <a:gridCol w="1346835"/>
                <a:gridCol w="2038985"/>
              </a:tblGrid>
              <a:tr h="1459865">
                <a:tc>
                  <a:txBody>
                    <a:bodyPr/>
                    <a:p>
                      <a:pPr indent="0" algn="ctr">
                        <a:buNone/>
                      </a:pPr>
                      <a:r>
                        <a:rPr lang="en-US" sz="1800" b="0">
                          <a:solidFill>
                            <a:srgbClr val="000000"/>
                          </a:solidFill>
                          <a:latin typeface="仿宋" panose="02010609060101010101" charset="-122"/>
                          <a:ea typeface="仿宋" panose="02010609060101010101" charset="-122"/>
                          <a:cs typeface="宋体" panose="02010600030101010101" pitchFamily="2" charset="-122"/>
                        </a:rPr>
                        <a:t>设立日期</a:t>
                      </a:r>
                      <a:endParaRPr lang="en-US" altLang="en-US" sz="18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宋体" panose="02010600030101010101" pitchFamily="2" charset="-122"/>
                        </a:rPr>
                        <a:t>首次汇清前</a:t>
                      </a:r>
                      <a:endParaRPr lang="en-US" altLang="en-US" sz="18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宋体" panose="02010600030101010101" pitchFamily="2" charset="-122"/>
                        </a:rPr>
                        <a:t>首次汇清后是否小微</a:t>
                      </a:r>
                      <a:endParaRPr lang="en-US" altLang="en-US" sz="18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altLang="en-US" sz="1800" b="0">
                          <a:solidFill>
                            <a:srgbClr val="000000"/>
                          </a:solidFill>
                          <a:latin typeface="仿宋" panose="02010609060101010101" charset="-122"/>
                          <a:ea typeface="仿宋" panose="02010609060101010101" charset="-122"/>
                          <a:cs typeface="宋体" panose="02010600030101010101" pitchFamily="2" charset="-122"/>
                        </a:rPr>
                        <a:t>汇算当月</a:t>
                      </a:r>
                      <a:r>
                        <a:rPr lang="en-US" sz="1800" b="0">
                          <a:solidFill>
                            <a:srgbClr val="000000"/>
                          </a:solidFill>
                          <a:latin typeface="仿宋" panose="02010609060101010101" charset="-122"/>
                          <a:ea typeface="仿宋" panose="02010609060101010101" charset="-122"/>
                          <a:cs typeface="宋体" panose="02010600030101010101" pitchFamily="2" charset="-122"/>
                        </a:rPr>
                        <a:t>及之前</a:t>
                      </a:r>
                      <a:endParaRPr lang="en-US" altLang="en-US" sz="18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仿宋" panose="02010609060101010101" charset="-122"/>
                        </a:rPr>
                        <a:t>汇算次月1日-</a:t>
                      </a:r>
                      <a:r>
                        <a:rPr lang="zh-CN" altLang="en-US" sz="1800" b="0">
                          <a:solidFill>
                            <a:srgbClr val="000000"/>
                          </a:solidFill>
                          <a:latin typeface="仿宋" panose="02010609060101010101" charset="-122"/>
                          <a:ea typeface="仿宋" panose="02010609060101010101" charset="-122"/>
                          <a:cs typeface="仿宋" panose="02010609060101010101" charset="-122"/>
                        </a:rPr>
                        <a:t>次</a:t>
                      </a:r>
                      <a:r>
                        <a:rPr lang="en-US" sz="1800" b="0">
                          <a:solidFill>
                            <a:srgbClr val="000000"/>
                          </a:solidFill>
                          <a:latin typeface="仿宋" panose="02010609060101010101" charset="-122"/>
                          <a:ea typeface="仿宋" panose="02010609060101010101" charset="-122"/>
                          <a:cs typeface="仿宋" panose="02010609060101010101" charset="-122"/>
                        </a:rPr>
                        <a:t>年6月30日（按月申报）</a:t>
                      </a:r>
                      <a:endParaRPr lang="en-US" altLang="en-US" sz="18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仿宋" panose="02010609060101010101" charset="-122"/>
                        </a:rPr>
                        <a:t>汇算之日-</a:t>
                      </a:r>
                      <a:r>
                        <a:rPr lang="zh-CN" altLang="en-US" sz="1800" b="0">
                          <a:solidFill>
                            <a:srgbClr val="000000"/>
                          </a:solidFill>
                          <a:latin typeface="仿宋" panose="02010609060101010101" charset="-122"/>
                          <a:ea typeface="仿宋" panose="02010609060101010101" charset="-122"/>
                          <a:cs typeface="仿宋" panose="02010609060101010101" charset="-122"/>
                        </a:rPr>
                        <a:t>次</a:t>
                      </a:r>
                      <a:r>
                        <a:rPr lang="en-US" sz="1800" b="0">
                          <a:solidFill>
                            <a:srgbClr val="000000"/>
                          </a:solidFill>
                          <a:latin typeface="仿宋" panose="02010609060101010101" charset="-122"/>
                          <a:ea typeface="仿宋" panose="02010609060101010101" charset="-122"/>
                          <a:cs typeface="仿宋" panose="02010609060101010101" charset="-122"/>
                        </a:rPr>
                        <a:t>年6月30日（按次申报）</a:t>
                      </a:r>
                      <a:endParaRPr lang="en-US" altLang="en-US" sz="18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7665">
                <a:tc rowSpan="2">
                  <a:txBody>
                    <a:bodyPr/>
                    <a:p>
                      <a:pPr indent="0" algn="ctr">
                        <a:buNone/>
                      </a:pPr>
                      <a:r>
                        <a:rPr lang="en-US" sz="1800" b="0">
                          <a:solidFill>
                            <a:srgbClr val="000000"/>
                          </a:solidFill>
                          <a:latin typeface="仿宋" panose="02010609060101010101" charset="-122"/>
                          <a:ea typeface="仿宋" panose="02010609060101010101" charset="-122"/>
                          <a:cs typeface="仿宋" panose="02010609060101010101" charset="-122"/>
                        </a:rPr>
                        <a:t>2021年1月1日以后</a:t>
                      </a:r>
                      <a:endParaRPr lang="en-US" altLang="en-US" sz="18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a:p>
                      <a:pPr indent="0" algn="ctr">
                        <a:buNone/>
                      </a:pPr>
                      <a:r>
                        <a:rPr lang="en-US" sz="1800" b="0">
                          <a:solidFill>
                            <a:srgbClr val="00B050"/>
                          </a:solidFill>
                          <a:latin typeface="仿宋" panose="02010609060101010101" charset="-122"/>
                          <a:ea typeface="仿宋" panose="02010609060101010101" charset="-122"/>
                          <a:cs typeface="宋体" panose="02010600030101010101" pitchFamily="2" charset="-122"/>
                        </a:rPr>
                        <a:t>可（且不根据汇算结果更正）</a:t>
                      </a:r>
                      <a:endParaRPr lang="en-US" sz="1800" b="0">
                        <a:solidFill>
                          <a:srgbClr val="00B050"/>
                        </a:solidFill>
                        <a:latin typeface="仿宋" panose="02010609060101010101" charset="-122"/>
                        <a:ea typeface="仿宋" panose="02010609060101010101" charset="-122"/>
                        <a:cs typeface="宋体" panose="02010600030101010101" pitchFamily="2" charset="-122"/>
                      </a:endParaRPr>
                    </a:p>
                    <a:p>
                      <a:pPr indent="0" algn="ctr">
                        <a:buNone/>
                      </a:pPr>
                      <a:endParaRPr lang="en-US" altLang="en-US" sz="1800" b="0">
                        <a:solidFill>
                          <a:srgbClr val="00B05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Tahoma" panose="020B0604030504040204" charset="0"/>
                        </a:rPr>
                        <a:t>是</a:t>
                      </a:r>
                      <a:endParaRPr lang="en-US" altLang="en-US" sz="1800" b="0">
                        <a:solidFill>
                          <a:srgbClr val="000000"/>
                        </a:solidFill>
                        <a:latin typeface="仿宋" panose="02010609060101010101" charset="-122"/>
                        <a:ea typeface="仿宋" panose="02010609060101010101" charset="-122"/>
                        <a:cs typeface="Tahoma" panose="020B0604030504040204"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altLang="en-US" sz="1800" b="0">
                          <a:solidFill>
                            <a:srgbClr val="000000"/>
                          </a:solidFill>
                          <a:latin typeface="仿宋" panose="02010609060101010101" charset="-122"/>
                          <a:ea typeface="仿宋" panose="02010609060101010101" charset="-122"/>
                          <a:cs typeface="宋体" panose="02010600030101010101" pitchFamily="2" charset="-122"/>
                        </a:rPr>
                        <a:t>可</a:t>
                      </a:r>
                      <a:endParaRPr lang="zh-CN" altLang="en-US" sz="18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仿宋" panose="02010609060101010101" charset="-122"/>
                        </a:rPr>
                        <a:t>可</a:t>
                      </a:r>
                      <a:endParaRPr lang="en-US" altLang="en-US" sz="18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altLang="en-US" sz="1800" b="0">
                          <a:solidFill>
                            <a:srgbClr val="000000"/>
                          </a:solidFill>
                          <a:latin typeface="仿宋" panose="02010609060101010101" charset="-122"/>
                          <a:ea typeface="仿宋" panose="02010609060101010101" charset="-122"/>
                          <a:cs typeface="Tahoma" panose="020B0604030504040204" charset="0"/>
                        </a:rPr>
                        <a:t>可</a:t>
                      </a:r>
                      <a:r>
                        <a:rPr lang="en-US" sz="1800" b="0">
                          <a:solidFill>
                            <a:srgbClr val="000000"/>
                          </a:solidFill>
                          <a:latin typeface="仿宋" panose="02010609060101010101" charset="-122"/>
                          <a:ea typeface="仿宋" panose="02010609060101010101" charset="-122"/>
                          <a:cs typeface="Tahoma" panose="020B0604030504040204" charset="0"/>
                        </a:rPr>
                        <a:t> </a:t>
                      </a:r>
                      <a:endParaRPr lang="en-US" altLang="en-US" sz="1800" b="0">
                        <a:solidFill>
                          <a:srgbClr val="000000"/>
                        </a:solidFill>
                        <a:latin typeface="仿宋" panose="02010609060101010101" charset="-122"/>
                        <a:ea typeface="仿宋" panose="02010609060101010101" charset="-122"/>
                        <a:cs typeface="Tahoma" panose="020B0604030504040204"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41414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p>
                      <a:pPr indent="0" algn="ctr">
                        <a:buNone/>
                      </a:pPr>
                      <a:r>
                        <a:rPr lang="en-US" sz="1800" b="0">
                          <a:solidFill>
                            <a:srgbClr val="FF0000"/>
                          </a:solidFill>
                          <a:latin typeface="仿宋" panose="02010609060101010101" charset="-122"/>
                          <a:ea typeface="仿宋" panose="02010609060101010101" charset="-122"/>
                          <a:cs typeface="宋体" panose="02010600030101010101" pitchFamily="2" charset="-122"/>
                        </a:rPr>
                        <a:t>否</a:t>
                      </a:r>
                      <a:endParaRPr lang="en-US" altLang="en-US" sz="1800" b="0">
                        <a:solidFill>
                          <a:srgbClr val="FF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1800" b="0">
                          <a:solidFill>
                            <a:srgbClr val="FF0000"/>
                          </a:solidFill>
                          <a:latin typeface="仿宋" panose="02010609060101010101" charset="-122"/>
                          <a:ea typeface="仿宋" panose="02010609060101010101" charset="-122"/>
                          <a:cs typeface="宋体" panose="02010600030101010101" pitchFamily="2" charset="-122"/>
                        </a:rPr>
                        <a:t>不可</a:t>
                      </a:r>
                      <a:endParaRPr lang="zh-CN" altLang="en-US" sz="1800" b="0">
                        <a:solidFill>
                          <a:srgbClr val="FF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仿宋" panose="02010609060101010101" charset="-122"/>
                        </a:rPr>
                        <a:t>不可</a:t>
                      </a:r>
                      <a:endParaRPr lang="en-US" altLang="en-US" sz="18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solidFill>
                            <a:srgbClr val="000000"/>
                          </a:solidFill>
                          <a:latin typeface="仿宋" panose="02010609060101010101" charset="-122"/>
                          <a:ea typeface="仿宋" panose="02010609060101010101" charset="-122"/>
                          <a:cs typeface="仿宋" panose="02010609060101010101" charset="-122"/>
                        </a:rPr>
                        <a:t>不可</a:t>
                      </a:r>
                      <a:endParaRPr lang="en-US" altLang="en-US" sz="18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98550">
                <a:tc gridSpan="6">
                  <a:txBody>
                    <a:bodyPr/>
                    <a:p>
                      <a:pPr indent="0" algn="ctr">
                        <a:buNone/>
                      </a:pPr>
                      <a:r>
                        <a:rPr lang="en-US" sz="1800" b="0">
                          <a:solidFill>
                            <a:srgbClr val="000000"/>
                          </a:solidFill>
                          <a:latin typeface="仿宋" panose="02010609060101010101" charset="-122"/>
                          <a:ea typeface="仿宋" panose="02010609060101010101" charset="-122"/>
                          <a:cs typeface="仿宋" panose="02010609060101010101" charset="-122"/>
                        </a:rPr>
                        <a:t>注:若逾期汇算清缴，应根据逾期申报结果更正已申报的“六税两费”。例如，2021年4月和7月分别申报1-3月和4-6月“六税两费”（并享受优惠），8月逾期申报结果不是小微企业，则根据表格绿色和红色字体，1-3月不更正，4-6月更正。</a:t>
                      </a:r>
                      <a:endParaRPr lang="en-US" altLang="en-US" sz="18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
        <p:nvSpPr>
          <p:cNvPr id="5" name="文本框 4"/>
          <p:cNvSpPr txBox="1"/>
          <p:nvPr/>
        </p:nvSpPr>
        <p:spPr>
          <a:xfrm>
            <a:off x="390525" y="276225"/>
            <a:ext cx="6737985" cy="460375"/>
          </a:xfrm>
          <a:prstGeom prst="rect">
            <a:avLst/>
          </a:prstGeom>
          <a:noFill/>
        </p:spPr>
        <p:txBody>
          <a:bodyPr wrap="square" rtlCol="0">
            <a:spAutoFit/>
          </a:bodyPr>
          <a:p>
            <a:r>
              <a:rPr lang="zh-CN" altLang="en-US" sz="2400" b="1"/>
              <a:t>小型微利企业</a:t>
            </a:r>
            <a:endParaRPr lang="zh-CN" altLang="en-US" sz="2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ppt_w</p:attrName>
                                        </p:attrNameLst>
                                      </p:cBhvr>
                                      <p:tavLst>
                                        <p:tav tm="0">
                                          <p:val>
                                            <p:strVal val="#ppt_w+.3"/>
                                          </p:val>
                                        </p:tav>
                                        <p:tav tm="100000">
                                          <p:val>
                                            <p:strVal val="#ppt_w"/>
                                          </p:val>
                                        </p:tav>
                                      </p:tavLst>
                                    </p:anim>
                                    <p:anim calcmode="lin" valueType="num">
                                      <p:cBhvr>
                                        <p:cTn id="8" dur="1000" fill="hold"/>
                                        <p:tgtEl>
                                          <p:spTgt spid="63490"/>
                                        </p:tgtEl>
                                        <p:attrNameLst>
                                          <p:attrName>ppt_h</p:attrName>
                                        </p:attrNameLst>
                                      </p:cBhvr>
                                      <p:tavLst>
                                        <p:tav tm="0">
                                          <p:val>
                                            <p:strVal val="#ppt_h"/>
                                          </p:val>
                                        </p:tav>
                                        <p:tav tm="100000">
                                          <p:val>
                                            <p:strVal val="#ppt_h"/>
                                          </p:val>
                                        </p:tav>
                                      </p:tavLst>
                                    </p:anim>
                                    <p:animEffect transition="in" filter="fade">
                                      <p:cBhvr>
                                        <p:cTn id="9" dur="1000"/>
                                        <p:tgtEl>
                                          <p:spTgt spid="63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63490" name="Picture 2" descr="C:\Users\Administrator\Desktop\新建文件夹 (5)\千图网_画册封面图片_图片编号17975946\55b76287878b9副本.jpg"/>
          <p:cNvPicPr>
            <a:picLocks noChangeAspect="1"/>
          </p:cNvPicPr>
          <p:nvPr>
            <p:ph idx="1"/>
          </p:nvPr>
        </p:nvPicPr>
        <p:blipFill>
          <a:blip r:embed="rId1"/>
          <a:stretch>
            <a:fillRect/>
          </a:stretch>
        </p:blipFill>
        <p:spPr>
          <a:xfrm>
            <a:off x="-488315" y="0"/>
            <a:ext cx="9632315" cy="6919595"/>
          </a:xfrm>
          <a:prstGeom prst="rect">
            <a:avLst/>
          </a:prstGeom>
          <a:noFill/>
          <a:ln w="9525" cap="flat" cmpd="sng">
            <a:solidFill>
              <a:srgbClr val="2F83E6"/>
            </a:solidFill>
            <a:prstDash val="solid"/>
            <a:miter/>
            <a:headEnd type="none" w="med" len="med"/>
            <a:tailEnd type="none" w="med" len="med"/>
          </a:ln>
        </p:spPr>
      </p:pic>
      <p:sp>
        <p:nvSpPr>
          <p:cNvPr id="5" name="文本框 4"/>
          <p:cNvSpPr txBox="1"/>
          <p:nvPr/>
        </p:nvSpPr>
        <p:spPr>
          <a:xfrm>
            <a:off x="153670" y="276225"/>
            <a:ext cx="6182995" cy="460375"/>
          </a:xfrm>
          <a:prstGeom prst="rect">
            <a:avLst/>
          </a:prstGeom>
          <a:noFill/>
        </p:spPr>
        <p:txBody>
          <a:bodyPr wrap="square" rtlCol="0">
            <a:spAutoFit/>
          </a:bodyPr>
          <a:p>
            <a:r>
              <a:rPr lang="zh-CN" altLang="en-US" sz="2400" b="1"/>
              <a:t>小型微利企业</a:t>
            </a:r>
            <a:endParaRPr lang="zh-CN" altLang="en-US" sz="2400" b="1"/>
          </a:p>
        </p:txBody>
      </p:sp>
      <p:sp>
        <p:nvSpPr>
          <p:cNvPr id="3" name="文本框 2"/>
          <p:cNvSpPr txBox="1"/>
          <p:nvPr/>
        </p:nvSpPr>
        <p:spPr>
          <a:xfrm>
            <a:off x="572770" y="1087120"/>
            <a:ext cx="7023100" cy="4154170"/>
          </a:xfrm>
          <a:prstGeom prst="rect">
            <a:avLst/>
          </a:prstGeom>
          <a:noFill/>
        </p:spPr>
        <p:txBody>
          <a:bodyPr wrap="square" rtlCol="0">
            <a:spAutoFit/>
          </a:bodyPr>
          <a:p>
            <a:r>
              <a:rPr lang="zh-CN" altLang="en-US" sz="2400"/>
              <a:t>了解：</a:t>
            </a:r>
            <a:endParaRPr lang="zh-CN" altLang="en-US" sz="2400"/>
          </a:p>
          <a:p>
            <a:r>
              <a:rPr lang="en-US" altLang="zh-CN" sz="2400"/>
              <a:t>1</a:t>
            </a:r>
            <a:r>
              <a:rPr lang="zh-CN" altLang="en-US" sz="2400"/>
              <a:t>、从业人数，包括与企业建立劳动关系的职工人数和企业接受的劳务派遣用工人数。</a:t>
            </a:r>
            <a:endParaRPr lang="zh-CN" altLang="en-US" sz="2400"/>
          </a:p>
          <a:p>
            <a:endParaRPr lang="zh-CN" altLang="en-US" sz="2400"/>
          </a:p>
          <a:p>
            <a:r>
              <a:rPr lang="en-US" altLang="zh-CN" sz="2400"/>
              <a:t>2</a:t>
            </a:r>
            <a:r>
              <a:rPr lang="zh-CN" altLang="en-US" sz="2400"/>
              <a:t>、从业人数和资产总额指标，应按企业全年的季度平均值确定。具体计算如下：</a:t>
            </a:r>
            <a:endParaRPr lang="zh-CN" altLang="en-US" sz="2400"/>
          </a:p>
          <a:p>
            <a:r>
              <a:rPr lang="zh-CN" altLang="en-US" sz="2400"/>
              <a:t>季度平均值</a:t>
            </a:r>
            <a:r>
              <a:rPr lang="en-US" altLang="zh-CN" sz="2400"/>
              <a:t>=</a:t>
            </a:r>
            <a:r>
              <a:rPr lang="zh-CN" altLang="en-US" sz="2400"/>
              <a:t>（季初值</a:t>
            </a:r>
            <a:r>
              <a:rPr lang="en-US" altLang="zh-CN" sz="2400"/>
              <a:t>+</a:t>
            </a:r>
            <a:r>
              <a:rPr lang="zh-CN" altLang="en-US" sz="2400"/>
              <a:t>季末值）</a:t>
            </a:r>
            <a:r>
              <a:rPr lang="en-US" altLang="zh-CN" sz="2400"/>
              <a:t>/2</a:t>
            </a:r>
            <a:endParaRPr lang="en-US" altLang="zh-CN" sz="2400"/>
          </a:p>
          <a:p>
            <a:r>
              <a:rPr lang="zh-CN" altLang="en-US" sz="2400"/>
              <a:t>全年季度平均值</a:t>
            </a:r>
            <a:r>
              <a:rPr lang="en-US" altLang="zh-CN" sz="2400"/>
              <a:t>=</a:t>
            </a:r>
            <a:r>
              <a:rPr lang="zh-CN" altLang="en-US" sz="2400"/>
              <a:t>全年各季度平均值之和</a:t>
            </a:r>
            <a:r>
              <a:rPr lang="en-US" altLang="zh-CN" sz="2400"/>
              <a:t>/4</a:t>
            </a:r>
            <a:endParaRPr lang="en-US" altLang="zh-CN" sz="2400"/>
          </a:p>
          <a:p>
            <a:endParaRPr lang="en-US" altLang="zh-CN" sz="2400"/>
          </a:p>
          <a:p>
            <a:r>
              <a:rPr lang="en-US" altLang="zh-CN" sz="2400"/>
              <a:t>3</a:t>
            </a:r>
            <a:r>
              <a:rPr lang="zh-CN" altLang="en-US" sz="2400"/>
              <a:t>、年度中间开业或终止经营活动的，以其实际经营期作为一个纳税年度确定相关指标。</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1000" fill="hold"/>
                                        <p:tgtEl>
                                          <p:spTgt spid="63490"/>
                                        </p:tgtEl>
                                        <p:attrNameLst>
                                          <p:attrName>ppt_w</p:attrName>
                                        </p:attrNameLst>
                                      </p:cBhvr>
                                      <p:tavLst>
                                        <p:tav tm="0">
                                          <p:val>
                                            <p:strVal val="#ppt_w+.3"/>
                                          </p:val>
                                        </p:tav>
                                        <p:tav tm="100000">
                                          <p:val>
                                            <p:strVal val="#ppt_w"/>
                                          </p:val>
                                        </p:tav>
                                      </p:tavLst>
                                    </p:anim>
                                    <p:anim calcmode="lin" valueType="num">
                                      <p:cBhvr>
                                        <p:cTn id="8" dur="1000" fill="hold"/>
                                        <p:tgtEl>
                                          <p:spTgt spid="63490"/>
                                        </p:tgtEl>
                                        <p:attrNameLst>
                                          <p:attrName>ppt_h</p:attrName>
                                        </p:attrNameLst>
                                      </p:cBhvr>
                                      <p:tavLst>
                                        <p:tav tm="0">
                                          <p:val>
                                            <p:strVal val="#ppt_h"/>
                                          </p:val>
                                        </p:tav>
                                        <p:tav tm="100000">
                                          <p:val>
                                            <p:strVal val="#ppt_h"/>
                                          </p:val>
                                        </p:tav>
                                      </p:tavLst>
                                    </p:anim>
                                    <p:animEffect transition="in" filter="fade">
                                      <p:cBhvr>
                                        <p:cTn id="9" dur="1000"/>
                                        <p:tgtEl>
                                          <p:spTgt spid="63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10.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11.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12.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13.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14.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15.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16.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17.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18.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19.xml><?xml version="1.0" encoding="utf-8"?>
<p:tagLst xmlns:p="http://schemas.openxmlformats.org/presentationml/2006/main">
  <p:tag name="KSO_WM_TAG_VERSION" val="1.0"/>
  <p:tag name="KSO_WM_BEAUTIFY_FLAG" val="#wm#"/>
  <p:tag name="KSO_WM_TEMPLATE_CATEGORY" val="custom"/>
  <p:tag name="KSO_WM_TEMPLATE_INDEX" val="1"/>
  <p:tag name="KSO_WM_UNIT_TYPE" val="m_h_i"/>
  <p:tag name="KSO_WM_UNIT_INDEX" val="1_4_2"/>
  <p:tag name="KSO_WM_UNIT_ID" val="custom1_5*m_h_i*1_4_2"/>
  <p:tag name="KSO_WM_UNIT_LAYERLEVEL" val="1_1_1"/>
  <p:tag name="KSO_WM_DIAGRAM_GROUP_CODE" val="m1-2"/>
  <p:tag name="KSO_WM_UNIT_FILL_FORE_SCHEMECOLOR_INDEX" val="5"/>
  <p:tag name="KSO_WM_UNIT_FILL_TYPE" val="1"/>
  <p:tag name="KSO_WM_UNIT_TEXT_FILL_FORE_SCHEMECOLOR_INDEX" val="13"/>
  <p:tag name="KSO_WM_UNIT_TEXT_FILL_TYPE" val="1"/>
  <p:tag name="KSO_WM_UNIT_USESOURCEFORMAT_APPLY" val="0"/>
  <p:tag name="KSO_WM_UNIT_HIGHLIGHT" val="0"/>
  <p:tag name="KSO_WM_UNIT_COMPATIBLE" val="0"/>
</p:tagLst>
</file>

<file path=ppt/tags/tag2.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20.xml><?xml version="1.0" encoding="utf-8"?>
<p:tagLst xmlns:p="http://schemas.openxmlformats.org/presentationml/2006/main">
  <p:tag name="KSO_WM_TAG_VERSION" val="1.0"/>
  <p:tag name="KSO_WM_BEAUTIFY_FLAG" val="#wm#"/>
  <p:tag name="KSO_WM_TEMPLATE_CATEGORY" val="custom"/>
  <p:tag name="KSO_WM_TEMPLATE_INDEX" val="1"/>
  <p:tag name="KSO_WM_UNIT_TYPE" val="m_h_i"/>
  <p:tag name="KSO_WM_UNIT_INDEX" val="1_1_2"/>
  <p:tag name="KSO_WM_UNIT_ID" val="custom1_5*m_h_i*1_1_2"/>
  <p:tag name="KSO_WM_UNIT_LAYERLEVEL" val="1_1_1"/>
  <p:tag name="KSO_WM_DIAGRAM_GROUP_CODE" val="m1-2"/>
  <p:tag name="KSO_WM_UNIT_FILL_FORE_SCHEMECOLOR_INDEX" val="5"/>
  <p:tag name="KSO_WM_UNIT_FILL_TYPE" val="1"/>
  <p:tag name="KSO_WM_UNIT_TEXT_FILL_FORE_SCHEMECOLOR_INDEX" val="13"/>
  <p:tag name="KSO_WM_UNIT_TEXT_FILL_TYPE" val="1"/>
  <p:tag name="KSO_WM_UNIT_USESOURCEFORMAT_APPLY" val="0"/>
  <p:tag name="KSO_WM_UNIT_HIGHLIGHT" val="0"/>
  <p:tag name="KSO_WM_UNIT_COMPATIBLE" val="0"/>
</p:tagLst>
</file>

<file path=ppt/tags/tag21.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22.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23.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24.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25.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26.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27.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28.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29.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3.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30.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31.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32.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33.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34.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35.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36.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37.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38.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39.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4.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40.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41.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42.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43.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44.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45.xml><?xml version="1.0" encoding="utf-8"?>
<p:tagLst xmlns:p="http://schemas.openxmlformats.org/presentationml/2006/main">
  <p:tag name="KSO_WM_TAG_VERSION" val="1.0"/>
  <p:tag name="KSO_WM_TEMPLATE_CATEGORY" val="custom"/>
  <p:tag name="KSO_WM_TEMPLATE_INDEX" val="1"/>
</p:tagLst>
</file>

<file path=ppt/tags/tag46.xml><?xml version="1.0" encoding="utf-8"?>
<p:tagLst xmlns:p="http://schemas.openxmlformats.org/presentationml/2006/main">
  <p:tag name="KSO_WM_TAG_VERSION" val="1.0"/>
  <p:tag name="KSO_WM_TEMPLATE_CATEGORY" val="custom"/>
  <p:tag name="KSO_WM_TEMPLATE_INDEX" val="1"/>
</p:tagLst>
</file>

<file path=ppt/tags/tag47.xml><?xml version="1.0" encoding="utf-8"?>
<p:tagLst xmlns:p="http://schemas.openxmlformats.org/presentationml/2006/main">
  <p:tag name="KSO_WM_TEMPLATE_CATEGORY" val="custom"/>
  <p:tag name="KSO_WM_TEMPLATE_INDEX" val="1"/>
  <p:tag name="KSO_WM_TAG_VERSION" val="1.0"/>
  <p:tag name="KSO_WM_BEAUTIFY_FLAG" val="#wm#"/>
  <p:tag name="KSO_WM_TEMPLATE_THUMBS_INDEX" val="1、3、4、5、7、9、11、12、15、19、21、24、25、"/>
  <p:tag name="KSO_WM_TEMPLATE_TOPIC_ID" val="2869567"/>
  <p:tag name="KSO_WM_TEMPLATE_OUTLINE_ID" val="15"/>
  <p:tag name="KSO_WM_TEMPLATE_SCENE_ID" val="1"/>
  <p:tag name="KSO_WM_TEMPLATE_JOB_ID" val="2"/>
  <p:tag name="KSO_WM_TEMPLATE_TOPIC_DEFAULT" val="1"/>
</p:tagLst>
</file>

<file path=ppt/tags/tag48.xml><?xml version="1.0" encoding="utf-8"?>
<p:tagLst xmlns:p="http://schemas.openxmlformats.org/presentationml/2006/main">
  <p:tag name="KSO_WM_UNIT_TABLE_BEAUTIFY" val="smartTable{ba32607d-7513-416d-a40d-1ca1b6224fa0}"/>
</p:tagLst>
</file>

<file path=ppt/tags/tag49.xml><?xml version="1.0" encoding="utf-8"?>
<p:tagLst xmlns:p="http://schemas.openxmlformats.org/presentationml/2006/main">
  <p:tag name="KSO_WM_UNIT_TABLE_BEAUTIFY" val="smartTable{ec629872-5acc-4458-9086-6e7945395be9}"/>
  <p:tag name="TABLE_ENDDRAG_ORIGIN_RECT" val="643*341"/>
  <p:tag name="TABLE_ENDDRAG_RECT" val="40*76*643*341"/>
</p:tagLst>
</file>

<file path=ppt/tags/tag5.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50.xml><?xml version="1.0" encoding="utf-8"?>
<p:tagLst xmlns:p="http://schemas.openxmlformats.org/presentationml/2006/main">
  <p:tag name="KSO_WM_UNIT_TABLE_BEAUTIFY" val="smartTable{d561c178-fc8d-47d3-be82-a84fb70201cd}"/>
  <p:tag name="TABLE_ENDDRAG_ORIGIN_RECT" val="521*184"/>
  <p:tag name="TABLE_ENDDRAG_RECT" val="95*177*521*184"/>
</p:tagLst>
</file>

<file path=ppt/tags/tag6.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7.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8.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9.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heme/theme1.xml><?xml version="1.0" encoding="utf-8"?>
<a:theme xmlns:a="http://schemas.openxmlformats.org/drawingml/2006/main" name="1_team report">
  <a:themeElements>
    <a:clrScheme name="自定义 10">
      <a:dk1>
        <a:srgbClr val="000000"/>
      </a:dk1>
      <a:lt1>
        <a:srgbClr val="FFFFFF"/>
      </a:lt1>
      <a:dk2>
        <a:srgbClr val="44546A"/>
      </a:dk2>
      <a:lt2>
        <a:srgbClr val="E7E6E6"/>
      </a:lt2>
      <a:accent1>
        <a:srgbClr val="595959"/>
      </a:accent1>
      <a:accent2>
        <a:srgbClr val="8496B0"/>
      </a:accent2>
      <a:accent3>
        <a:srgbClr val="D7B5C6"/>
      </a:accent3>
      <a:accent4>
        <a:srgbClr val="BCBCBC"/>
      </a:accent4>
      <a:accent5>
        <a:srgbClr val="034A90"/>
      </a:accent5>
      <a:accent6>
        <a:srgbClr val="595959"/>
      </a:accent6>
      <a:hlink>
        <a:srgbClr val="0563C1"/>
      </a:hlink>
      <a:folHlink>
        <a:srgbClr val="954F72"/>
      </a:folHlink>
    </a:clrScheme>
    <a:fontScheme name="自定义 4">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4681</Words>
  <Application>WPS 演示</Application>
  <PresentationFormat/>
  <Paragraphs>269</Paragraphs>
  <Slides>17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17</vt:i4>
      </vt:variant>
    </vt:vector>
  </HeadingPairs>
  <TitlesOfParts>
    <vt:vector size="27" baseType="lpstr">
      <vt:lpstr>Arial</vt:lpstr>
      <vt:lpstr>宋体</vt:lpstr>
      <vt:lpstr>Wingdings</vt:lpstr>
      <vt:lpstr>黑体</vt:lpstr>
      <vt:lpstr>仿宋</vt:lpstr>
      <vt:lpstr>Tahoma</vt:lpstr>
      <vt:lpstr>微软雅黑</vt:lpstr>
      <vt:lpstr>Arial Unicode MS</vt:lpstr>
      <vt:lpstr>Calibri</vt:lpstr>
      <vt:lpstr>1_team report</vt:lpstr>
      <vt:lpstr>2022年3号公告</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2022年3号公告</dc:title>
  <dc:creator/>
  <cp:lastModifiedBy> </cp:lastModifiedBy>
  <cp:revision>23</cp:revision>
  <dcterms:created xsi:type="dcterms:W3CDTF">2022-03-28T06:19:00Z</dcterms:created>
  <dcterms:modified xsi:type="dcterms:W3CDTF">2022-05-09T09:03:46Z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2052-11.8.2.10158</vt:lpwstr>
  </property>
</Properties>
</file>