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viewProps.xml" ContentType="application/vnd.openxmlformats-officedocument.presentationml.viewProp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Default Extension="wdp" ContentType="image/vnd.ms-photo"/>
  <Override PartName="/ppt/slideLayouts/slideLayout10.xml" ContentType="application/vnd.openxmlformats-officedocument.presentationml.slideLayout+xml"/>
  <Default Extension="tiff" ContentType="image/tif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6" r:id="rId1"/>
    <p:sldMasterId id="2147483706" r:id="rId2"/>
  </p:sldMasterIdLst>
  <p:notesMasterIdLst>
    <p:notesMasterId r:id="rId51"/>
  </p:notesMasterIdLst>
  <p:sldIdLst>
    <p:sldId id="256" r:id="rId3"/>
    <p:sldId id="258" r:id="rId4"/>
    <p:sldId id="259" r:id="rId5"/>
    <p:sldId id="313" r:id="rId6"/>
    <p:sldId id="314" r:id="rId7"/>
    <p:sldId id="315" r:id="rId8"/>
    <p:sldId id="316" r:id="rId9"/>
    <p:sldId id="317" r:id="rId10"/>
    <p:sldId id="318" r:id="rId11"/>
    <p:sldId id="319" r:id="rId12"/>
    <p:sldId id="322" r:id="rId13"/>
    <p:sldId id="323" r:id="rId14"/>
    <p:sldId id="325" r:id="rId15"/>
    <p:sldId id="321" r:id="rId16"/>
    <p:sldId id="326" r:id="rId17"/>
    <p:sldId id="327" r:id="rId18"/>
    <p:sldId id="328" r:id="rId19"/>
    <p:sldId id="329" r:id="rId20"/>
    <p:sldId id="330" r:id="rId21"/>
    <p:sldId id="332" r:id="rId22"/>
    <p:sldId id="333" r:id="rId23"/>
    <p:sldId id="334" r:id="rId24"/>
    <p:sldId id="310" r:id="rId25"/>
    <p:sldId id="302" r:id="rId26"/>
    <p:sldId id="335" r:id="rId27"/>
    <p:sldId id="291" r:id="rId28"/>
    <p:sldId id="336" r:id="rId29"/>
    <p:sldId id="337" r:id="rId30"/>
    <p:sldId id="338" r:id="rId31"/>
    <p:sldId id="339" r:id="rId32"/>
    <p:sldId id="340" r:id="rId33"/>
    <p:sldId id="341" r:id="rId34"/>
    <p:sldId id="342" r:id="rId35"/>
    <p:sldId id="344" r:id="rId36"/>
    <p:sldId id="345" r:id="rId37"/>
    <p:sldId id="349" r:id="rId38"/>
    <p:sldId id="292" r:id="rId39"/>
    <p:sldId id="296" r:id="rId40"/>
    <p:sldId id="295" r:id="rId41"/>
    <p:sldId id="350" r:id="rId42"/>
    <p:sldId id="351" r:id="rId43"/>
    <p:sldId id="353" r:id="rId44"/>
    <p:sldId id="294" r:id="rId45"/>
    <p:sldId id="354" r:id="rId46"/>
    <p:sldId id="355" r:id="rId47"/>
    <p:sldId id="356" r:id="rId48"/>
    <p:sldId id="357" r:id="rId49"/>
    <p:sldId id="282" r:id="rId50"/>
  </p:sldIdLst>
  <p:sldSz cx="12192000" cy="6858000"/>
  <p:notesSz cx="6858000" cy="9144000"/>
  <p:defaultText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3A1C"/>
    <a:srgbClr val="F23C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浅色样式 1 - 强调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FABFCF23-3B69-468F-B69F-88F6DE6A72F2}" styleName="中度样式 1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2838BEF-8BB2-4498-84A7-C5851F593DF1}" styleName="中度样式 4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5A111915-BE36-4E01-A7E5-04B1672EAD32}" styleName="浅色样式 2 - 强调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801" autoAdjust="0"/>
    <p:restoredTop sz="93699"/>
  </p:normalViewPr>
  <p:slideViewPr>
    <p:cSldViewPr snapToGrid="0" snapToObjects="1">
      <p:cViewPr>
        <p:scale>
          <a:sx n="87" d="100"/>
          <a:sy n="87" d="100"/>
        </p:scale>
        <p:origin x="-1710" y="-126"/>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DD874D-53E5-4057-8D68-5D0A8FF08734}" type="datetimeFigureOut">
              <a:rPr lang="zh-CN" altLang="en-US" smtClean="0"/>
              <a:pPr/>
              <a:t>2020/9/26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DE75C9-01B2-4CFF-8516-B34074A4575B}" type="slidenum">
              <a:rPr lang="zh-CN" altLang="en-US" smtClean="0"/>
              <a:pPr/>
              <a:t>‹#›</a:t>
            </a:fld>
            <a:endParaRPr lang="zh-CN" altLang="en-US"/>
          </a:p>
        </p:txBody>
      </p:sp>
    </p:spTree>
    <p:extLst>
      <p:ext uri="{BB962C8B-B14F-4D97-AF65-F5344CB8AC3E}">
        <p14:creationId xmlns:p14="http://schemas.microsoft.com/office/powerpoint/2010/main" xmlns="" val="1532259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DE75C9-01B2-4CFF-8516-B34074A4575B}" type="slidenum">
              <a:rPr lang="zh-CN" altLang="en-US" smtClean="0"/>
              <a:pPr/>
              <a:t>1</a:t>
            </a:fld>
            <a:endParaRPr lang="zh-CN" altLang="en-US"/>
          </a:p>
        </p:txBody>
      </p:sp>
    </p:spTree>
    <p:extLst>
      <p:ext uri="{BB962C8B-B14F-4D97-AF65-F5344CB8AC3E}">
        <p14:creationId xmlns:p14="http://schemas.microsoft.com/office/powerpoint/2010/main" xmlns="" val="5641965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DE75C9-01B2-4CFF-8516-B34074A4575B}" type="slidenum">
              <a:rPr lang="zh-CN" altLang="en-US" smtClean="0"/>
              <a:pPr/>
              <a:t>10</a:t>
            </a:fld>
            <a:endParaRPr lang="zh-CN" altLang="en-US"/>
          </a:p>
        </p:txBody>
      </p:sp>
    </p:spTree>
    <p:extLst>
      <p:ext uri="{BB962C8B-B14F-4D97-AF65-F5344CB8AC3E}">
        <p14:creationId xmlns:p14="http://schemas.microsoft.com/office/powerpoint/2010/main" xmlns="" val="20588525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DE75C9-01B2-4CFF-8516-B34074A4575B}" type="slidenum">
              <a:rPr lang="zh-CN" altLang="en-US" smtClean="0"/>
              <a:pPr/>
              <a:t>11</a:t>
            </a:fld>
            <a:endParaRPr lang="zh-CN" altLang="en-US"/>
          </a:p>
        </p:txBody>
      </p:sp>
    </p:spTree>
    <p:extLst>
      <p:ext uri="{BB962C8B-B14F-4D97-AF65-F5344CB8AC3E}">
        <p14:creationId xmlns:p14="http://schemas.microsoft.com/office/powerpoint/2010/main" xmlns="" val="20588525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DE75C9-01B2-4CFF-8516-B34074A4575B}" type="slidenum">
              <a:rPr lang="zh-CN" altLang="en-US" smtClean="0"/>
              <a:pPr/>
              <a:t>12</a:t>
            </a:fld>
            <a:endParaRPr lang="zh-CN" altLang="en-US"/>
          </a:p>
        </p:txBody>
      </p:sp>
    </p:spTree>
    <p:extLst>
      <p:ext uri="{BB962C8B-B14F-4D97-AF65-F5344CB8AC3E}">
        <p14:creationId xmlns:p14="http://schemas.microsoft.com/office/powerpoint/2010/main" xmlns="" val="20588525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DE75C9-01B2-4CFF-8516-B34074A4575B}" type="slidenum">
              <a:rPr lang="zh-CN" altLang="en-US" smtClean="0"/>
              <a:pPr/>
              <a:t>13</a:t>
            </a:fld>
            <a:endParaRPr lang="zh-CN" altLang="en-US"/>
          </a:p>
        </p:txBody>
      </p:sp>
    </p:spTree>
    <p:extLst>
      <p:ext uri="{BB962C8B-B14F-4D97-AF65-F5344CB8AC3E}">
        <p14:creationId xmlns:p14="http://schemas.microsoft.com/office/powerpoint/2010/main" xmlns="" val="20588525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DE75C9-01B2-4CFF-8516-B34074A4575B}" type="slidenum">
              <a:rPr lang="zh-CN" altLang="en-US" smtClean="0"/>
              <a:pPr/>
              <a:t>14</a:t>
            </a:fld>
            <a:endParaRPr lang="zh-CN" altLang="en-US"/>
          </a:p>
        </p:txBody>
      </p:sp>
    </p:spTree>
    <p:extLst>
      <p:ext uri="{BB962C8B-B14F-4D97-AF65-F5344CB8AC3E}">
        <p14:creationId xmlns:p14="http://schemas.microsoft.com/office/powerpoint/2010/main" xmlns="" val="20588525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DE75C9-01B2-4CFF-8516-B34074A4575B}" type="slidenum">
              <a:rPr lang="zh-CN" altLang="en-US" smtClean="0"/>
              <a:pPr/>
              <a:t>15</a:t>
            </a:fld>
            <a:endParaRPr lang="zh-CN" altLang="en-US"/>
          </a:p>
        </p:txBody>
      </p:sp>
    </p:spTree>
    <p:extLst>
      <p:ext uri="{BB962C8B-B14F-4D97-AF65-F5344CB8AC3E}">
        <p14:creationId xmlns:p14="http://schemas.microsoft.com/office/powerpoint/2010/main" xmlns="" val="2058852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DE75C9-01B2-4CFF-8516-B34074A4575B}" type="slidenum">
              <a:rPr lang="zh-CN" altLang="en-US" smtClean="0"/>
              <a:pPr/>
              <a:t>16</a:t>
            </a:fld>
            <a:endParaRPr lang="zh-CN" altLang="en-US"/>
          </a:p>
        </p:txBody>
      </p:sp>
    </p:spTree>
    <p:extLst>
      <p:ext uri="{BB962C8B-B14F-4D97-AF65-F5344CB8AC3E}">
        <p14:creationId xmlns:p14="http://schemas.microsoft.com/office/powerpoint/2010/main" xmlns="" val="20588525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DE75C9-01B2-4CFF-8516-B34074A4575B}" type="slidenum">
              <a:rPr lang="zh-CN" altLang="en-US" smtClean="0"/>
              <a:pPr/>
              <a:t>17</a:t>
            </a:fld>
            <a:endParaRPr lang="zh-CN" altLang="en-US"/>
          </a:p>
        </p:txBody>
      </p:sp>
    </p:spTree>
    <p:extLst>
      <p:ext uri="{BB962C8B-B14F-4D97-AF65-F5344CB8AC3E}">
        <p14:creationId xmlns:p14="http://schemas.microsoft.com/office/powerpoint/2010/main" xmlns="" val="20588525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DE75C9-01B2-4CFF-8516-B34074A4575B}" type="slidenum">
              <a:rPr lang="zh-CN" altLang="en-US" smtClean="0"/>
              <a:pPr/>
              <a:t>18</a:t>
            </a:fld>
            <a:endParaRPr lang="zh-CN" altLang="en-US"/>
          </a:p>
        </p:txBody>
      </p:sp>
    </p:spTree>
    <p:extLst>
      <p:ext uri="{BB962C8B-B14F-4D97-AF65-F5344CB8AC3E}">
        <p14:creationId xmlns:p14="http://schemas.microsoft.com/office/powerpoint/2010/main" xmlns="" val="20588525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DE75C9-01B2-4CFF-8516-B34074A4575B}" type="slidenum">
              <a:rPr lang="zh-CN" altLang="en-US" smtClean="0"/>
              <a:pPr/>
              <a:t>19</a:t>
            </a:fld>
            <a:endParaRPr lang="zh-CN" altLang="en-US"/>
          </a:p>
        </p:txBody>
      </p:sp>
    </p:spTree>
    <p:extLst>
      <p:ext uri="{BB962C8B-B14F-4D97-AF65-F5344CB8AC3E}">
        <p14:creationId xmlns:p14="http://schemas.microsoft.com/office/powerpoint/2010/main" xmlns="" val="2058852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DE75C9-01B2-4CFF-8516-B34074A4575B}" type="slidenum">
              <a:rPr lang="zh-CN" altLang="en-US" smtClean="0"/>
              <a:pPr/>
              <a:t>2</a:t>
            </a:fld>
            <a:endParaRPr lang="zh-CN" altLang="en-US"/>
          </a:p>
        </p:txBody>
      </p:sp>
    </p:spTree>
    <p:extLst>
      <p:ext uri="{BB962C8B-B14F-4D97-AF65-F5344CB8AC3E}">
        <p14:creationId xmlns:p14="http://schemas.microsoft.com/office/powerpoint/2010/main" xmlns="" val="21562470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DE75C9-01B2-4CFF-8516-B34074A4575B}" type="slidenum">
              <a:rPr lang="zh-CN" altLang="en-US" smtClean="0"/>
              <a:pPr/>
              <a:t>20</a:t>
            </a:fld>
            <a:endParaRPr lang="zh-CN" altLang="en-US"/>
          </a:p>
        </p:txBody>
      </p:sp>
    </p:spTree>
    <p:extLst>
      <p:ext uri="{BB962C8B-B14F-4D97-AF65-F5344CB8AC3E}">
        <p14:creationId xmlns:p14="http://schemas.microsoft.com/office/powerpoint/2010/main" xmlns="" val="20588525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DE75C9-01B2-4CFF-8516-B34074A4575B}" type="slidenum">
              <a:rPr lang="zh-CN" altLang="en-US" smtClean="0"/>
              <a:pPr/>
              <a:t>21</a:t>
            </a:fld>
            <a:endParaRPr lang="zh-CN" altLang="en-US"/>
          </a:p>
        </p:txBody>
      </p:sp>
    </p:spTree>
    <p:extLst>
      <p:ext uri="{BB962C8B-B14F-4D97-AF65-F5344CB8AC3E}">
        <p14:creationId xmlns:p14="http://schemas.microsoft.com/office/powerpoint/2010/main" xmlns="" val="20588525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DE75C9-01B2-4CFF-8516-B34074A4575B}" type="slidenum">
              <a:rPr lang="zh-CN" altLang="en-US" smtClean="0"/>
              <a:pPr/>
              <a:t>22</a:t>
            </a:fld>
            <a:endParaRPr lang="zh-CN" altLang="en-US"/>
          </a:p>
        </p:txBody>
      </p:sp>
    </p:spTree>
    <p:extLst>
      <p:ext uri="{BB962C8B-B14F-4D97-AF65-F5344CB8AC3E}">
        <p14:creationId xmlns:p14="http://schemas.microsoft.com/office/powerpoint/2010/main" xmlns="" val="20588525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DE75C9-01B2-4CFF-8516-B34074A4575B}" type="slidenum">
              <a:rPr lang="zh-CN" altLang="en-US" smtClean="0"/>
              <a:pPr/>
              <a:t>23</a:t>
            </a:fld>
            <a:endParaRPr lang="zh-CN" altLang="en-US"/>
          </a:p>
        </p:txBody>
      </p:sp>
    </p:spTree>
    <p:extLst>
      <p:ext uri="{BB962C8B-B14F-4D97-AF65-F5344CB8AC3E}">
        <p14:creationId xmlns:p14="http://schemas.microsoft.com/office/powerpoint/2010/main" xmlns="" val="20588525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DE75C9-01B2-4CFF-8516-B34074A4575B}" type="slidenum">
              <a:rPr lang="zh-CN" altLang="en-US" smtClean="0"/>
              <a:pPr/>
              <a:t>24</a:t>
            </a:fld>
            <a:endParaRPr lang="zh-CN" altLang="en-US"/>
          </a:p>
        </p:txBody>
      </p:sp>
    </p:spTree>
    <p:extLst>
      <p:ext uri="{BB962C8B-B14F-4D97-AF65-F5344CB8AC3E}">
        <p14:creationId xmlns:p14="http://schemas.microsoft.com/office/powerpoint/2010/main" xmlns="" val="20588525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DE75C9-01B2-4CFF-8516-B34074A4575B}" type="slidenum">
              <a:rPr lang="zh-CN" altLang="en-US" smtClean="0"/>
              <a:pPr/>
              <a:t>25</a:t>
            </a:fld>
            <a:endParaRPr lang="zh-CN" altLang="en-US"/>
          </a:p>
        </p:txBody>
      </p:sp>
    </p:spTree>
    <p:extLst>
      <p:ext uri="{BB962C8B-B14F-4D97-AF65-F5344CB8AC3E}">
        <p14:creationId xmlns:p14="http://schemas.microsoft.com/office/powerpoint/2010/main" xmlns="" val="26519829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DE75C9-01B2-4CFF-8516-B34074A4575B}" type="slidenum">
              <a:rPr lang="zh-CN" altLang="en-US" smtClean="0"/>
              <a:pPr/>
              <a:t>26</a:t>
            </a:fld>
            <a:endParaRPr lang="zh-CN" altLang="en-US"/>
          </a:p>
        </p:txBody>
      </p:sp>
    </p:spTree>
    <p:extLst>
      <p:ext uri="{BB962C8B-B14F-4D97-AF65-F5344CB8AC3E}">
        <p14:creationId xmlns:p14="http://schemas.microsoft.com/office/powerpoint/2010/main" xmlns="" val="20588525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DE75C9-01B2-4CFF-8516-B34074A4575B}" type="slidenum">
              <a:rPr lang="zh-CN" altLang="en-US" smtClean="0"/>
              <a:pPr/>
              <a:t>27</a:t>
            </a:fld>
            <a:endParaRPr lang="zh-CN" altLang="en-US"/>
          </a:p>
        </p:txBody>
      </p:sp>
    </p:spTree>
    <p:extLst>
      <p:ext uri="{BB962C8B-B14F-4D97-AF65-F5344CB8AC3E}">
        <p14:creationId xmlns:p14="http://schemas.microsoft.com/office/powerpoint/2010/main" xmlns="" val="20588525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DE75C9-01B2-4CFF-8516-B34074A4575B}" type="slidenum">
              <a:rPr lang="zh-CN" altLang="en-US" smtClean="0"/>
              <a:pPr/>
              <a:t>28</a:t>
            </a:fld>
            <a:endParaRPr lang="zh-CN" altLang="en-US"/>
          </a:p>
        </p:txBody>
      </p:sp>
    </p:spTree>
    <p:extLst>
      <p:ext uri="{BB962C8B-B14F-4D97-AF65-F5344CB8AC3E}">
        <p14:creationId xmlns:p14="http://schemas.microsoft.com/office/powerpoint/2010/main" xmlns="" val="20588525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DE75C9-01B2-4CFF-8516-B34074A4575B}" type="slidenum">
              <a:rPr lang="zh-CN" altLang="en-US" smtClean="0"/>
              <a:pPr/>
              <a:t>29</a:t>
            </a:fld>
            <a:endParaRPr lang="zh-CN" altLang="en-US"/>
          </a:p>
        </p:txBody>
      </p:sp>
    </p:spTree>
    <p:extLst>
      <p:ext uri="{BB962C8B-B14F-4D97-AF65-F5344CB8AC3E}">
        <p14:creationId xmlns:p14="http://schemas.microsoft.com/office/powerpoint/2010/main" xmlns="" val="2058852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DE75C9-01B2-4CFF-8516-B34074A4575B}" type="slidenum">
              <a:rPr lang="zh-CN" altLang="en-US" smtClean="0"/>
              <a:pPr/>
              <a:t>3</a:t>
            </a:fld>
            <a:endParaRPr lang="zh-CN" altLang="en-US"/>
          </a:p>
        </p:txBody>
      </p:sp>
    </p:spTree>
    <p:extLst>
      <p:ext uri="{BB962C8B-B14F-4D97-AF65-F5344CB8AC3E}">
        <p14:creationId xmlns:p14="http://schemas.microsoft.com/office/powerpoint/2010/main" xmlns="" val="26519829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DE75C9-01B2-4CFF-8516-B34074A4575B}" type="slidenum">
              <a:rPr lang="zh-CN" altLang="en-US" smtClean="0"/>
              <a:pPr/>
              <a:t>30</a:t>
            </a:fld>
            <a:endParaRPr lang="zh-CN" altLang="en-US"/>
          </a:p>
        </p:txBody>
      </p:sp>
    </p:spTree>
    <p:extLst>
      <p:ext uri="{BB962C8B-B14F-4D97-AF65-F5344CB8AC3E}">
        <p14:creationId xmlns:p14="http://schemas.microsoft.com/office/powerpoint/2010/main" xmlns="" val="20588525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DE75C9-01B2-4CFF-8516-B34074A4575B}" type="slidenum">
              <a:rPr lang="zh-CN" altLang="en-US" smtClean="0"/>
              <a:pPr/>
              <a:t>31</a:t>
            </a:fld>
            <a:endParaRPr lang="zh-CN" altLang="en-US"/>
          </a:p>
        </p:txBody>
      </p:sp>
    </p:spTree>
    <p:extLst>
      <p:ext uri="{BB962C8B-B14F-4D97-AF65-F5344CB8AC3E}">
        <p14:creationId xmlns:p14="http://schemas.microsoft.com/office/powerpoint/2010/main" xmlns="" val="20588525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DE75C9-01B2-4CFF-8516-B34074A4575B}" type="slidenum">
              <a:rPr lang="zh-CN" altLang="en-US" smtClean="0"/>
              <a:pPr/>
              <a:t>32</a:t>
            </a:fld>
            <a:endParaRPr lang="zh-CN" altLang="en-US"/>
          </a:p>
        </p:txBody>
      </p:sp>
    </p:spTree>
    <p:extLst>
      <p:ext uri="{BB962C8B-B14F-4D97-AF65-F5344CB8AC3E}">
        <p14:creationId xmlns:p14="http://schemas.microsoft.com/office/powerpoint/2010/main" xmlns="" val="20588525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DE75C9-01B2-4CFF-8516-B34074A4575B}" type="slidenum">
              <a:rPr lang="zh-CN" altLang="en-US" smtClean="0"/>
              <a:pPr/>
              <a:t>33</a:t>
            </a:fld>
            <a:endParaRPr lang="zh-CN" altLang="en-US"/>
          </a:p>
        </p:txBody>
      </p:sp>
    </p:spTree>
    <p:extLst>
      <p:ext uri="{BB962C8B-B14F-4D97-AF65-F5344CB8AC3E}">
        <p14:creationId xmlns:p14="http://schemas.microsoft.com/office/powerpoint/2010/main" xmlns="" val="26519829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DE75C9-01B2-4CFF-8516-B34074A4575B}" type="slidenum">
              <a:rPr lang="zh-CN" altLang="en-US" smtClean="0"/>
              <a:pPr/>
              <a:t>34</a:t>
            </a:fld>
            <a:endParaRPr lang="zh-CN" altLang="en-US"/>
          </a:p>
        </p:txBody>
      </p:sp>
    </p:spTree>
    <p:extLst>
      <p:ext uri="{BB962C8B-B14F-4D97-AF65-F5344CB8AC3E}">
        <p14:creationId xmlns:p14="http://schemas.microsoft.com/office/powerpoint/2010/main" xmlns="" val="20588525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DE75C9-01B2-4CFF-8516-B34074A4575B}" type="slidenum">
              <a:rPr lang="zh-CN" altLang="en-US" smtClean="0"/>
              <a:pPr/>
              <a:t>35</a:t>
            </a:fld>
            <a:endParaRPr lang="zh-CN" altLang="en-US"/>
          </a:p>
        </p:txBody>
      </p:sp>
    </p:spTree>
    <p:extLst>
      <p:ext uri="{BB962C8B-B14F-4D97-AF65-F5344CB8AC3E}">
        <p14:creationId xmlns:p14="http://schemas.microsoft.com/office/powerpoint/2010/main" xmlns="" val="20588525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DE75C9-01B2-4CFF-8516-B34074A4575B}" type="slidenum">
              <a:rPr lang="zh-CN" altLang="en-US" smtClean="0"/>
              <a:pPr/>
              <a:t>36</a:t>
            </a:fld>
            <a:endParaRPr lang="zh-CN" altLang="en-US"/>
          </a:p>
        </p:txBody>
      </p:sp>
    </p:spTree>
    <p:extLst>
      <p:ext uri="{BB962C8B-B14F-4D97-AF65-F5344CB8AC3E}">
        <p14:creationId xmlns:p14="http://schemas.microsoft.com/office/powerpoint/2010/main" xmlns="" val="20588525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DE75C9-01B2-4CFF-8516-B34074A4575B}" type="slidenum">
              <a:rPr lang="zh-CN" altLang="en-US" smtClean="0"/>
              <a:pPr/>
              <a:t>37</a:t>
            </a:fld>
            <a:endParaRPr lang="zh-CN" altLang="en-US"/>
          </a:p>
        </p:txBody>
      </p:sp>
    </p:spTree>
    <p:extLst>
      <p:ext uri="{BB962C8B-B14F-4D97-AF65-F5344CB8AC3E}">
        <p14:creationId xmlns:p14="http://schemas.microsoft.com/office/powerpoint/2010/main" xmlns="" val="20588525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DE75C9-01B2-4CFF-8516-B34074A4575B}" type="slidenum">
              <a:rPr lang="zh-CN" altLang="en-US" smtClean="0"/>
              <a:pPr/>
              <a:t>38</a:t>
            </a:fld>
            <a:endParaRPr lang="zh-CN" altLang="en-US"/>
          </a:p>
        </p:txBody>
      </p:sp>
    </p:spTree>
    <p:extLst>
      <p:ext uri="{BB962C8B-B14F-4D97-AF65-F5344CB8AC3E}">
        <p14:creationId xmlns:p14="http://schemas.microsoft.com/office/powerpoint/2010/main" xmlns="" val="20588525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DE75C9-01B2-4CFF-8516-B34074A4575B}" type="slidenum">
              <a:rPr lang="zh-CN" altLang="en-US" smtClean="0"/>
              <a:pPr/>
              <a:t>39</a:t>
            </a:fld>
            <a:endParaRPr lang="zh-CN" altLang="en-US"/>
          </a:p>
        </p:txBody>
      </p:sp>
    </p:spTree>
    <p:extLst>
      <p:ext uri="{BB962C8B-B14F-4D97-AF65-F5344CB8AC3E}">
        <p14:creationId xmlns:p14="http://schemas.microsoft.com/office/powerpoint/2010/main" xmlns="" val="2058852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DE75C9-01B2-4CFF-8516-B34074A4575B}" type="slidenum">
              <a:rPr lang="zh-CN" altLang="en-US" smtClean="0"/>
              <a:pPr/>
              <a:t>4</a:t>
            </a:fld>
            <a:endParaRPr lang="zh-CN" altLang="en-US"/>
          </a:p>
        </p:txBody>
      </p:sp>
    </p:spTree>
    <p:extLst>
      <p:ext uri="{BB962C8B-B14F-4D97-AF65-F5344CB8AC3E}">
        <p14:creationId xmlns:p14="http://schemas.microsoft.com/office/powerpoint/2010/main" xmlns="" val="20588525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DE75C9-01B2-4CFF-8516-B34074A4575B}" type="slidenum">
              <a:rPr lang="zh-CN" altLang="en-US" smtClean="0"/>
              <a:pPr/>
              <a:t>40</a:t>
            </a:fld>
            <a:endParaRPr lang="zh-CN" altLang="en-US"/>
          </a:p>
        </p:txBody>
      </p:sp>
    </p:spTree>
    <p:extLst>
      <p:ext uri="{BB962C8B-B14F-4D97-AF65-F5344CB8AC3E}">
        <p14:creationId xmlns:p14="http://schemas.microsoft.com/office/powerpoint/2010/main" xmlns="" val="20588525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DE75C9-01B2-4CFF-8516-B34074A4575B}" type="slidenum">
              <a:rPr lang="zh-CN" altLang="en-US" smtClean="0"/>
              <a:pPr/>
              <a:t>41</a:t>
            </a:fld>
            <a:endParaRPr lang="zh-CN" altLang="en-US"/>
          </a:p>
        </p:txBody>
      </p:sp>
    </p:spTree>
    <p:extLst>
      <p:ext uri="{BB962C8B-B14F-4D97-AF65-F5344CB8AC3E}">
        <p14:creationId xmlns:p14="http://schemas.microsoft.com/office/powerpoint/2010/main" xmlns="" val="20588525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DE75C9-01B2-4CFF-8516-B34074A4575B}" type="slidenum">
              <a:rPr lang="zh-CN" altLang="en-US" smtClean="0"/>
              <a:pPr/>
              <a:t>42</a:t>
            </a:fld>
            <a:endParaRPr lang="zh-CN" altLang="en-US"/>
          </a:p>
        </p:txBody>
      </p:sp>
    </p:spTree>
    <p:extLst>
      <p:ext uri="{BB962C8B-B14F-4D97-AF65-F5344CB8AC3E}">
        <p14:creationId xmlns:p14="http://schemas.microsoft.com/office/powerpoint/2010/main" xmlns="" val="20588525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DE75C9-01B2-4CFF-8516-B34074A4575B}" type="slidenum">
              <a:rPr lang="zh-CN" altLang="en-US" smtClean="0"/>
              <a:pPr/>
              <a:t>43</a:t>
            </a:fld>
            <a:endParaRPr lang="zh-CN" altLang="en-US"/>
          </a:p>
        </p:txBody>
      </p:sp>
    </p:spTree>
    <p:extLst>
      <p:ext uri="{BB962C8B-B14F-4D97-AF65-F5344CB8AC3E}">
        <p14:creationId xmlns:p14="http://schemas.microsoft.com/office/powerpoint/2010/main" xmlns="" val="20588525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DE75C9-01B2-4CFF-8516-B34074A4575B}" type="slidenum">
              <a:rPr lang="zh-CN" altLang="en-US" smtClean="0"/>
              <a:pPr/>
              <a:t>44</a:t>
            </a:fld>
            <a:endParaRPr lang="zh-CN" altLang="en-US"/>
          </a:p>
        </p:txBody>
      </p:sp>
    </p:spTree>
    <p:extLst>
      <p:ext uri="{BB962C8B-B14F-4D97-AF65-F5344CB8AC3E}">
        <p14:creationId xmlns:p14="http://schemas.microsoft.com/office/powerpoint/2010/main" xmlns="" val="20588525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DE75C9-01B2-4CFF-8516-B34074A4575B}" type="slidenum">
              <a:rPr lang="zh-CN" altLang="en-US" smtClean="0"/>
              <a:pPr/>
              <a:t>45</a:t>
            </a:fld>
            <a:endParaRPr lang="zh-CN" altLang="en-US"/>
          </a:p>
        </p:txBody>
      </p:sp>
    </p:spTree>
    <p:extLst>
      <p:ext uri="{BB962C8B-B14F-4D97-AF65-F5344CB8AC3E}">
        <p14:creationId xmlns:p14="http://schemas.microsoft.com/office/powerpoint/2010/main" xmlns="" val="20588525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DE75C9-01B2-4CFF-8516-B34074A4575B}" type="slidenum">
              <a:rPr lang="zh-CN" altLang="en-US" smtClean="0"/>
              <a:pPr/>
              <a:t>46</a:t>
            </a:fld>
            <a:endParaRPr lang="zh-CN" altLang="en-US"/>
          </a:p>
        </p:txBody>
      </p:sp>
    </p:spTree>
    <p:extLst>
      <p:ext uri="{BB962C8B-B14F-4D97-AF65-F5344CB8AC3E}">
        <p14:creationId xmlns:p14="http://schemas.microsoft.com/office/powerpoint/2010/main" xmlns="" val="20588525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DE75C9-01B2-4CFF-8516-B34074A4575B}" type="slidenum">
              <a:rPr lang="zh-CN" altLang="en-US" smtClean="0"/>
              <a:pPr/>
              <a:t>47</a:t>
            </a:fld>
            <a:endParaRPr lang="zh-CN" altLang="en-US"/>
          </a:p>
        </p:txBody>
      </p:sp>
    </p:spTree>
    <p:extLst>
      <p:ext uri="{BB962C8B-B14F-4D97-AF65-F5344CB8AC3E}">
        <p14:creationId xmlns:p14="http://schemas.microsoft.com/office/powerpoint/2010/main" xmlns="" val="20588525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DE75C9-01B2-4CFF-8516-B34074A4575B}" type="slidenum">
              <a:rPr lang="zh-CN" altLang="en-US" smtClean="0"/>
              <a:pPr/>
              <a:t>48</a:t>
            </a:fld>
            <a:endParaRPr lang="zh-CN" altLang="en-US"/>
          </a:p>
        </p:txBody>
      </p:sp>
    </p:spTree>
    <p:extLst>
      <p:ext uri="{BB962C8B-B14F-4D97-AF65-F5344CB8AC3E}">
        <p14:creationId xmlns:p14="http://schemas.microsoft.com/office/powerpoint/2010/main" xmlns="" val="3465652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DE75C9-01B2-4CFF-8516-B34074A4575B}" type="slidenum">
              <a:rPr lang="zh-CN" altLang="en-US" smtClean="0"/>
              <a:pPr/>
              <a:t>5</a:t>
            </a:fld>
            <a:endParaRPr lang="zh-CN" altLang="en-US"/>
          </a:p>
        </p:txBody>
      </p:sp>
    </p:spTree>
    <p:extLst>
      <p:ext uri="{BB962C8B-B14F-4D97-AF65-F5344CB8AC3E}">
        <p14:creationId xmlns:p14="http://schemas.microsoft.com/office/powerpoint/2010/main" xmlns="" val="2058852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DE75C9-01B2-4CFF-8516-B34074A4575B}" type="slidenum">
              <a:rPr lang="zh-CN" altLang="en-US" smtClean="0"/>
              <a:pPr/>
              <a:t>6</a:t>
            </a:fld>
            <a:endParaRPr lang="zh-CN" altLang="en-US"/>
          </a:p>
        </p:txBody>
      </p:sp>
    </p:spTree>
    <p:extLst>
      <p:ext uri="{BB962C8B-B14F-4D97-AF65-F5344CB8AC3E}">
        <p14:creationId xmlns:p14="http://schemas.microsoft.com/office/powerpoint/2010/main" xmlns="" val="20588525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DE75C9-01B2-4CFF-8516-B34074A4575B}" type="slidenum">
              <a:rPr lang="zh-CN" altLang="en-US" smtClean="0"/>
              <a:pPr/>
              <a:t>7</a:t>
            </a:fld>
            <a:endParaRPr lang="zh-CN" altLang="en-US"/>
          </a:p>
        </p:txBody>
      </p:sp>
    </p:spTree>
    <p:extLst>
      <p:ext uri="{BB962C8B-B14F-4D97-AF65-F5344CB8AC3E}">
        <p14:creationId xmlns:p14="http://schemas.microsoft.com/office/powerpoint/2010/main" xmlns="" val="20588525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DE75C9-01B2-4CFF-8516-B34074A4575B}" type="slidenum">
              <a:rPr lang="zh-CN" altLang="en-US" smtClean="0"/>
              <a:pPr/>
              <a:t>8</a:t>
            </a:fld>
            <a:endParaRPr lang="zh-CN" altLang="en-US"/>
          </a:p>
        </p:txBody>
      </p:sp>
    </p:spTree>
    <p:extLst>
      <p:ext uri="{BB962C8B-B14F-4D97-AF65-F5344CB8AC3E}">
        <p14:creationId xmlns:p14="http://schemas.microsoft.com/office/powerpoint/2010/main" xmlns="" val="20588525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DE75C9-01B2-4CFF-8516-B34074A4575B}" type="slidenum">
              <a:rPr lang="zh-CN" altLang="en-US" smtClean="0"/>
              <a:pPr/>
              <a:t>9</a:t>
            </a:fld>
            <a:endParaRPr lang="zh-CN" altLang="en-US"/>
          </a:p>
        </p:txBody>
      </p:sp>
    </p:spTree>
    <p:extLst>
      <p:ext uri="{BB962C8B-B14F-4D97-AF65-F5344CB8AC3E}">
        <p14:creationId xmlns:p14="http://schemas.microsoft.com/office/powerpoint/2010/main" xmlns="" val="20588525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hyperlink" Target="http://www.officeplus.cn/Template/Home.shtml" TargetMode="External"/><Relationship Id="rId2" Type="http://schemas.openxmlformats.org/officeDocument/2006/relationships/image" Target="../media/image7.jpe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8.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jpeg"/><Relationship Id="rId7"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hyperlink" Target="http://www.officeplus.cn/Template/Home.shtml" TargetMode="External"/><Relationship Id="rId4"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页">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gradFill flip="none" rotWithShape="1">
            <a:gsLst>
              <a:gs pos="100000">
                <a:schemeClr val="accent2">
                  <a:lumMod val="50000"/>
                </a:schemeClr>
              </a:gs>
              <a:gs pos="41000">
                <a:schemeClr val="accent1">
                  <a:lumMod val="75000"/>
                </a:schemeClr>
              </a:gs>
              <a:gs pos="0">
                <a:schemeClr val="accent3">
                  <a:lumMod val="75000"/>
                </a:schemeClr>
              </a:gs>
              <a:gs pos="72000">
                <a:schemeClr val="accent2">
                  <a:lumMod val="75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文本占位符 6"/>
          <p:cNvSpPr>
            <a:spLocks noGrp="1"/>
          </p:cNvSpPr>
          <p:nvPr>
            <p:ph type="body" sz="quarter" idx="13"/>
          </p:nvPr>
        </p:nvSpPr>
        <p:spPr>
          <a:xfrm>
            <a:off x="2915213" y="2128074"/>
            <a:ext cx="8084654" cy="1041761"/>
          </a:xfrm>
          <a:prstGeom prst="rect">
            <a:avLst/>
          </a:prstGeom>
        </p:spPr>
        <p:txBody>
          <a:bodyPr anchor="t"/>
          <a:lstStyle>
            <a:lvl1pPr marL="0" indent="0" algn="l">
              <a:lnSpc>
                <a:spcPct val="100000"/>
              </a:lnSpc>
              <a:buNone/>
              <a:defRPr sz="5400" b="1">
                <a:solidFill>
                  <a:schemeClr val="bg1"/>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r>
              <a:rPr kumimoji="1" lang="zh-CN" altLang="en-US" smtClean="0"/>
              <a:t>单击此处编辑母版文本样式</a:t>
            </a:r>
          </a:p>
        </p:txBody>
      </p:sp>
      <p:grpSp>
        <p:nvGrpSpPr>
          <p:cNvPr id="9" name="组 8"/>
          <p:cNvGrpSpPr/>
          <p:nvPr userDrawn="1"/>
        </p:nvGrpSpPr>
        <p:grpSpPr>
          <a:xfrm rot="18636342">
            <a:off x="-4842314" y="-4768554"/>
            <a:ext cx="9526783" cy="8018066"/>
            <a:chOff x="-1833690" y="-2141397"/>
            <a:chExt cx="9526783" cy="9526783"/>
          </a:xfrm>
        </p:grpSpPr>
        <p:sp>
          <p:nvSpPr>
            <p:cNvPr id="7" name="椭圆 1"/>
            <p:cNvSpPr/>
            <p:nvPr userDrawn="1"/>
          </p:nvSpPr>
          <p:spPr>
            <a:xfrm rot="19800000">
              <a:off x="-1833690" y="-1857884"/>
              <a:ext cx="9526783" cy="8781257"/>
            </a:xfrm>
            <a:custGeom>
              <a:avLst/>
              <a:gdLst>
                <a:gd name="connsiteX0" fmla="*/ 0 w 5312228"/>
                <a:gd name="connsiteY0" fmla="*/ 2656114 h 5312228"/>
                <a:gd name="connsiteX1" fmla="*/ 2656114 w 5312228"/>
                <a:gd name="connsiteY1" fmla="*/ 0 h 5312228"/>
                <a:gd name="connsiteX2" fmla="*/ 5312228 w 5312228"/>
                <a:gd name="connsiteY2" fmla="*/ 2656114 h 5312228"/>
                <a:gd name="connsiteX3" fmla="*/ 2656114 w 5312228"/>
                <a:gd name="connsiteY3" fmla="*/ 5312228 h 5312228"/>
                <a:gd name="connsiteX4" fmla="*/ 0 w 5312228"/>
                <a:gd name="connsiteY4" fmla="*/ 2656114 h 5312228"/>
                <a:gd name="connsiteX0" fmla="*/ 108839 w 5421067"/>
                <a:gd name="connsiteY0" fmla="*/ 2712298 h 5368412"/>
                <a:gd name="connsiteX1" fmla="*/ 732953 w 5421067"/>
                <a:gd name="connsiteY1" fmla="*/ 1043155 h 5368412"/>
                <a:gd name="connsiteX2" fmla="*/ 2764953 w 5421067"/>
                <a:gd name="connsiteY2" fmla="*/ 56184 h 5368412"/>
                <a:gd name="connsiteX3" fmla="*/ 5421067 w 5421067"/>
                <a:gd name="connsiteY3" fmla="*/ 2712298 h 5368412"/>
                <a:gd name="connsiteX4" fmla="*/ 2764953 w 5421067"/>
                <a:gd name="connsiteY4" fmla="*/ 5368412 h 5368412"/>
                <a:gd name="connsiteX5" fmla="*/ 108839 w 5421067"/>
                <a:gd name="connsiteY5" fmla="*/ 2712298 h 5368412"/>
                <a:gd name="connsiteX0" fmla="*/ 108839 w 5480256"/>
                <a:gd name="connsiteY0" fmla="*/ 2656720 h 5312834"/>
                <a:gd name="connsiteX1" fmla="*/ 732953 w 5480256"/>
                <a:gd name="connsiteY1" fmla="*/ 987577 h 5312834"/>
                <a:gd name="connsiteX2" fmla="*/ 2764953 w 5480256"/>
                <a:gd name="connsiteY2" fmla="*/ 606 h 5312834"/>
                <a:gd name="connsiteX3" fmla="*/ 4303469 w 5480256"/>
                <a:gd name="connsiteY3" fmla="*/ 871463 h 5312834"/>
                <a:gd name="connsiteX4" fmla="*/ 5421067 w 5480256"/>
                <a:gd name="connsiteY4" fmla="*/ 2656720 h 5312834"/>
                <a:gd name="connsiteX5" fmla="*/ 2764953 w 5480256"/>
                <a:gd name="connsiteY5" fmla="*/ 5312834 h 5312834"/>
                <a:gd name="connsiteX6" fmla="*/ 108839 w 5480256"/>
                <a:gd name="connsiteY6" fmla="*/ 2656720 h 5312834"/>
                <a:gd name="connsiteX0" fmla="*/ 108839 w 5544800"/>
                <a:gd name="connsiteY0" fmla="*/ 2666351 h 5322465"/>
                <a:gd name="connsiteX1" fmla="*/ 732953 w 5544800"/>
                <a:gd name="connsiteY1" fmla="*/ 997208 h 5322465"/>
                <a:gd name="connsiteX2" fmla="*/ 2764953 w 5544800"/>
                <a:gd name="connsiteY2" fmla="*/ 10237 h 5322465"/>
                <a:gd name="connsiteX3" fmla="*/ 4971126 w 5544800"/>
                <a:gd name="connsiteY3" fmla="*/ 619837 h 5322465"/>
                <a:gd name="connsiteX4" fmla="*/ 5421067 w 5544800"/>
                <a:gd name="connsiteY4" fmla="*/ 2666351 h 5322465"/>
                <a:gd name="connsiteX5" fmla="*/ 2764953 w 5544800"/>
                <a:gd name="connsiteY5" fmla="*/ 5322465 h 5322465"/>
                <a:gd name="connsiteX6" fmla="*/ 108839 w 5544800"/>
                <a:gd name="connsiteY6" fmla="*/ 2666351 h 5322465"/>
                <a:gd name="connsiteX0" fmla="*/ 108839 w 5237336"/>
                <a:gd name="connsiteY0" fmla="*/ 2666351 h 5322940"/>
                <a:gd name="connsiteX1" fmla="*/ 732953 w 5237336"/>
                <a:gd name="connsiteY1" fmla="*/ 997208 h 5322940"/>
                <a:gd name="connsiteX2" fmla="*/ 2764953 w 5237336"/>
                <a:gd name="connsiteY2" fmla="*/ 10237 h 5322940"/>
                <a:gd name="connsiteX3" fmla="*/ 4971126 w 5237336"/>
                <a:gd name="connsiteY3" fmla="*/ 619837 h 5322940"/>
                <a:gd name="connsiteX4" fmla="*/ 4927582 w 5237336"/>
                <a:gd name="connsiteY4" fmla="*/ 2869551 h 5322940"/>
                <a:gd name="connsiteX5" fmla="*/ 2764953 w 5237336"/>
                <a:gd name="connsiteY5" fmla="*/ 5322465 h 5322940"/>
                <a:gd name="connsiteX6" fmla="*/ 108839 w 5237336"/>
                <a:gd name="connsiteY6" fmla="*/ 2666351 h 5322940"/>
                <a:gd name="connsiteX0" fmla="*/ 108839 w 5705147"/>
                <a:gd name="connsiteY0" fmla="*/ 2666351 h 5325044"/>
                <a:gd name="connsiteX1" fmla="*/ 732953 w 5705147"/>
                <a:gd name="connsiteY1" fmla="*/ 997208 h 5325044"/>
                <a:gd name="connsiteX2" fmla="*/ 2764953 w 5705147"/>
                <a:gd name="connsiteY2" fmla="*/ 10237 h 5325044"/>
                <a:gd name="connsiteX3" fmla="*/ 4971126 w 5705147"/>
                <a:gd name="connsiteY3" fmla="*/ 619837 h 5325044"/>
                <a:gd name="connsiteX4" fmla="*/ 5609754 w 5705147"/>
                <a:gd name="connsiteY4" fmla="*/ 3116294 h 5325044"/>
                <a:gd name="connsiteX5" fmla="*/ 2764953 w 5705147"/>
                <a:gd name="connsiteY5" fmla="*/ 5322465 h 5325044"/>
                <a:gd name="connsiteX6" fmla="*/ 108839 w 5705147"/>
                <a:gd name="connsiteY6" fmla="*/ 2666351 h 5325044"/>
                <a:gd name="connsiteX0" fmla="*/ 49424 w 5645732"/>
                <a:gd name="connsiteY0" fmla="*/ 2666351 h 5343874"/>
                <a:gd name="connsiteX1" fmla="*/ 673538 w 5645732"/>
                <a:gd name="connsiteY1" fmla="*/ 997208 h 5343874"/>
                <a:gd name="connsiteX2" fmla="*/ 2705538 w 5645732"/>
                <a:gd name="connsiteY2" fmla="*/ 10237 h 5343874"/>
                <a:gd name="connsiteX3" fmla="*/ 4911711 w 5645732"/>
                <a:gd name="connsiteY3" fmla="*/ 619837 h 5343874"/>
                <a:gd name="connsiteX4" fmla="*/ 5550339 w 5645732"/>
                <a:gd name="connsiteY4" fmla="*/ 3116294 h 5343874"/>
                <a:gd name="connsiteX5" fmla="*/ 2705538 w 5645732"/>
                <a:gd name="connsiteY5" fmla="*/ 5322465 h 5343874"/>
                <a:gd name="connsiteX6" fmla="*/ 339710 w 5645732"/>
                <a:gd name="connsiteY6" fmla="*/ 4146808 h 5343874"/>
                <a:gd name="connsiteX7" fmla="*/ 49424 w 5645732"/>
                <a:gd name="connsiteY7" fmla="*/ 2666351 h 5343874"/>
                <a:gd name="connsiteX0" fmla="*/ 180841 w 5777149"/>
                <a:gd name="connsiteY0" fmla="*/ 2666351 h 5335133"/>
                <a:gd name="connsiteX1" fmla="*/ 804955 w 5777149"/>
                <a:gd name="connsiteY1" fmla="*/ 997208 h 5335133"/>
                <a:gd name="connsiteX2" fmla="*/ 2836955 w 5777149"/>
                <a:gd name="connsiteY2" fmla="*/ 10237 h 5335133"/>
                <a:gd name="connsiteX3" fmla="*/ 5043128 w 5777149"/>
                <a:gd name="connsiteY3" fmla="*/ 619837 h 5335133"/>
                <a:gd name="connsiteX4" fmla="*/ 5681756 w 5777149"/>
                <a:gd name="connsiteY4" fmla="*/ 3116294 h 5335133"/>
                <a:gd name="connsiteX5" fmla="*/ 2836955 w 5777149"/>
                <a:gd name="connsiteY5" fmla="*/ 5322465 h 5335133"/>
                <a:gd name="connsiteX6" fmla="*/ 238898 w 5777149"/>
                <a:gd name="connsiteY6" fmla="*/ 3958122 h 5335133"/>
                <a:gd name="connsiteX7" fmla="*/ 180841 w 5777149"/>
                <a:gd name="connsiteY7" fmla="*/ 2666351 h 5335133"/>
                <a:gd name="connsiteX0" fmla="*/ 162747 w 5788084"/>
                <a:gd name="connsiteY0" fmla="*/ 2274466 h 5335133"/>
                <a:gd name="connsiteX1" fmla="*/ 815890 w 5788084"/>
                <a:gd name="connsiteY1" fmla="*/ 997208 h 5335133"/>
                <a:gd name="connsiteX2" fmla="*/ 2847890 w 5788084"/>
                <a:gd name="connsiteY2" fmla="*/ 10237 h 5335133"/>
                <a:gd name="connsiteX3" fmla="*/ 5054063 w 5788084"/>
                <a:gd name="connsiteY3" fmla="*/ 619837 h 5335133"/>
                <a:gd name="connsiteX4" fmla="*/ 5692691 w 5788084"/>
                <a:gd name="connsiteY4" fmla="*/ 3116294 h 5335133"/>
                <a:gd name="connsiteX5" fmla="*/ 2847890 w 5788084"/>
                <a:gd name="connsiteY5" fmla="*/ 5322465 h 5335133"/>
                <a:gd name="connsiteX6" fmla="*/ 249833 w 5788084"/>
                <a:gd name="connsiteY6" fmla="*/ 3958122 h 5335133"/>
                <a:gd name="connsiteX7" fmla="*/ 162747 w 5788084"/>
                <a:gd name="connsiteY7" fmla="*/ 2274466 h 533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084" h="5335133">
                  <a:moveTo>
                    <a:pt x="162747" y="2274466"/>
                  </a:moveTo>
                  <a:cubicBezTo>
                    <a:pt x="257090" y="1780980"/>
                    <a:pt x="373204" y="1439894"/>
                    <a:pt x="815890" y="997208"/>
                  </a:cubicBezTo>
                  <a:cubicBezTo>
                    <a:pt x="1258576" y="554522"/>
                    <a:pt x="2141528" y="73132"/>
                    <a:pt x="2847890" y="10237"/>
                  </a:cubicBezTo>
                  <a:cubicBezTo>
                    <a:pt x="3554252" y="-52658"/>
                    <a:pt x="4611377" y="177151"/>
                    <a:pt x="5054063" y="619837"/>
                  </a:cubicBezTo>
                  <a:cubicBezTo>
                    <a:pt x="5496749" y="1062523"/>
                    <a:pt x="6002329" y="2414770"/>
                    <a:pt x="5692691" y="3116294"/>
                  </a:cubicBezTo>
                  <a:cubicBezTo>
                    <a:pt x="5383053" y="3817818"/>
                    <a:pt x="3755033" y="5182160"/>
                    <a:pt x="2847890" y="5322465"/>
                  </a:cubicBezTo>
                  <a:cubicBezTo>
                    <a:pt x="1940747" y="5462770"/>
                    <a:pt x="692519" y="4400808"/>
                    <a:pt x="249833" y="3958122"/>
                  </a:cubicBezTo>
                  <a:cubicBezTo>
                    <a:pt x="-192853" y="3515436"/>
                    <a:pt x="68404" y="2767952"/>
                    <a:pt x="162747" y="2274466"/>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sp>
          <p:nvSpPr>
            <p:cNvPr id="8" name="椭圆 1"/>
            <p:cNvSpPr/>
            <p:nvPr userDrawn="1"/>
          </p:nvSpPr>
          <p:spPr>
            <a:xfrm rot="16690395">
              <a:off x="-1479391" y="-1768634"/>
              <a:ext cx="9526783" cy="8781257"/>
            </a:xfrm>
            <a:custGeom>
              <a:avLst/>
              <a:gdLst>
                <a:gd name="connsiteX0" fmla="*/ 0 w 5312228"/>
                <a:gd name="connsiteY0" fmla="*/ 2656114 h 5312228"/>
                <a:gd name="connsiteX1" fmla="*/ 2656114 w 5312228"/>
                <a:gd name="connsiteY1" fmla="*/ 0 h 5312228"/>
                <a:gd name="connsiteX2" fmla="*/ 5312228 w 5312228"/>
                <a:gd name="connsiteY2" fmla="*/ 2656114 h 5312228"/>
                <a:gd name="connsiteX3" fmla="*/ 2656114 w 5312228"/>
                <a:gd name="connsiteY3" fmla="*/ 5312228 h 5312228"/>
                <a:gd name="connsiteX4" fmla="*/ 0 w 5312228"/>
                <a:gd name="connsiteY4" fmla="*/ 2656114 h 5312228"/>
                <a:gd name="connsiteX0" fmla="*/ 108839 w 5421067"/>
                <a:gd name="connsiteY0" fmla="*/ 2712298 h 5368412"/>
                <a:gd name="connsiteX1" fmla="*/ 732953 w 5421067"/>
                <a:gd name="connsiteY1" fmla="*/ 1043155 h 5368412"/>
                <a:gd name="connsiteX2" fmla="*/ 2764953 w 5421067"/>
                <a:gd name="connsiteY2" fmla="*/ 56184 h 5368412"/>
                <a:gd name="connsiteX3" fmla="*/ 5421067 w 5421067"/>
                <a:gd name="connsiteY3" fmla="*/ 2712298 h 5368412"/>
                <a:gd name="connsiteX4" fmla="*/ 2764953 w 5421067"/>
                <a:gd name="connsiteY4" fmla="*/ 5368412 h 5368412"/>
                <a:gd name="connsiteX5" fmla="*/ 108839 w 5421067"/>
                <a:gd name="connsiteY5" fmla="*/ 2712298 h 5368412"/>
                <a:gd name="connsiteX0" fmla="*/ 108839 w 5480256"/>
                <a:gd name="connsiteY0" fmla="*/ 2656720 h 5312834"/>
                <a:gd name="connsiteX1" fmla="*/ 732953 w 5480256"/>
                <a:gd name="connsiteY1" fmla="*/ 987577 h 5312834"/>
                <a:gd name="connsiteX2" fmla="*/ 2764953 w 5480256"/>
                <a:gd name="connsiteY2" fmla="*/ 606 h 5312834"/>
                <a:gd name="connsiteX3" fmla="*/ 4303469 w 5480256"/>
                <a:gd name="connsiteY3" fmla="*/ 871463 h 5312834"/>
                <a:gd name="connsiteX4" fmla="*/ 5421067 w 5480256"/>
                <a:gd name="connsiteY4" fmla="*/ 2656720 h 5312834"/>
                <a:gd name="connsiteX5" fmla="*/ 2764953 w 5480256"/>
                <a:gd name="connsiteY5" fmla="*/ 5312834 h 5312834"/>
                <a:gd name="connsiteX6" fmla="*/ 108839 w 5480256"/>
                <a:gd name="connsiteY6" fmla="*/ 2656720 h 5312834"/>
                <a:gd name="connsiteX0" fmla="*/ 108839 w 5544800"/>
                <a:gd name="connsiteY0" fmla="*/ 2666351 h 5322465"/>
                <a:gd name="connsiteX1" fmla="*/ 732953 w 5544800"/>
                <a:gd name="connsiteY1" fmla="*/ 997208 h 5322465"/>
                <a:gd name="connsiteX2" fmla="*/ 2764953 w 5544800"/>
                <a:gd name="connsiteY2" fmla="*/ 10237 h 5322465"/>
                <a:gd name="connsiteX3" fmla="*/ 4971126 w 5544800"/>
                <a:gd name="connsiteY3" fmla="*/ 619837 h 5322465"/>
                <a:gd name="connsiteX4" fmla="*/ 5421067 w 5544800"/>
                <a:gd name="connsiteY4" fmla="*/ 2666351 h 5322465"/>
                <a:gd name="connsiteX5" fmla="*/ 2764953 w 5544800"/>
                <a:gd name="connsiteY5" fmla="*/ 5322465 h 5322465"/>
                <a:gd name="connsiteX6" fmla="*/ 108839 w 5544800"/>
                <a:gd name="connsiteY6" fmla="*/ 2666351 h 5322465"/>
                <a:gd name="connsiteX0" fmla="*/ 108839 w 5237336"/>
                <a:gd name="connsiteY0" fmla="*/ 2666351 h 5322940"/>
                <a:gd name="connsiteX1" fmla="*/ 732953 w 5237336"/>
                <a:gd name="connsiteY1" fmla="*/ 997208 h 5322940"/>
                <a:gd name="connsiteX2" fmla="*/ 2764953 w 5237336"/>
                <a:gd name="connsiteY2" fmla="*/ 10237 h 5322940"/>
                <a:gd name="connsiteX3" fmla="*/ 4971126 w 5237336"/>
                <a:gd name="connsiteY3" fmla="*/ 619837 h 5322940"/>
                <a:gd name="connsiteX4" fmla="*/ 4927582 w 5237336"/>
                <a:gd name="connsiteY4" fmla="*/ 2869551 h 5322940"/>
                <a:gd name="connsiteX5" fmla="*/ 2764953 w 5237336"/>
                <a:gd name="connsiteY5" fmla="*/ 5322465 h 5322940"/>
                <a:gd name="connsiteX6" fmla="*/ 108839 w 5237336"/>
                <a:gd name="connsiteY6" fmla="*/ 2666351 h 5322940"/>
                <a:gd name="connsiteX0" fmla="*/ 108839 w 5705147"/>
                <a:gd name="connsiteY0" fmla="*/ 2666351 h 5325044"/>
                <a:gd name="connsiteX1" fmla="*/ 732953 w 5705147"/>
                <a:gd name="connsiteY1" fmla="*/ 997208 h 5325044"/>
                <a:gd name="connsiteX2" fmla="*/ 2764953 w 5705147"/>
                <a:gd name="connsiteY2" fmla="*/ 10237 h 5325044"/>
                <a:gd name="connsiteX3" fmla="*/ 4971126 w 5705147"/>
                <a:gd name="connsiteY3" fmla="*/ 619837 h 5325044"/>
                <a:gd name="connsiteX4" fmla="*/ 5609754 w 5705147"/>
                <a:gd name="connsiteY4" fmla="*/ 3116294 h 5325044"/>
                <a:gd name="connsiteX5" fmla="*/ 2764953 w 5705147"/>
                <a:gd name="connsiteY5" fmla="*/ 5322465 h 5325044"/>
                <a:gd name="connsiteX6" fmla="*/ 108839 w 5705147"/>
                <a:gd name="connsiteY6" fmla="*/ 2666351 h 5325044"/>
                <a:gd name="connsiteX0" fmla="*/ 49424 w 5645732"/>
                <a:gd name="connsiteY0" fmla="*/ 2666351 h 5343874"/>
                <a:gd name="connsiteX1" fmla="*/ 673538 w 5645732"/>
                <a:gd name="connsiteY1" fmla="*/ 997208 h 5343874"/>
                <a:gd name="connsiteX2" fmla="*/ 2705538 w 5645732"/>
                <a:gd name="connsiteY2" fmla="*/ 10237 h 5343874"/>
                <a:gd name="connsiteX3" fmla="*/ 4911711 w 5645732"/>
                <a:gd name="connsiteY3" fmla="*/ 619837 h 5343874"/>
                <a:gd name="connsiteX4" fmla="*/ 5550339 w 5645732"/>
                <a:gd name="connsiteY4" fmla="*/ 3116294 h 5343874"/>
                <a:gd name="connsiteX5" fmla="*/ 2705538 w 5645732"/>
                <a:gd name="connsiteY5" fmla="*/ 5322465 h 5343874"/>
                <a:gd name="connsiteX6" fmla="*/ 339710 w 5645732"/>
                <a:gd name="connsiteY6" fmla="*/ 4146808 h 5343874"/>
                <a:gd name="connsiteX7" fmla="*/ 49424 w 5645732"/>
                <a:gd name="connsiteY7" fmla="*/ 2666351 h 5343874"/>
                <a:gd name="connsiteX0" fmla="*/ 180841 w 5777149"/>
                <a:gd name="connsiteY0" fmla="*/ 2666351 h 5335133"/>
                <a:gd name="connsiteX1" fmla="*/ 804955 w 5777149"/>
                <a:gd name="connsiteY1" fmla="*/ 997208 h 5335133"/>
                <a:gd name="connsiteX2" fmla="*/ 2836955 w 5777149"/>
                <a:gd name="connsiteY2" fmla="*/ 10237 h 5335133"/>
                <a:gd name="connsiteX3" fmla="*/ 5043128 w 5777149"/>
                <a:gd name="connsiteY3" fmla="*/ 619837 h 5335133"/>
                <a:gd name="connsiteX4" fmla="*/ 5681756 w 5777149"/>
                <a:gd name="connsiteY4" fmla="*/ 3116294 h 5335133"/>
                <a:gd name="connsiteX5" fmla="*/ 2836955 w 5777149"/>
                <a:gd name="connsiteY5" fmla="*/ 5322465 h 5335133"/>
                <a:gd name="connsiteX6" fmla="*/ 238898 w 5777149"/>
                <a:gd name="connsiteY6" fmla="*/ 3958122 h 5335133"/>
                <a:gd name="connsiteX7" fmla="*/ 180841 w 5777149"/>
                <a:gd name="connsiteY7" fmla="*/ 2666351 h 5335133"/>
                <a:gd name="connsiteX0" fmla="*/ 162747 w 5788084"/>
                <a:gd name="connsiteY0" fmla="*/ 2274466 h 5335133"/>
                <a:gd name="connsiteX1" fmla="*/ 815890 w 5788084"/>
                <a:gd name="connsiteY1" fmla="*/ 997208 h 5335133"/>
                <a:gd name="connsiteX2" fmla="*/ 2847890 w 5788084"/>
                <a:gd name="connsiteY2" fmla="*/ 10237 h 5335133"/>
                <a:gd name="connsiteX3" fmla="*/ 5054063 w 5788084"/>
                <a:gd name="connsiteY3" fmla="*/ 619837 h 5335133"/>
                <a:gd name="connsiteX4" fmla="*/ 5692691 w 5788084"/>
                <a:gd name="connsiteY4" fmla="*/ 3116294 h 5335133"/>
                <a:gd name="connsiteX5" fmla="*/ 2847890 w 5788084"/>
                <a:gd name="connsiteY5" fmla="*/ 5322465 h 5335133"/>
                <a:gd name="connsiteX6" fmla="*/ 249833 w 5788084"/>
                <a:gd name="connsiteY6" fmla="*/ 3958122 h 5335133"/>
                <a:gd name="connsiteX7" fmla="*/ 162747 w 5788084"/>
                <a:gd name="connsiteY7" fmla="*/ 2274466 h 533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084" h="5335133">
                  <a:moveTo>
                    <a:pt x="162747" y="2274466"/>
                  </a:moveTo>
                  <a:cubicBezTo>
                    <a:pt x="257090" y="1780980"/>
                    <a:pt x="373204" y="1439894"/>
                    <a:pt x="815890" y="997208"/>
                  </a:cubicBezTo>
                  <a:cubicBezTo>
                    <a:pt x="1258576" y="554522"/>
                    <a:pt x="2141528" y="73132"/>
                    <a:pt x="2847890" y="10237"/>
                  </a:cubicBezTo>
                  <a:cubicBezTo>
                    <a:pt x="3554252" y="-52658"/>
                    <a:pt x="4611377" y="177151"/>
                    <a:pt x="5054063" y="619837"/>
                  </a:cubicBezTo>
                  <a:cubicBezTo>
                    <a:pt x="5496749" y="1062523"/>
                    <a:pt x="6002329" y="2414770"/>
                    <a:pt x="5692691" y="3116294"/>
                  </a:cubicBezTo>
                  <a:cubicBezTo>
                    <a:pt x="5383053" y="3817818"/>
                    <a:pt x="3755033" y="5182160"/>
                    <a:pt x="2847890" y="5322465"/>
                  </a:cubicBezTo>
                  <a:cubicBezTo>
                    <a:pt x="1940747" y="5462770"/>
                    <a:pt x="692519" y="4400808"/>
                    <a:pt x="249833" y="3958122"/>
                  </a:cubicBezTo>
                  <a:cubicBezTo>
                    <a:pt x="-192853" y="3515436"/>
                    <a:pt x="68404" y="2767952"/>
                    <a:pt x="162747" y="2274466"/>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grpSp>
      <p:sp>
        <p:nvSpPr>
          <p:cNvPr id="10" name="文本占位符 6"/>
          <p:cNvSpPr>
            <a:spLocks noGrp="1"/>
          </p:cNvSpPr>
          <p:nvPr>
            <p:ph type="body" sz="quarter" idx="14"/>
          </p:nvPr>
        </p:nvSpPr>
        <p:spPr>
          <a:xfrm>
            <a:off x="2915213" y="3169834"/>
            <a:ext cx="8084654" cy="588643"/>
          </a:xfrm>
          <a:prstGeom prst="rect">
            <a:avLst/>
          </a:prstGeom>
        </p:spPr>
        <p:txBody>
          <a:bodyPr anchor="t"/>
          <a:lstStyle>
            <a:lvl1pPr marL="0" indent="0" algn="l">
              <a:lnSpc>
                <a:spcPct val="100000"/>
              </a:lnSpc>
              <a:buNone/>
              <a:defRPr sz="2400" b="0">
                <a:solidFill>
                  <a:schemeClr val="bg1"/>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r>
              <a:rPr kumimoji="1" lang="zh-CN" altLang="en-US" smtClean="0"/>
              <a:t>单击此处编辑母版文本样式</a:t>
            </a:r>
          </a:p>
        </p:txBody>
      </p:sp>
      <p:grpSp>
        <p:nvGrpSpPr>
          <p:cNvPr id="11" name="组 10"/>
          <p:cNvGrpSpPr/>
          <p:nvPr userDrawn="1"/>
        </p:nvGrpSpPr>
        <p:grpSpPr>
          <a:xfrm rot="18636342">
            <a:off x="7423535" y="5313870"/>
            <a:ext cx="9526783" cy="8018066"/>
            <a:chOff x="-1833690" y="-2141397"/>
            <a:chExt cx="9526783" cy="9526783"/>
          </a:xfrm>
        </p:grpSpPr>
        <p:sp>
          <p:nvSpPr>
            <p:cNvPr id="12" name="椭圆 1"/>
            <p:cNvSpPr/>
            <p:nvPr userDrawn="1"/>
          </p:nvSpPr>
          <p:spPr>
            <a:xfrm rot="19800000">
              <a:off x="-1833690" y="-1857884"/>
              <a:ext cx="9526783" cy="8781257"/>
            </a:xfrm>
            <a:custGeom>
              <a:avLst/>
              <a:gdLst>
                <a:gd name="connsiteX0" fmla="*/ 0 w 5312228"/>
                <a:gd name="connsiteY0" fmla="*/ 2656114 h 5312228"/>
                <a:gd name="connsiteX1" fmla="*/ 2656114 w 5312228"/>
                <a:gd name="connsiteY1" fmla="*/ 0 h 5312228"/>
                <a:gd name="connsiteX2" fmla="*/ 5312228 w 5312228"/>
                <a:gd name="connsiteY2" fmla="*/ 2656114 h 5312228"/>
                <a:gd name="connsiteX3" fmla="*/ 2656114 w 5312228"/>
                <a:gd name="connsiteY3" fmla="*/ 5312228 h 5312228"/>
                <a:gd name="connsiteX4" fmla="*/ 0 w 5312228"/>
                <a:gd name="connsiteY4" fmla="*/ 2656114 h 5312228"/>
                <a:gd name="connsiteX0" fmla="*/ 108839 w 5421067"/>
                <a:gd name="connsiteY0" fmla="*/ 2712298 h 5368412"/>
                <a:gd name="connsiteX1" fmla="*/ 732953 w 5421067"/>
                <a:gd name="connsiteY1" fmla="*/ 1043155 h 5368412"/>
                <a:gd name="connsiteX2" fmla="*/ 2764953 w 5421067"/>
                <a:gd name="connsiteY2" fmla="*/ 56184 h 5368412"/>
                <a:gd name="connsiteX3" fmla="*/ 5421067 w 5421067"/>
                <a:gd name="connsiteY3" fmla="*/ 2712298 h 5368412"/>
                <a:gd name="connsiteX4" fmla="*/ 2764953 w 5421067"/>
                <a:gd name="connsiteY4" fmla="*/ 5368412 h 5368412"/>
                <a:gd name="connsiteX5" fmla="*/ 108839 w 5421067"/>
                <a:gd name="connsiteY5" fmla="*/ 2712298 h 5368412"/>
                <a:gd name="connsiteX0" fmla="*/ 108839 w 5480256"/>
                <a:gd name="connsiteY0" fmla="*/ 2656720 h 5312834"/>
                <a:gd name="connsiteX1" fmla="*/ 732953 w 5480256"/>
                <a:gd name="connsiteY1" fmla="*/ 987577 h 5312834"/>
                <a:gd name="connsiteX2" fmla="*/ 2764953 w 5480256"/>
                <a:gd name="connsiteY2" fmla="*/ 606 h 5312834"/>
                <a:gd name="connsiteX3" fmla="*/ 4303469 w 5480256"/>
                <a:gd name="connsiteY3" fmla="*/ 871463 h 5312834"/>
                <a:gd name="connsiteX4" fmla="*/ 5421067 w 5480256"/>
                <a:gd name="connsiteY4" fmla="*/ 2656720 h 5312834"/>
                <a:gd name="connsiteX5" fmla="*/ 2764953 w 5480256"/>
                <a:gd name="connsiteY5" fmla="*/ 5312834 h 5312834"/>
                <a:gd name="connsiteX6" fmla="*/ 108839 w 5480256"/>
                <a:gd name="connsiteY6" fmla="*/ 2656720 h 5312834"/>
                <a:gd name="connsiteX0" fmla="*/ 108839 w 5544800"/>
                <a:gd name="connsiteY0" fmla="*/ 2666351 h 5322465"/>
                <a:gd name="connsiteX1" fmla="*/ 732953 w 5544800"/>
                <a:gd name="connsiteY1" fmla="*/ 997208 h 5322465"/>
                <a:gd name="connsiteX2" fmla="*/ 2764953 w 5544800"/>
                <a:gd name="connsiteY2" fmla="*/ 10237 h 5322465"/>
                <a:gd name="connsiteX3" fmla="*/ 4971126 w 5544800"/>
                <a:gd name="connsiteY3" fmla="*/ 619837 h 5322465"/>
                <a:gd name="connsiteX4" fmla="*/ 5421067 w 5544800"/>
                <a:gd name="connsiteY4" fmla="*/ 2666351 h 5322465"/>
                <a:gd name="connsiteX5" fmla="*/ 2764953 w 5544800"/>
                <a:gd name="connsiteY5" fmla="*/ 5322465 h 5322465"/>
                <a:gd name="connsiteX6" fmla="*/ 108839 w 5544800"/>
                <a:gd name="connsiteY6" fmla="*/ 2666351 h 5322465"/>
                <a:gd name="connsiteX0" fmla="*/ 108839 w 5237336"/>
                <a:gd name="connsiteY0" fmla="*/ 2666351 h 5322940"/>
                <a:gd name="connsiteX1" fmla="*/ 732953 w 5237336"/>
                <a:gd name="connsiteY1" fmla="*/ 997208 h 5322940"/>
                <a:gd name="connsiteX2" fmla="*/ 2764953 w 5237336"/>
                <a:gd name="connsiteY2" fmla="*/ 10237 h 5322940"/>
                <a:gd name="connsiteX3" fmla="*/ 4971126 w 5237336"/>
                <a:gd name="connsiteY3" fmla="*/ 619837 h 5322940"/>
                <a:gd name="connsiteX4" fmla="*/ 4927582 w 5237336"/>
                <a:gd name="connsiteY4" fmla="*/ 2869551 h 5322940"/>
                <a:gd name="connsiteX5" fmla="*/ 2764953 w 5237336"/>
                <a:gd name="connsiteY5" fmla="*/ 5322465 h 5322940"/>
                <a:gd name="connsiteX6" fmla="*/ 108839 w 5237336"/>
                <a:gd name="connsiteY6" fmla="*/ 2666351 h 5322940"/>
                <a:gd name="connsiteX0" fmla="*/ 108839 w 5705147"/>
                <a:gd name="connsiteY0" fmla="*/ 2666351 h 5325044"/>
                <a:gd name="connsiteX1" fmla="*/ 732953 w 5705147"/>
                <a:gd name="connsiteY1" fmla="*/ 997208 h 5325044"/>
                <a:gd name="connsiteX2" fmla="*/ 2764953 w 5705147"/>
                <a:gd name="connsiteY2" fmla="*/ 10237 h 5325044"/>
                <a:gd name="connsiteX3" fmla="*/ 4971126 w 5705147"/>
                <a:gd name="connsiteY3" fmla="*/ 619837 h 5325044"/>
                <a:gd name="connsiteX4" fmla="*/ 5609754 w 5705147"/>
                <a:gd name="connsiteY4" fmla="*/ 3116294 h 5325044"/>
                <a:gd name="connsiteX5" fmla="*/ 2764953 w 5705147"/>
                <a:gd name="connsiteY5" fmla="*/ 5322465 h 5325044"/>
                <a:gd name="connsiteX6" fmla="*/ 108839 w 5705147"/>
                <a:gd name="connsiteY6" fmla="*/ 2666351 h 5325044"/>
                <a:gd name="connsiteX0" fmla="*/ 49424 w 5645732"/>
                <a:gd name="connsiteY0" fmla="*/ 2666351 h 5343874"/>
                <a:gd name="connsiteX1" fmla="*/ 673538 w 5645732"/>
                <a:gd name="connsiteY1" fmla="*/ 997208 h 5343874"/>
                <a:gd name="connsiteX2" fmla="*/ 2705538 w 5645732"/>
                <a:gd name="connsiteY2" fmla="*/ 10237 h 5343874"/>
                <a:gd name="connsiteX3" fmla="*/ 4911711 w 5645732"/>
                <a:gd name="connsiteY3" fmla="*/ 619837 h 5343874"/>
                <a:gd name="connsiteX4" fmla="*/ 5550339 w 5645732"/>
                <a:gd name="connsiteY4" fmla="*/ 3116294 h 5343874"/>
                <a:gd name="connsiteX5" fmla="*/ 2705538 w 5645732"/>
                <a:gd name="connsiteY5" fmla="*/ 5322465 h 5343874"/>
                <a:gd name="connsiteX6" fmla="*/ 339710 w 5645732"/>
                <a:gd name="connsiteY6" fmla="*/ 4146808 h 5343874"/>
                <a:gd name="connsiteX7" fmla="*/ 49424 w 5645732"/>
                <a:gd name="connsiteY7" fmla="*/ 2666351 h 5343874"/>
                <a:gd name="connsiteX0" fmla="*/ 180841 w 5777149"/>
                <a:gd name="connsiteY0" fmla="*/ 2666351 h 5335133"/>
                <a:gd name="connsiteX1" fmla="*/ 804955 w 5777149"/>
                <a:gd name="connsiteY1" fmla="*/ 997208 h 5335133"/>
                <a:gd name="connsiteX2" fmla="*/ 2836955 w 5777149"/>
                <a:gd name="connsiteY2" fmla="*/ 10237 h 5335133"/>
                <a:gd name="connsiteX3" fmla="*/ 5043128 w 5777149"/>
                <a:gd name="connsiteY3" fmla="*/ 619837 h 5335133"/>
                <a:gd name="connsiteX4" fmla="*/ 5681756 w 5777149"/>
                <a:gd name="connsiteY4" fmla="*/ 3116294 h 5335133"/>
                <a:gd name="connsiteX5" fmla="*/ 2836955 w 5777149"/>
                <a:gd name="connsiteY5" fmla="*/ 5322465 h 5335133"/>
                <a:gd name="connsiteX6" fmla="*/ 238898 w 5777149"/>
                <a:gd name="connsiteY6" fmla="*/ 3958122 h 5335133"/>
                <a:gd name="connsiteX7" fmla="*/ 180841 w 5777149"/>
                <a:gd name="connsiteY7" fmla="*/ 2666351 h 5335133"/>
                <a:gd name="connsiteX0" fmla="*/ 162747 w 5788084"/>
                <a:gd name="connsiteY0" fmla="*/ 2274466 h 5335133"/>
                <a:gd name="connsiteX1" fmla="*/ 815890 w 5788084"/>
                <a:gd name="connsiteY1" fmla="*/ 997208 h 5335133"/>
                <a:gd name="connsiteX2" fmla="*/ 2847890 w 5788084"/>
                <a:gd name="connsiteY2" fmla="*/ 10237 h 5335133"/>
                <a:gd name="connsiteX3" fmla="*/ 5054063 w 5788084"/>
                <a:gd name="connsiteY3" fmla="*/ 619837 h 5335133"/>
                <a:gd name="connsiteX4" fmla="*/ 5692691 w 5788084"/>
                <a:gd name="connsiteY4" fmla="*/ 3116294 h 5335133"/>
                <a:gd name="connsiteX5" fmla="*/ 2847890 w 5788084"/>
                <a:gd name="connsiteY5" fmla="*/ 5322465 h 5335133"/>
                <a:gd name="connsiteX6" fmla="*/ 249833 w 5788084"/>
                <a:gd name="connsiteY6" fmla="*/ 3958122 h 5335133"/>
                <a:gd name="connsiteX7" fmla="*/ 162747 w 5788084"/>
                <a:gd name="connsiteY7" fmla="*/ 2274466 h 533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084" h="5335133">
                  <a:moveTo>
                    <a:pt x="162747" y="2274466"/>
                  </a:moveTo>
                  <a:cubicBezTo>
                    <a:pt x="257090" y="1780980"/>
                    <a:pt x="373204" y="1439894"/>
                    <a:pt x="815890" y="997208"/>
                  </a:cubicBezTo>
                  <a:cubicBezTo>
                    <a:pt x="1258576" y="554522"/>
                    <a:pt x="2141528" y="73132"/>
                    <a:pt x="2847890" y="10237"/>
                  </a:cubicBezTo>
                  <a:cubicBezTo>
                    <a:pt x="3554252" y="-52658"/>
                    <a:pt x="4611377" y="177151"/>
                    <a:pt x="5054063" y="619837"/>
                  </a:cubicBezTo>
                  <a:cubicBezTo>
                    <a:pt x="5496749" y="1062523"/>
                    <a:pt x="6002329" y="2414770"/>
                    <a:pt x="5692691" y="3116294"/>
                  </a:cubicBezTo>
                  <a:cubicBezTo>
                    <a:pt x="5383053" y="3817818"/>
                    <a:pt x="3755033" y="5182160"/>
                    <a:pt x="2847890" y="5322465"/>
                  </a:cubicBezTo>
                  <a:cubicBezTo>
                    <a:pt x="1940747" y="5462770"/>
                    <a:pt x="692519" y="4400808"/>
                    <a:pt x="249833" y="3958122"/>
                  </a:cubicBezTo>
                  <a:cubicBezTo>
                    <a:pt x="-192853" y="3515436"/>
                    <a:pt x="68404" y="2767952"/>
                    <a:pt x="162747" y="2274466"/>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sp>
          <p:nvSpPr>
            <p:cNvPr id="13" name="椭圆 1"/>
            <p:cNvSpPr/>
            <p:nvPr userDrawn="1"/>
          </p:nvSpPr>
          <p:spPr>
            <a:xfrm rot="16690395">
              <a:off x="-1479391" y="-1768634"/>
              <a:ext cx="9526783" cy="8781257"/>
            </a:xfrm>
            <a:custGeom>
              <a:avLst/>
              <a:gdLst>
                <a:gd name="connsiteX0" fmla="*/ 0 w 5312228"/>
                <a:gd name="connsiteY0" fmla="*/ 2656114 h 5312228"/>
                <a:gd name="connsiteX1" fmla="*/ 2656114 w 5312228"/>
                <a:gd name="connsiteY1" fmla="*/ 0 h 5312228"/>
                <a:gd name="connsiteX2" fmla="*/ 5312228 w 5312228"/>
                <a:gd name="connsiteY2" fmla="*/ 2656114 h 5312228"/>
                <a:gd name="connsiteX3" fmla="*/ 2656114 w 5312228"/>
                <a:gd name="connsiteY3" fmla="*/ 5312228 h 5312228"/>
                <a:gd name="connsiteX4" fmla="*/ 0 w 5312228"/>
                <a:gd name="connsiteY4" fmla="*/ 2656114 h 5312228"/>
                <a:gd name="connsiteX0" fmla="*/ 108839 w 5421067"/>
                <a:gd name="connsiteY0" fmla="*/ 2712298 h 5368412"/>
                <a:gd name="connsiteX1" fmla="*/ 732953 w 5421067"/>
                <a:gd name="connsiteY1" fmla="*/ 1043155 h 5368412"/>
                <a:gd name="connsiteX2" fmla="*/ 2764953 w 5421067"/>
                <a:gd name="connsiteY2" fmla="*/ 56184 h 5368412"/>
                <a:gd name="connsiteX3" fmla="*/ 5421067 w 5421067"/>
                <a:gd name="connsiteY3" fmla="*/ 2712298 h 5368412"/>
                <a:gd name="connsiteX4" fmla="*/ 2764953 w 5421067"/>
                <a:gd name="connsiteY4" fmla="*/ 5368412 h 5368412"/>
                <a:gd name="connsiteX5" fmla="*/ 108839 w 5421067"/>
                <a:gd name="connsiteY5" fmla="*/ 2712298 h 5368412"/>
                <a:gd name="connsiteX0" fmla="*/ 108839 w 5480256"/>
                <a:gd name="connsiteY0" fmla="*/ 2656720 h 5312834"/>
                <a:gd name="connsiteX1" fmla="*/ 732953 w 5480256"/>
                <a:gd name="connsiteY1" fmla="*/ 987577 h 5312834"/>
                <a:gd name="connsiteX2" fmla="*/ 2764953 w 5480256"/>
                <a:gd name="connsiteY2" fmla="*/ 606 h 5312834"/>
                <a:gd name="connsiteX3" fmla="*/ 4303469 w 5480256"/>
                <a:gd name="connsiteY3" fmla="*/ 871463 h 5312834"/>
                <a:gd name="connsiteX4" fmla="*/ 5421067 w 5480256"/>
                <a:gd name="connsiteY4" fmla="*/ 2656720 h 5312834"/>
                <a:gd name="connsiteX5" fmla="*/ 2764953 w 5480256"/>
                <a:gd name="connsiteY5" fmla="*/ 5312834 h 5312834"/>
                <a:gd name="connsiteX6" fmla="*/ 108839 w 5480256"/>
                <a:gd name="connsiteY6" fmla="*/ 2656720 h 5312834"/>
                <a:gd name="connsiteX0" fmla="*/ 108839 w 5544800"/>
                <a:gd name="connsiteY0" fmla="*/ 2666351 h 5322465"/>
                <a:gd name="connsiteX1" fmla="*/ 732953 w 5544800"/>
                <a:gd name="connsiteY1" fmla="*/ 997208 h 5322465"/>
                <a:gd name="connsiteX2" fmla="*/ 2764953 w 5544800"/>
                <a:gd name="connsiteY2" fmla="*/ 10237 h 5322465"/>
                <a:gd name="connsiteX3" fmla="*/ 4971126 w 5544800"/>
                <a:gd name="connsiteY3" fmla="*/ 619837 h 5322465"/>
                <a:gd name="connsiteX4" fmla="*/ 5421067 w 5544800"/>
                <a:gd name="connsiteY4" fmla="*/ 2666351 h 5322465"/>
                <a:gd name="connsiteX5" fmla="*/ 2764953 w 5544800"/>
                <a:gd name="connsiteY5" fmla="*/ 5322465 h 5322465"/>
                <a:gd name="connsiteX6" fmla="*/ 108839 w 5544800"/>
                <a:gd name="connsiteY6" fmla="*/ 2666351 h 5322465"/>
                <a:gd name="connsiteX0" fmla="*/ 108839 w 5237336"/>
                <a:gd name="connsiteY0" fmla="*/ 2666351 h 5322940"/>
                <a:gd name="connsiteX1" fmla="*/ 732953 w 5237336"/>
                <a:gd name="connsiteY1" fmla="*/ 997208 h 5322940"/>
                <a:gd name="connsiteX2" fmla="*/ 2764953 w 5237336"/>
                <a:gd name="connsiteY2" fmla="*/ 10237 h 5322940"/>
                <a:gd name="connsiteX3" fmla="*/ 4971126 w 5237336"/>
                <a:gd name="connsiteY3" fmla="*/ 619837 h 5322940"/>
                <a:gd name="connsiteX4" fmla="*/ 4927582 w 5237336"/>
                <a:gd name="connsiteY4" fmla="*/ 2869551 h 5322940"/>
                <a:gd name="connsiteX5" fmla="*/ 2764953 w 5237336"/>
                <a:gd name="connsiteY5" fmla="*/ 5322465 h 5322940"/>
                <a:gd name="connsiteX6" fmla="*/ 108839 w 5237336"/>
                <a:gd name="connsiteY6" fmla="*/ 2666351 h 5322940"/>
                <a:gd name="connsiteX0" fmla="*/ 108839 w 5705147"/>
                <a:gd name="connsiteY0" fmla="*/ 2666351 h 5325044"/>
                <a:gd name="connsiteX1" fmla="*/ 732953 w 5705147"/>
                <a:gd name="connsiteY1" fmla="*/ 997208 h 5325044"/>
                <a:gd name="connsiteX2" fmla="*/ 2764953 w 5705147"/>
                <a:gd name="connsiteY2" fmla="*/ 10237 h 5325044"/>
                <a:gd name="connsiteX3" fmla="*/ 4971126 w 5705147"/>
                <a:gd name="connsiteY3" fmla="*/ 619837 h 5325044"/>
                <a:gd name="connsiteX4" fmla="*/ 5609754 w 5705147"/>
                <a:gd name="connsiteY4" fmla="*/ 3116294 h 5325044"/>
                <a:gd name="connsiteX5" fmla="*/ 2764953 w 5705147"/>
                <a:gd name="connsiteY5" fmla="*/ 5322465 h 5325044"/>
                <a:gd name="connsiteX6" fmla="*/ 108839 w 5705147"/>
                <a:gd name="connsiteY6" fmla="*/ 2666351 h 5325044"/>
                <a:gd name="connsiteX0" fmla="*/ 49424 w 5645732"/>
                <a:gd name="connsiteY0" fmla="*/ 2666351 h 5343874"/>
                <a:gd name="connsiteX1" fmla="*/ 673538 w 5645732"/>
                <a:gd name="connsiteY1" fmla="*/ 997208 h 5343874"/>
                <a:gd name="connsiteX2" fmla="*/ 2705538 w 5645732"/>
                <a:gd name="connsiteY2" fmla="*/ 10237 h 5343874"/>
                <a:gd name="connsiteX3" fmla="*/ 4911711 w 5645732"/>
                <a:gd name="connsiteY3" fmla="*/ 619837 h 5343874"/>
                <a:gd name="connsiteX4" fmla="*/ 5550339 w 5645732"/>
                <a:gd name="connsiteY4" fmla="*/ 3116294 h 5343874"/>
                <a:gd name="connsiteX5" fmla="*/ 2705538 w 5645732"/>
                <a:gd name="connsiteY5" fmla="*/ 5322465 h 5343874"/>
                <a:gd name="connsiteX6" fmla="*/ 339710 w 5645732"/>
                <a:gd name="connsiteY6" fmla="*/ 4146808 h 5343874"/>
                <a:gd name="connsiteX7" fmla="*/ 49424 w 5645732"/>
                <a:gd name="connsiteY7" fmla="*/ 2666351 h 5343874"/>
                <a:gd name="connsiteX0" fmla="*/ 180841 w 5777149"/>
                <a:gd name="connsiteY0" fmla="*/ 2666351 h 5335133"/>
                <a:gd name="connsiteX1" fmla="*/ 804955 w 5777149"/>
                <a:gd name="connsiteY1" fmla="*/ 997208 h 5335133"/>
                <a:gd name="connsiteX2" fmla="*/ 2836955 w 5777149"/>
                <a:gd name="connsiteY2" fmla="*/ 10237 h 5335133"/>
                <a:gd name="connsiteX3" fmla="*/ 5043128 w 5777149"/>
                <a:gd name="connsiteY3" fmla="*/ 619837 h 5335133"/>
                <a:gd name="connsiteX4" fmla="*/ 5681756 w 5777149"/>
                <a:gd name="connsiteY4" fmla="*/ 3116294 h 5335133"/>
                <a:gd name="connsiteX5" fmla="*/ 2836955 w 5777149"/>
                <a:gd name="connsiteY5" fmla="*/ 5322465 h 5335133"/>
                <a:gd name="connsiteX6" fmla="*/ 238898 w 5777149"/>
                <a:gd name="connsiteY6" fmla="*/ 3958122 h 5335133"/>
                <a:gd name="connsiteX7" fmla="*/ 180841 w 5777149"/>
                <a:gd name="connsiteY7" fmla="*/ 2666351 h 5335133"/>
                <a:gd name="connsiteX0" fmla="*/ 162747 w 5788084"/>
                <a:gd name="connsiteY0" fmla="*/ 2274466 h 5335133"/>
                <a:gd name="connsiteX1" fmla="*/ 815890 w 5788084"/>
                <a:gd name="connsiteY1" fmla="*/ 997208 h 5335133"/>
                <a:gd name="connsiteX2" fmla="*/ 2847890 w 5788084"/>
                <a:gd name="connsiteY2" fmla="*/ 10237 h 5335133"/>
                <a:gd name="connsiteX3" fmla="*/ 5054063 w 5788084"/>
                <a:gd name="connsiteY3" fmla="*/ 619837 h 5335133"/>
                <a:gd name="connsiteX4" fmla="*/ 5692691 w 5788084"/>
                <a:gd name="connsiteY4" fmla="*/ 3116294 h 5335133"/>
                <a:gd name="connsiteX5" fmla="*/ 2847890 w 5788084"/>
                <a:gd name="connsiteY5" fmla="*/ 5322465 h 5335133"/>
                <a:gd name="connsiteX6" fmla="*/ 249833 w 5788084"/>
                <a:gd name="connsiteY6" fmla="*/ 3958122 h 5335133"/>
                <a:gd name="connsiteX7" fmla="*/ 162747 w 5788084"/>
                <a:gd name="connsiteY7" fmla="*/ 2274466 h 533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084" h="5335133">
                  <a:moveTo>
                    <a:pt x="162747" y="2274466"/>
                  </a:moveTo>
                  <a:cubicBezTo>
                    <a:pt x="257090" y="1780980"/>
                    <a:pt x="373204" y="1439894"/>
                    <a:pt x="815890" y="997208"/>
                  </a:cubicBezTo>
                  <a:cubicBezTo>
                    <a:pt x="1258576" y="554522"/>
                    <a:pt x="2141528" y="73132"/>
                    <a:pt x="2847890" y="10237"/>
                  </a:cubicBezTo>
                  <a:cubicBezTo>
                    <a:pt x="3554252" y="-52658"/>
                    <a:pt x="4611377" y="177151"/>
                    <a:pt x="5054063" y="619837"/>
                  </a:cubicBezTo>
                  <a:cubicBezTo>
                    <a:pt x="5496749" y="1062523"/>
                    <a:pt x="6002329" y="2414770"/>
                    <a:pt x="5692691" y="3116294"/>
                  </a:cubicBezTo>
                  <a:cubicBezTo>
                    <a:pt x="5383053" y="3817818"/>
                    <a:pt x="3755033" y="5182160"/>
                    <a:pt x="2847890" y="5322465"/>
                  </a:cubicBezTo>
                  <a:cubicBezTo>
                    <a:pt x="1940747" y="5462770"/>
                    <a:pt x="692519" y="4400808"/>
                    <a:pt x="249833" y="3958122"/>
                  </a:cubicBezTo>
                  <a:cubicBezTo>
                    <a:pt x="-192853" y="3515436"/>
                    <a:pt x="68404" y="2767952"/>
                    <a:pt x="162747" y="2274466"/>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grpSp>
      <p:sp>
        <p:nvSpPr>
          <p:cNvPr id="14" name="文本占位符 6"/>
          <p:cNvSpPr>
            <a:spLocks noGrp="1"/>
          </p:cNvSpPr>
          <p:nvPr>
            <p:ph type="body" sz="quarter" idx="15"/>
          </p:nvPr>
        </p:nvSpPr>
        <p:spPr>
          <a:xfrm>
            <a:off x="2915213" y="4033466"/>
            <a:ext cx="8084654" cy="588643"/>
          </a:xfrm>
          <a:prstGeom prst="rect">
            <a:avLst/>
          </a:prstGeom>
        </p:spPr>
        <p:txBody>
          <a:bodyPr anchor="t"/>
          <a:lstStyle>
            <a:lvl1pPr marL="285750" indent="-285750" algn="l">
              <a:lnSpc>
                <a:spcPct val="100000"/>
              </a:lnSpc>
              <a:buFont typeface="Arial" charset="0"/>
              <a:buChar char="•"/>
              <a:defRPr sz="1400" b="0">
                <a:solidFill>
                  <a:schemeClr val="bg1"/>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r>
              <a:rPr kumimoji="1" lang="zh-CN" altLang="en-US" smtClean="0"/>
              <a:t>单击此处编辑母版文本样式</a:t>
            </a:r>
          </a:p>
        </p:txBody>
      </p:sp>
    </p:spTree>
    <p:extLst>
      <p:ext uri="{BB962C8B-B14F-4D97-AF65-F5344CB8AC3E}">
        <p14:creationId xmlns:p14="http://schemas.microsoft.com/office/powerpoint/2010/main" xmlns="" val="67982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副标题页_5">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7" name="组 6"/>
          <p:cNvGrpSpPr/>
          <p:nvPr userDrawn="1"/>
        </p:nvGrpSpPr>
        <p:grpSpPr>
          <a:xfrm>
            <a:off x="1955282" y="-1803666"/>
            <a:ext cx="7870890" cy="6691365"/>
            <a:chOff x="5067768" y="-852735"/>
            <a:chExt cx="9613786" cy="9526783"/>
          </a:xfrm>
        </p:grpSpPr>
        <p:sp>
          <p:nvSpPr>
            <p:cNvPr id="5" name="椭圆 1"/>
            <p:cNvSpPr/>
            <p:nvPr userDrawn="1"/>
          </p:nvSpPr>
          <p:spPr>
            <a:xfrm rot="19800000">
              <a:off x="5067768" y="-247745"/>
              <a:ext cx="9526783" cy="8781257"/>
            </a:xfrm>
            <a:custGeom>
              <a:avLst/>
              <a:gdLst>
                <a:gd name="connsiteX0" fmla="*/ 0 w 5312228"/>
                <a:gd name="connsiteY0" fmla="*/ 2656114 h 5312228"/>
                <a:gd name="connsiteX1" fmla="*/ 2656114 w 5312228"/>
                <a:gd name="connsiteY1" fmla="*/ 0 h 5312228"/>
                <a:gd name="connsiteX2" fmla="*/ 5312228 w 5312228"/>
                <a:gd name="connsiteY2" fmla="*/ 2656114 h 5312228"/>
                <a:gd name="connsiteX3" fmla="*/ 2656114 w 5312228"/>
                <a:gd name="connsiteY3" fmla="*/ 5312228 h 5312228"/>
                <a:gd name="connsiteX4" fmla="*/ 0 w 5312228"/>
                <a:gd name="connsiteY4" fmla="*/ 2656114 h 5312228"/>
                <a:gd name="connsiteX0" fmla="*/ 108839 w 5421067"/>
                <a:gd name="connsiteY0" fmla="*/ 2712298 h 5368412"/>
                <a:gd name="connsiteX1" fmla="*/ 732953 w 5421067"/>
                <a:gd name="connsiteY1" fmla="*/ 1043155 h 5368412"/>
                <a:gd name="connsiteX2" fmla="*/ 2764953 w 5421067"/>
                <a:gd name="connsiteY2" fmla="*/ 56184 h 5368412"/>
                <a:gd name="connsiteX3" fmla="*/ 5421067 w 5421067"/>
                <a:gd name="connsiteY3" fmla="*/ 2712298 h 5368412"/>
                <a:gd name="connsiteX4" fmla="*/ 2764953 w 5421067"/>
                <a:gd name="connsiteY4" fmla="*/ 5368412 h 5368412"/>
                <a:gd name="connsiteX5" fmla="*/ 108839 w 5421067"/>
                <a:gd name="connsiteY5" fmla="*/ 2712298 h 5368412"/>
                <a:gd name="connsiteX0" fmla="*/ 108839 w 5480256"/>
                <a:gd name="connsiteY0" fmla="*/ 2656720 h 5312834"/>
                <a:gd name="connsiteX1" fmla="*/ 732953 w 5480256"/>
                <a:gd name="connsiteY1" fmla="*/ 987577 h 5312834"/>
                <a:gd name="connsiteX2" fmla="*/ 2764953 w 5480256"/>
                <a:gd name="connsiteY2" fmla="*/ 606 h 5312834"/>
                <a:gd name="connsiteX3" fmla="*/ 4303469 w 5480256"/>
                <a:gd name="connsiteY3" fmla="*/ 871463 h 5312834"/>
                <a:gd name="connsiteX4" fmla="*/ 5421067 w 5480256"/>
                <a:gd name="connsiteY4" fmla="*/ 2656720 h 5312834"/>
                <a:gd name="connsiteX5" fmla="*/ 2764953 w 5480256"/>
                <a:gd name="connsiteY5" fmla="*/ 5312834 h 5312834"/>
                <a:gd name="connsiteX6" fmla="*/ 108839 w 5480256"/>
                <a:gd name="connsiteY6" fmla="*/ 2656720 h 5312834"/>
                <a:gd name="connsiteX0" fmla="*/ 108839 w 5544800"/>
                <a:gd name="connsiteY0" fmla="*/ 2666351 h 5322465"/>
                <a:gd name="connsiteX1" fmla="*/ 732953 w 5544800"/>
                <a:gd name="connsiteY1" fmla="*/ 997208 h 5322465"/>
                <a:gd name="connsiteX2" fmla="*/ 2764953 w 5544800"/>
                <a:gd name="connsiteY2" fmla="*/ 10237 h 5322465"/>
                <a:gd name="connsiteX3" fmla="*/ 4971126 w 5544800"/>
                <a:gd name="connsiteY3" fmla="*/ 619837 h 5322465"/>
                <a:gd name="connsiteX4" fmla="*/ 5421067 w 5544800"/>
                <a:gd name="connsiteY4" fmla="*/ 2666351 h 5322465"/>
                <a:gd name="connsiteX5" fmla="*/ 2764953 w 5544800"/>
                <a:gd name="connsiteY5" fmla="*/ 5322465 h 5322465"/>
                <a:gd name="connsiteX6" fmla="*/ 108839 w 5544800"/>
                <a:gd name="connsiteY6" fmla="*/ 2666351 h 5322465"/>
                <a:gd name="connsiteX0" fmla="*/ 108839 w 5237336"/>
                <a:gd name="connsiteY0" fmla="*/ 2666351 h 5322940"/>
                <a:gd name="connsiteX1" fmla="*/ 732953 w 5237336"/>
                <a:gd name="connsiteY1" fmla="*/ 997208 h 5322940"/>
                <a:gd name="connsiteX2" fmla="*/ 2764953 w 5237336"/>
                <a:gd name="connsiteY2" fmla="*/ 10237 h 5322940"/>
                <a:gd name="connsiteX3" fmla="*/ 4971126 w 5237336"/>
                <a:gd name="connsiteY3" fmla="*/ 619837 h 5322940"/>
                <a:gd name="connsiteX4" fmla="*/ 4927582 w 5237336"/>
                <a:gd name="connsiteY4" fmla="*/ 2869551 h 5322940"/>
                <a:gd name="connsiteX5" fmla="*/ 2764953 w 5237336"/>
                <a:gd name="connsiteY5" fmla="*/ 5322465 h 5322940"/>
                <a:gd name="connsiteX6" fmla="*/ 108839 w 5237336"/>
                <a:gd name="connsiteY6" fmla="*/ 2666351 h 5322940"/>
                <a:gd name="connsiteX0" fmla="*/ 108839 w 5705147"/>
                <a:gd name="connsiteY0" fmla="*/ 2666351 h 5325044"/>
                <a:gd name="connsiteX1" fmla="*/ 732953 w 5705147"/>
                <a:gd name="connsiteY1" fmla="*/ 997208 h 5325044"/>
                <a:gd name="connsiteX2" fmla="*/ 2764953 w 5705147"/>
                <a:gd name="connsiteY2" fmla="*/ 10237 h 5325044"/>
                <a:gd name="connsiteX3" fmla="*/ 4971126 w 5705147"/>
                <a:gd name="connsiteY3" fmla="*/ 619837 h 5325044"/>
                <a:gd name="connsiteX4" fmla="*/ 5609754 w 5705147"/>
                <a:gd name="connsiteY4" fmla="*/ 3116294 h 5325044"/>
                <a:gd name="connsiteX5" fmla="*/ 2764953 w 5705147"/>
                <a:gd name="connsiteY5" fmla="*/ 5322465 h 5325044"/>
                <a:gd name="connsiteX6" fmla="*/ 108839 w 5705147"/>
                <a:gd name="connsiteY6" fmla="*/ 2666351 h 5325044"/>
                <a:gd name="connsiteX0" fmla="*/ 49424 w 5645732"/>
                <a:gd name="connsiteY0" fmla="*/ 2666351 h 5343874"/>
                <a:gd name="connsiteX1" fmla="*/ 673538 w 5645732"/>
                <a:gd name="connsiteY1" fmla="*/ 997208 h 5343874"/>
                <a:gd name="connsiteX2" fmla="*/ 2705538 w 5645732"/>
                <a:gd name="connsiteY2" fmla="*/ 10237 h 5343874"/>
                <a:gd name="connsiteX3" fmla="*/ 4911711 w 5645732"/>
                <a:gd name="connsiteY3" fmla="*/ 619837 h 5343874"/>
                <a:gd name="connsiteX4" fmla="*/ 5550339 w 5645732"/>
                <a:gd name="connsiteY4" fmla="*/ 3116294 h 5343874"/>
                <a:gd name="connsiteX5" fmla="*/ 2705538 w 5645732"/>
                <a:gd name="connsiteY5" fmla="*/ 5322465 h 5343874"/>
                <a:gd name="connsiteX6" fmla="*/ 339710 w 5645732"/>
                <a:gd name="connsiteY6" fmla="*/ 4146808 h 5343874"/>
                <a:gd name="connsiteX7" fmla="*/ 49424 w 5645732"/>
                <a:gd name="connsiteY7" fmla="*/ 2666351 h 5343874"/>
                <a:gd name="connsiteX0" fmla="*/ 180841 w 5777149"/>
                <a:gd name="connsiteY0" fmla="*/ 2666351 h 5335133"/>
                <a:gd name="connsiteX1" fmla="*/ 804955 w 5777149"/>
                <a:gd name="connsiteY1" fmla="*/ 997208 h 5335133"/>
                <a:gd name="connsiteX2" fmla="*/ 2836955 w 5777149"/>
                <a:gd name="connsiteY2" fmla="*/ 10237 h 5335133"/>
                <a:gd name="connsiteX3" fmla="*/ 5043128 w 5777149"/>
                <a:gd name="connsiteY3" fmla="*/ 619837 h 5335133"/>
                <a:gd name="connsiteX4" fmla="*/ 5681756 w 5777149"/>
                <a:gd name="connsiteY4" fmla="*/ 3116294 h 5335133"/>
                <a:gd name="connsiteX5" fmla="*/ 2836955 w 5777149"/>
                <a:gd name="connsiteY5" fmla="*/ 5322465 h 5335133"/>
                <a:gd name="connsiteX6" fmla="*/ 238898 w 5777149"/>
                <a:gd name="connsiteY6" fmla="*/ 3958122 h 5335133"/>
                <a:gd name="connsiteX7" fmla="*/ 180841 w 5777149"/>
                <a:gd name="connsiteY7" fmla="*/ 2666351 h 5335133"/>
                <a:gd name="connsiteX0" fmla="*/ 162747 w 5788084"/>
                <a:gd name="connsiteY0" fmla="*/ 2274466 h 5335133"/>
                <a:gd name="connsiteX1" fmla="*/ 815890 w 5788084"/>
                <a:gd name="connsiteY1" fmla="*/ 997208 h 5335133"/>
                <a:gd name="connsiteX2" fmla="*/ 2847890 w 5788084"/>
                <a:gd name="connsiteY2" fmla="*/ 10237 h 5335133"/>
                <a:gd name="connsiteX3" fmla="*/ 5054063 w 5788084"/>
                <a:gd name="connsiteY3" fmla="*/ 619837 h 5335133"/>
                <a:gd name="connsiteX4" fmla="*/ 5692691 w 5788084"/>
                <a:gd name="connsiteY4" fmla="*/ 3116294 h 5335133"/>
                <a:gd name="connsiteX5" fmla="*/ 2847890 w 5788084"/>
                <a:gd name="connsiteY5" fmla="*/ 5322465 h 5335133"/>
                <a:gd name="connsiteX6" fmla="*/ 249833 w 5788084"/>
                <a:gd name="connsiteY6" fmla="*/ 3958122 h 5335133"/>
                <a:gd name="connsiteX7" fmla="*/ 162747 w 5788084"/>
                <a:gd name="connsiteY7" fmla="*/ 2274466 h 533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084" h="5335133">
                  <a:moveTo>
                    <a:pt x="162747" y="2274466"/>
                  </a:moveTo>
                  <a:cubicBezTo>
                    <a:pt x="257090" y="1780980"/>
                    <a:pt x="373204" y="1439894"/>
                    <a:pt x="815890" y="997208"/>
                  </a:cubicBezTo>
                  <a:cubicBezTo>
                    <a:pt x="1258576" y="554522"/>
                    <a:pt x="2141528" y="73132"/>
                    <a:pt x="2847890" y="10237"/>
                  </a:cubicBezTo>
                  <a:cubicBezTo>
                    <a:pt x="3554252" y="-52658"/>
                    <a:pt x="4611377" y="177151"/>
                    <a:pt x="5054063" y="619837"/>
                  </a:cubicBezTo>
                  <a:cubicBezTo>
                    <a:pt x="5496749" y="1062523"/>
                    <a:pt x="6002329" y="2414770"/>
                    <a:pt x="5692691" y="3116294"/>
                  </a:cubicBezTo>
                  <a:cubicBezTo>
                    <a:pt x="5383053" y="3817818"/>
                    <a:pt x="3755033" y="5182160"/>
                    <a:pt x="2847890" y="5322465"/>
                  </a:cubicBezTo>
                  <a:cubicBezTo>
                    <a:pt x="1940747" y="5462770"/>
                    <a:pt x="692519" y="4400808"/>
                    <a:pt x="249833" y="3958122"/>
                  </a:cubicBezTo>
                  <a:cubicBezTo>
                    <a:pt x="-192853" y="3515436"/>
                    <a:pt x="68404" y="2767952"/>
                    <a:pt x="162747" y="2274466"/>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sp>
          <p:nvSpPr>
            <p:cNvPr id="6" name="椭圆 1"/>
            <p:cNvSpPr/>
            <p:nvPr userDrawn="1"/>
          </p:nvSpPr>
          <p:spPr>
            <a:xfrm rot="17526771">
              <a:off x="5527534" y="-479972"/>
              <a:ext cx="9526783" cy="8781257"/>
            </a:xfrm>
            <a:custGeom>
              <a:avLst/>
              <a:gdLst>
                <a:gd name="connsiteX0" fmla="*/ 0 w 5312228"/>
                <a:gd name="connsiteY0" fmla="*/ 2656114 h 5312228"/>
                <a:gd name="connsiteX1" fmla="*/ 2656114 w 5312228"/>
                <a:gd name="connsiteY1" fmla="*/ 0 h 5312228"/>
                <a:gd name="connsiteX2" fmla="*/ 5312228 w 5312228"/>
                <a:gd name="connsiteY2" fmla="*/ 2656114 h 5312228"/>
                <a:gd name="connsiteX3" fmla="*/ 2656114 w 5312228"/>
                <a:gd name="connsiteY3" fmla="*/ 5312228 h 5312228"/>
                <a:gd name="connsiteX4" fmla="*/ 0 w 5312228"/>
                <a:gd name="connsiteY4" fmla="*/ 2656114 h 5312228"/>
                <a:gd name="connsiteX0" fmla="*/ 108839 w 5421067"/>
                <a:gd name="connsiteY0" fmla="*/ 2712298 h 5368412"/>
                <a:gd name="connsiteX1" fmla="*/ 732953 w 5421067"/>
                <a:gd name="connsiteY1" fmla="*/ 1043155 h 5368412"/>
                <a:gd name="connsiteX2" fmla="*/ 2764953 w 5421067"/>
                <a:gd name="connsiteY2" fmla="*/ 56184 h 5368412"/>
                <a:gd name="connsiteX3" fmla="*/ 5421067 w 5421067"/>
                <a:gd name="connsiteY3" fmla="*/ 2712298 h 5368412"/>
                <a:gd name="connsiteX4" fmla="*/ 2764953 w 5421067"/>
                <a:gd name="connsiteY4" fmla="*/ 5368412 h 5368412"/>
                <a:gd name="connsiteX5" fmla="*/ 108839 w 5421067"/>
                <a:gd name="connsiteY5" fmla="*/ 2712298 h 5368412"/>
                <a:gd name="connsiteX0" fmla="*/ 108839 w 5480256"/>
                <a:gd name="connsiteY0" fmla="*/ 2656720 h 5312834"/>
                <a:gd name="connsiteX1" fmla="*/ 732953 w 5480256"/>
                <a:gd name="connsiteY1" fmla="*/ 987577 h 5312834"/>
                <a:gd name="connsiteX2" fmla="*/ 2764953 w 5480256"/>
                <a:gd name="connsiteY2" fmla="*/ 606 h 5312834"/>
                <a:gd name="connsiteX3" fmla="*/ 4303469 w 5480256"/>
                <a:gd name="connsiteY3" fmla="*/ 871463 h 5312834"/>
                <a:gd name="connsiteX4" fmla="*/ 5421067 w 5480256"/>
                <a:gd name="connsiteY4" fmla="*/ 2656720 h 5312834"/>
                <a:gd name="connsiteX5" fmla="*/ 2764953 w 5480256"/>
                <a:gd name="connsiteY5" fmla="*/ 5312834 h 5312834"/>
                <a:gd name="connsiteX6" fmla="*/ 108839 w 5480256"/>
                <a:gd name="connsiteY6" fmla="*/ 2656720 h 5312834"/>
                <a:gd name="connsiteX0" fmla="*/ 108839 w 5544800"/>
                <a:gd name="connsiteY0" fmla="*/ 2666351 h 5322465"/>
                <a:gd name="connsiteX1" fmla="*/ 732953 w 5544800"/>
                <a:gd name="connsiteY1" fmla="*/ 997208 h 5322465"/>
                <a:gd name="connsiteX2" fmla="*/ 2764953 w 5544800"/>
                <a:gd name="connsiteY2" fmla="*/ 10237 h 5322465"/>
                <a:gd name="connsiteX3" fmla="*/ 4971126 w 5544800"/>
                <a:gd name="connsiteY3" fmla="*/ 619837 h 5322465"/>
                <a:gd name="connsiteX4" fmla="*/ 5421067 w 5544800"/>
                <a:gd name="connsiteY4" fmla="*/ 2666351 h 5322465"/>
                <a:gd name="connsiteX5" fmla="*/ 2764953 w 5544800"/>
                <a:gd name="connsiteY5" fmla="*/ 5322465 h 5322465"/>
                <a:gd name="connsiteX6" fmla="*/ 108839 w 5544800"/>
                <a:gd name="connsiteY6" fmla="*/ 2666351 h 5322465"/>
                <a:gd name="connsiteX0" fmla="*/ 108839 w 5237336"/>
                <a:gd name="connsiteY0" fmla="*/ 2666351 h 5322940"/>
                <a:gd name="connsiteX1" fmla="*/ 732953 w 5237336"/>
                <a:gd name="connsiteY1" fmla="*/ 997208 h 5322940"/>
                <a:gd name="connsiteX2" fmla="*/ 2764953 w 5237336"/>
                <a:gd name="connsiteY2" fmla="*/ 10237 h 5322940"/>
                <a:gd name="connsiteX3" fmla="*/ 4971126 w 5237336"/>
                <a:gd name="connsiteY3" fmla="*/ 619837 h 5322940"/>
                <a:gd name="connsiteX4" fmla="*/ 4927582 w 5237336"/>
                <a:gd name="connsiteY4" fmla="*/ 2869551 h 5322940"/>
                <a:gd name="connsiteX5" fmla="*/ 2764953 w 5237336"/>
                <a:gd name="connsiteY5" fmla="*/ 5322465 h 5322940"/>
                <a:gd name="connsiteX6" fmla="*/ 108839 w 5237336"/>
                <a:gd name="connsiteY6" fmla="*/ 2666351 h 5322940"/>
                <a:gd name="connsiteX0" fmla="*/ 108839 w 5705147"/>
                <a:gd name="connsiteY0" fmla="*/ 2666351 h 5325044"/>
                <a:gd name="connsiteX1" fmla="*/ 732953 w 5705147"/>
                <a:gd name="connsiteY1" fmla="*/ 997208 h 5325044"/>
                <a:gd name="connsiteX2" fmla="*/ 2764953 w 5705147"/>
                <a:gd name="connsiteY2" fmla="*/ 10237 h 5325044"/>
                <a:gd name="connsiteX3" fmla="*/ 4971126 w 5705147"/>
                <a:gd name="connsiteY3" fmla="*/ 619837 h 5325044"/>
                <a:gd name="connsiteX4" fmla="*/ 5609754 w 5705147"/>
                <a:gd name="connsiteY4" fmla="*/ 3116294 h 5325044"/>
                <a:gd name="connsiteX5" fmla="*/ 2764953 w 5705147"/>
                <a:gd name="connsiteY5" fmla="*/ 5322465 h 5325044"/>
                <a:gd name="connsiteX6" fmla="*/ 108839 w 5705147"/>
                <a:gd name="connsiteY6" fmla="*/ 2666351 h 5325044"/>
                <a:gd name="connsiteX0" fmla="*/ 49424 w 5645732"/>
                <a:gd name="connsiteY0" fmla="*/ 2666351 h 5343874"/>
                <a:gd name="connsiteX1" fmla="*/ 673538 w 5645732"/>
                <a:gd name="connsiteY1" fmla="*/ 997208 h 5343874"/>
                <a:gd name="connsiteX2" fmla="*/ 2705538 w 5645732"/>
                <a:gd name="connsiteY2" fmla="*/ 10237 h 5343874"/>
                <a:gd name="connsiteX3" fmla="*/ 4911711 w 5645732"/>
                <a:gd name="connsiteY3" fmla="*/ 619837 h 5343874"/>
                <a:gd name="connsiteX4" fmla="*/ 5550339 w 5645732"/>
                <a:gd name="connsiteY4" fmla="*/ 3116294 h 5343874"/>
                <a:gd name="connsiteX5" fmla="*/ 2705538 w 5645732"/>
                <a:gd name="connsiteY5" fmla="*/ 5322465 h 5343874"/>
                <a:gd name="connsiteX6" fmla="*/ 339710 w 5645732"/>
                <a:gd name="connsiteY6" fmla="*/ 4146808 h 5343874"/>
                <a:gd name="connsiteX7" fmla="*/ 49424 w 5645732"/>
                <a:gd name="connsiteY7" fmla="*/ 2666351 h 5343874"/>
                <a:gd name="connsiteX0" fmla="*/ 180841 w 5777149"/>
                <a:gd name="connsiteY0" fmla="*/ 2666351 h 5335133"/>
                <a:gd name="connsiteX1" fmla="*/ 804955 w 5777149"/>
                <a:gd name="connsiteY1" fmla="*/ 997208 h 5335133"/>
                <a:gd name="connsiteX2" fmla="*/ 2836955 w 5777149"/>
                <a:gd name="connsiteY2" fmla="*/ 10237 h 5335133"/>
                <a:gd name="connsiteX3" fmla="*/ 5043128 w 5777149"/>
                <a:gd name="connsiteY3" fmla="*/ 619837 h 5335133"/>
                <a:gd name="connsiteX4" fmla="*/ 5681756 w 5777149"/>
                <a:gd name="connsiteY4" fmla="*/ 3116294 h 5335133"/>
                <a:gd name="connsiteX5" fmla="*/ 2836955 w 5777149"/>
                <a:gd name="connsiteY5" fmla="*/ 5322465 h 5335133"/>
                <a:gd name="connsiteX6" fmla="*/ 238898 w 5777149"/>
                <a:gd name="connsiteY6" fmla="*/ 3958122 h 5335133"/>
                <a:gd name="connsiteX7" fmla="*/ 180841 w 5777149"/>
                <a:gd name="connsiteY7" fmla="*/ 2666351 h 5335133"/>
                <a:gd name="connsiteX0" fmla="*/ 162747 w 5788084"/>
                <a:gd name="connsiteY0" fmla="*/ 2274466 h 5335133"/>
                <a:gd name="connsiteX1" fmla="*/ 815890 w 5788084"/>
                <a:gd name="connsiteY1" fmla="*/ 997208 h 5335133"/>
                <a:gd name="connsiteX2" fmla="*/ 2847890 w 5788084"/>
                <a:gd name="connsiteY2" fmla="*/ 10237 h 5335133"/>
                <a:gd name="connsiteX3" fmla="*/ 5054063 w 5788084"/>
                <a:gd name="connsiteY3" fmla="*/ 619837 h 5335133"/>
                <a:gd name="connsiteX4" fmla="*/ 5692691 w 5788084"/>
                <a:gd name="connsiteY4" fmla="*/ 3116294 h 5335133"/>
                <a:gd name="connsiteX5" fmla="*/ 2847890 w 5788084"/>
                <a:gd name="connsiteY5" fmla="*/ 5322465 h 5335133"/>
                <a:gd name="connsiteX6" fmla="*/ 249833 w 5788084"/>
                <a:gd name="connsiteY6" fmla="*/ 3958122 h 5335133"/>
                <a:gd name="connsiteX7" fmla="*/ 162747 w 5788084"/>
                <a:gd name="connsiteY7" fmla="*/ 2274466 h 533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084" h="5335133">
                  <a:moveTo>
                    <a:pt x="162747" y="2274466"/>
                  </a:moveTo>
                  <a:cubicBezTo>
                    <a:pt x="257090" y="1780980"/>
                    <a:pt x="373204" y="1439894"/>
                    <a:pt x="815890" y="997208"/>
                  </a:cubicBezTo>
                  <a:cubicBezTo>
                    <a:pt x="1258576" y="554522"/>
                    <a:pt x="2141528" y="73132"/>
                    <a:pt x="2847890" y="10237"/>
                  </a:cubicBezTo>
                  <a:cubicBezTo>
                    <a:pt x="3554252" y="-52658"/>
                    <a:pt x="4611377" y="177151"/>
                    <a:pt x="5054063" y="619837"/>
                  </a:cubicBezTo>
                  <a:cubicBezTo>
                    <a:pt x="5496749" y="1062523"/>
                    <a:pt x="6002329" y="2414770"/>
                    <a:pt x="5692691" y="3116294"/>
                  </a:cubicBezTo>
                  <a:cubicBezTo>
                    <a:pt x="5383053" y="3817818"/>
                    <a:pt x="3755033" y="5182160"/>
                    <a:pt x="2847890" y="5322465"/>
                  </a:cubicBezTo>
                  <a:cubicBezTo>
                    <a:pt x="1940747" y="5462770"/>
                    <a:pt x="692519" y="4400808"/>
                    <a:pt x="249833" y="3958122"/>
                  </a:cubicBezTo>
                  <a:cubicBezTo>
                    <a:pt x="-192853" y="3515436"/>
                    <a:pt x="68404" y="2767952"/>
                    <a:pt x="162747" y="2274466"/>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grpSp>
      <p:sp>
        <p:nvSpPr>
          <p:cNvPr id="8" name="文本占位符 6"/>
          <p:cNvSpPr>
            <a:spLocks noGrp="1"/>
          </p:cNvSpPr>
          <p:nvPr>
            <p:ph type="body" sz="quarter" idx="15" hasCustomPrompt="1"/>
          </p:nvPr>
        </p:nvSpPr>
        <p:spPr>
          <a:xfrm>
            <a:off x="4640704" y="660100"/>
            <a:ext cx="2910592" cy="2373032"/>
          </a:xfrm>
          <a:prstGeom prst="rect">
            <a:avLst/>
          </a:prstGeom>
        </p:spPr>
        <p:txBody>
          <a:bodyPr anchor="t"/>
          <a:lstStyle>
            <a:lvl1pPr marL="0" indent="0" algn="ctr">
              <a:lnSpc>
                <a:spcPct val="100000"/>
              </a:lnSpc>
              <a:buNone/>
              <a:defRPr sz="16600" b="1">
                <a:solidFill>
                  <a:schemeClr val="accent5">
                    <a:lumMod val="75000"/>
                  </a:schemeClr>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r>
              <a:rPr kumimoji="1" lang="en-US" altLang="zh-CN"/>
              <a:t>00</a:t>
            </a:r>
            <a:endParaRPr kumimoji="1" lang="zh-CN" altLang="en-US" dirty="0"/>
          </a:p>
        </p:txBody>
      </p:sp>
      <p:sp>
        <p:nvSpPr>
          <p:cNvPr id="9" name="文本占位符 6"/>
          <p:cNvSpPr>
            <a:spLocks noGrp="1"/>
          </p:cNvSpPr>
          <p:nvPr>
            <p:ph type="body" sz="quarter" idx="16"/>
          </p:nvPr>
        </p:nvSpPr>
        <p:spPr>
          <a:xfrm>
            <a:off x="3724507" y="3033133"/>
            <a:ext cx="4742986" cy="825190"/>
          </a:xfrm>
          <a:prstGeom prst="rect">
            <a:avLst/>
          </a:prstGeom>
        </p:spPr>
        <p:txBody>
          <a:bodyPr anchor="t"/>
          <a:lstStyle>
            <a:lvl1pPr marL="0" indent="0" algn="ctr">
              <a:lnSpc>
                <a:spcPct val="100000"/>
              </a:lnSpc>
              <a:buNone/>
              <a:defRPr sz="4000" b="0">
                <a:solidFill>
                  <a:schemeClr val="accent5">
                    <a:lumMod val="75000"/>
                  </a:schemeClr>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r>
              <a:rPr kumimoji="1" lang="zh-CN" altLang="en-US" smtClean="0"/>
              <a:t>单击此处编辑母版文本样式</a:t>
            </a:r>
          </a:p>
        </p:txBody>
      </p:sp>
    </p:spTree>
    <p:extLst>
      <p:ext uri="{BB962C8B-B14F-4D97-AF65-F5344CB8AC3E}">
        <p14:creationId xmlns:p14="http://schemas.microsoft.com/office/powerpoint/2010/main" xmlns="" val="15993001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内容页_1">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6" name="组 5"/>
          <p:cNvGrpSpPr/>
          <p:nvPr userDrawn="1"/>
        </p:nvGrpSpPr>
        <p:grpSpPr>
          <a:xfrm rot="17100000" flipH="1">
            <a:off x="1415669" y="-1088262"/>
            <a:ext cx="12969854" cy="15178844"/>
            <a:chOff x="-3533241" y="-1493421"/>
            <a:chExt cx="10611835" cy="9526783"/>
          </a:xfrm>
        </p:grpSpPr>
        <p:sp>
          <p:nvSpPr>
            <p:cNvPr id="3" name="椭圆 1"/>
            <p:cNvSpPr/>
            <p:nvPr userDrawn="1"/>
          </p:nvSpPr>
          <p:spPr>
            <a:xfrm rot="19800000">
              <a:off x="-3533241" y="-1061330"/>
              <a:ext cx="10611835" cy="8841402"/>
            </a:xfrm>
            <a:custGeom>
              <a:avLst/>
              <a:gdLst>
                <a:gd name="connsiteX0" fmla="*/ 0 w 5312228"/>
                <a:gd name="connsiteY0" fmla="*/ 2656114 h 5312228"/>
                <a:gd name="connsiteX1" fmla="*/ 2656114 w 5312228"/>
                <a:gd name="connsiteY1" fmla="*/ 0 h 5312228"/>
                <a:gd name="connsiteX2" fmla="*/ 5312228 w 5312228"/>
                <a:gd name="connsiteY2" fmla="*/ 2656114 h 5312228"/>
                <a:gd name="connsiteX3" fmla="*/ 2656114 w 5312228"/>
                <a:gd name="connsiteY3" fmla="*/ 5312228 h 5312228"/>
                <a:gd name="connsiteX4" fmla="*/ 0 w 5312228"/>
                <a:gd name="connsiteY4" fmla="*/ 2656114 h 5312228"/>
                <a:gd name="connsiteX0" fmla="*/ 108839 w 5421067"/>
                <a:gd name="connsiteY0" fmla="*/ 2712298 h 5368412"/>
                <a:gd name="connsiteX1" fmla="*/ 732953 w 5421067"/>
                <a:gd name="connsiteY1" fmla="*/ 1043155 h 5368412"/>
                <a:gd name="connsiteX2" fmla="*/ 2764953 w 5421067"/>
                <a:gd name="connsiteY2" fmla="*/ 56184 h 5368412"/>
                <a:gd name="connsiteX3" fmla="*/ 5421067 w 5421067"/>
                <a:gd name="connsiteY3" fmla="*/ 2712298 h 5368412"/>
                <a:gd name="connsiteX4" fmla="*/ 2764953 w 5421067"/>
                <a:gd name="connsiteY4" fmla="*/ 5368412 h 5368412"/>
                <a:gd name="connsiteX5" fmla="*/ 108839 w 5421067"/>
                <a:gd name="connsiteY5" fmla="*/ 2712298 h 5368412"/>
                <a:gd name="connsiteX0" fmla="*/ 108839 w 5480256"/>
                <a:gd name="connsiteY0" fmla="*/ 2656720 h 5312834"/>
                <a:gd name="connsiteX1" fmla="*/ 732953 w 5480256"/>
                <a:gd name="connsiteY1" fmla="*/ 987577 h 5312834"/>
                <a:gd name="connsiteX2" fmla="*/ 2764953 w 5480256"/>
                <a:gd name="connsiteY2" fmla="*/ 606 h 5312834"/>
                <a:gd name="connsiteX3" fmla="*/ 4303469 w 5480256"/>
                <a:gd name="connsiteY3" fmla="*/ 871463 h 5312834"/>
                <a:gd name="connsiteX4" fmla="*/ 5421067 w 5480256"/>
                <a:gd name="connsiteY4" fmla="*/ 2656720 h 5312834"/>
                <a:gd name="connsiteX5" fmla="*/ 2764953 w 5480256"/>
                <a:gd name="connsiteY5" fmla="*/ 5312834 h 5312834"/>
                <a:gd name="connsiteX6" fmla="*/ 108839 w 5480256"/>
                <a:gd name="connsiteY6" fmla="*/ 2656720 h 5312834"/>
                <a:gd name="connsiteX0" fmla="*/ 108839 w 5544800"/>
                <a:gd name="connsiteY0" fmla="*/ 2666351 h 5322465"/>
                <a:gd name="connsiteX1" fmla="*/ 732953 w 5544800"/>
                <a:gd name="connsiteY1" fmla="*/ 997208 h 5322465"/>
                <a:gd name="connsiteX2" fmla="*/ 2764953 w 5544800"/>
                <a:gd name="connsiteY2" fmla="*/ 10237 h 5322465"/>
                <a:gd name="connsiteX3" fmla="*/ 4971126 w 5544800"/>
                <a:gd name="connsiteY3" fmla="*/ 619837 h 5322465"/>
                <a:gd name="connsiteX4" fmla="*/ 5421067 w 5544800"/>
                <a:gd name="connsiteY4" fmla="*/ 2666351 h 5322465"/>
                <a:gd name="connsiteX5" fmla="*/ 2764953 w 5544800"/>
                <a:gd name="connsiteY5" fmla="*/ 5322465 h 5322465"/>
                <a:gd name="connsiteX6" fmla="*/ 108839 w 5544800"/>
                <a:gd name="connsiteY6" fmla="*/ 2666351 h 5322465"/>
                <a:gd name="connsiteX0" fmla="*/ 108839 w 5237336"/>
                <a:gd name="connsiteY0" fmla="*/ 2666351 h 5322940"/>
                <a:gd name="connsiteX1" fmla="*/ 732953 w 5237336"/>
                <a:gd name="connsiteY1" fmla="*/ 997208 h 5322940"/>
                <a:gd name="connsiteX2" fmla="*/ 2764953 w 5237336"/>
                <a:gd name="connsiteY2" fmla="*/ 10237 h 5322940"/>
                <a:gd name="connsiteX3" fmla="*/ 4971126 w 5237336"/>
                <a:gd name="connsiteY3" fmla="*/ 619837 h 5322940"/>
                <a:gd name="connsiteX4" fmla="*/ 4927582 w 5237336"/>
                <a:gd name="connsiteY4" fmla="*/ 2869551 h 5322940"/>
                <a:gd name="connsiteX5" fmla="*/ 2764953 w 5237336"/>
                <a:gd name="connsiteY5" fmla="*/ 5322465 h 5322940"/>
                <a:gd name="connsiteX6" fmla="*/ 108839 w 5237336"/>
                <a:gd name="connsiteY6" fmla="*/ 2666351 h 5322940"/>
                <a:gd name="connsiteX0" fmla="*/ 108839 w 5705147"/>
                <a:gd name="connsiteY0" fmla="*/ 2666351 h 5325044"/>
                <a:gd name="connsiteX1" fmla="*/ 732953 w 5705147"/>
                <a:gd name="connsiteY1" fmla="*/ 997208 h 5325044"/>
                <a:gd name="connsiteX2" fmla="*/ 2764953 w 5705147"/>
                <a:gd name="connsiteY2" fmla="*/ 10237 h 5325044"/>
                <a:gd name="connsiteX3" fmla="*/ 4971126 w 5705147"/>
                <a:gd name="connsiteY3" fmla="*/ 619837 h 5325044"/>
                <a:gd name="connsiteX4" fmla="*/ 5609754 w 5705147"/>
                <a:gd name="connsiteY4" fmla="*/ 3116294 h 5325044"/>
                <a:gd name="connsiteX5" fmla="*/ 2764953 w 5705147"/>
                <a:gd name="connsiteY5" fmla="*/ 5322465 h 5325044"/>
                <a:gd name="connsiteX6" fmla="*/ 108839 w 5705147"/>
                <a:gd name="connsiteY6" fmla="*/ 2666351 h 5325044"/>
                <a:gd name="connsiteX0" fmla="*/ 49424 w 5645732"/>
                <a:gd name="connsiteY0" fmla="*/ 2666351 h 5343874"/>
                <a:gd name="connsiteX1" fmla="*/ 673538 w 5645732"/>
                <a:gd name="connsiteY1" fmla="*/ 997208 h 5343874"/>
                <a:gd name="connsiteX2" fmla="*/ 2705538 w 5645732"/>
                <a:gd name="connsiteY2" fmla="*/ 10237 h 5343874"/>
                <a:gd name="connsiteX3" fmla="*/ 4911711 w 5645732"/>
                <a:gd name="connsiteY3" fmla="*/ 619837 h 5343874"/>
                <a:gd name="connsiteX4" fmla="*/ 5550339 w 5645732"/>
                <a:gd name="connsiteY4" fmla="*/ 3116294 h 5343874"/>
                <a:gd name="connsiteX5" fmla="*/ 2705538 w 5645732"/>
                <a:gd name="connsiteY5" fmla="*/ 5322465 h 5343874"/>
                <a:gd name="connsiteX6" fmla="*/ 339710 w 5645732"/>
                <a:gd name="connsiteY6" fmla="*/ 4146808 h 5343874"/>
                <a:gd name="connsiteX7" fmla="*/ 49424 w 5645732"/>
                <a:gd name="connsiteY7" fmla="*/ 2666351 h 5343874"/>
                <a:gd name="connsiteX0" fmla="*/ 180841 w 5777149"/>
                <a:gd name="connsiteY0" fmla="*/ 2666351 h 5335133"/>
                <a:gd name="connsiteX1" fmla="*/ 804955 w 5777149"/>
                <a:gd name="connsiteY1" fmla="*/ 997208 h 5335133"/>
                <a:gd name="connsiteX2" fmla="*/ 2836955 w 5777149"/>
                <a:gd name="connsiteY2" fmla="*/ 10237 h 5335133"/>
                <a:gd name="connsiteX3" fmla="*/ 5043128 w 5777149"/>
                <a:gd name="connsiteY3" fmla="*/ 619837 h 5335133"/>
                <a:gd name="connsiteX4" fmla="*/ 5681756 w 5777149"/>
                <a:gd name="connsiteY4" fmla="*/ 3116294 h 5335133"/>
                <a:gd name="connsiteX5" fmla="*/ 2836955 w 5777149"/>
                <a:gd name="connsiteY5" fmla="*/ 5322465 h 5335133"/>
                <a:gd name="connsiteX6" fmla="*/ 238898 w 5777149"/>
                <a:gd name="connsiteY6" fmla="*/ 3958122 h 5335133"/>
                <a:gd name="connsiteX7" fmla="*/ 180841 w 5777149"/>
                <a:gd name="connsiteY7" fmla="*/ 2666351 h 5335133"/>
                <a:gd name="connsiteX0" fmla="*/ 162747 w 5788084"/>
                <a:gd name="connsiteY0" fmla="*/ 2274466 h 5335133"/>
                <a:gd name="connsiteX1" fmla="*/ 815890 w 5788084"/>
                <a:gd name="connsiteY1" fmla="*/ 997208 h 5335133"/>
                <a:gd name="connsiteX2" fmla="*/ 2847890 w 5788084"/>
                <a:gd name="connsiteY2" fmla="*/ 10237 h 5335133"/>
                <a:gd name="connsiteX3" fmla="*/ 5054063 w 5788084"/>
                <a:gd name="connsiteY3" fmla="*/ 619837 h 5335133"/>
                <a:gd name="connsiteX4" fmla="*/ 5692691 w 5788084"/>
                <a:gd name="connsiteY4" fmla="*/ 3116294 h 5335133"/>
                <a:gd name="connsiteX5" fmla="*/ 2847890 w 5788084"/>
                <a:gd name="connsiteY5" fmla="*/ 5322465 h 5335133"/>
                <a:gd name="connsiteX6" fmla="*/ 249833 w 5788084"/>
                <a:gd name="connsiteY6" fmla="*/ 3958122 h 5335133"/>
                <a:gd name="connsiteX7" fmla="*/ 162747 w 5788084"/>
                <a:gd name="connsiteY7" fmla="*/ 2274466 h 533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084" h="5335133">
                  <a:moveTo>
                    <a:pt x="162747" y="2274466"/>
                  </a:moveTo>
                  <a:cubicBezTo>
                    <a:pt x="257090" y="1780980"/>
                    <a:pt x="373204" y="1439894"/>
                    <a:pt x="815890" y="997208"/>
                  </a:cubicBezTo>
                  <a:cubicBezTo>
                    <a:pt x="1258576" y="554522"/>
                    <a:pt x="2141528" y="73132"/>
                    <a:pt x="2847890" y="10237"/>
                  </a:cubicBezTo>
                  <a:cubicBezTo>
                    <a:pt x="3554252" y="-52658"/>
                    <a:pt x="4611377" y="177151"/>
                    <a:pt x="5054063" y="619837"/>
                  </a:cubicBezTo>
                  <a:cubicBezTo>
                    <a:pt x="5496749" y="1062523"/>
                    <a:pt x="6002329" y="2414770"/>
                    <a:pt x="5692691" y="3116294"/>
                  </a:cubicBezTo>
                  <a:cubicBezTo>
                    <a:pt x="5383053" y="3817818"/>
                    <a:pt x="3755033" y="5182160"/>
                    <a:pt x="2847890" y="5322465"/>
                  </a:cubicBezTo>
                  <a:cubicBezTo>
                    <a:pt x="1940747" y="5462770"/>
                    <a:pt x="692519" y="4400808"/>
                    <a:pt x="249833" y="3958122"/>
                  </a:cubicBezTo>
                  <a:cubicBezTo>
                    <a:pt x="-192853" y="3515436"/>
                    <a:pt x="68404" y="2767952"/>
                    <a:pt x="162747" y="2274466"/>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sp>
          <p:nvSpPr>
            <p:cNvPr id="4" name="椭圆 1"/>
            <p:cNvSpPr/>
            <p:nvPr userDrawn="1"/>
          </p:nvSpPr>
          <p:spPr>
            <a:xfrm rot="17526771">
              <a:off x="-3623933" y="-1120658"/>
              <a:ext cx="9526783" cy="8781257"/>
            </a:xfrm>
            <a:custGeom>
              <a:avLst/>
              <a:gdLst>
                <a:gd name="connsiteX0" fmla="*/ 0 w 5312228"/>
                <a:gd name="connsiteY0" fmla="*/ 2656114 h 5312228"/>
                <a:gd name="connsiteX1" fmla="*/ 2656114 w 5312228"/>
                <a:gd name="connsiteY1" fmla="*/ 0 h 5312228"/>
                <a:gd name="connsiteX2" fmla="*/ 5312228 w 5312228"/>
                <a:gd name="connsiteY2" fmla="*/ 2656114 h 5312228"/>
                <a:gd name="connsiteX3" fmla="*/ 2656114 w 5312228"/>
                <a:gd name="connsiteY3" fmla="*/ 5312228 h 5312228"/>
                <a:gd name="connsiteX4" fmla="*/ 0 w 5312228"/>
                <a:gd name="connsiteY4" fmla="*/ 2656114 h 5312228"/>
                <a:gd name="connsiteX0" fmla="*/ 108839 w 5421067"/>
                <a:gd name="connsiteY0" fmla="*/ 2712298 h 5368412"/>
                <a:gd name="connsiteX1" fmla="*/ 732953 w 5421067"/>
                <a:gd name="connsiteY1" fmla="*/ 1043155 h 5368412"/>
                <a:gd name="connsiteX2" fmla="*/ 2764953 w 5421067"/>
                <a:gd name="connsiteY2" fmla="*/ 56184 h 5368412"/>
                <a:gd name="connsiteX3" fmla="*/ 5421067 w 5421067"/>
                <a:gd name="connsiteY3" fmla="*/ 2712298 h 5368412"/>
                <a:gd name="connsiteX4" fmla="*/ 2764953 w 5421067"/>
                <a:gd name="connsiteY4" fmla="*/ 5368412 h 5368412"/>
                <a:gd name="connsiteX5" fmla="*/ 108839 w 5421067"/>
                <a:gd name="connsiteY5" fmla="*/ 2712298 h 5368412"/>
                <a:gd name="connsiteX0" fmla="*/ 108839 w 5480256"/>
                <a:gd name="connsiteY0" fmla="*/ 2656720 h 5312834"/>
                <a:gd name="connsiteX1" fmla="*/ 732953 w 5480256"/>
                <a:gd name="connsiteY1" fmla="*/ 987577 h 5312834"/>
                <a:gd name="connsiteX2" fmla="*/ 2764953 w 5480256"/>
                <a:gd name="connsiteY2" fmla="*/ 606 h 5312834"/>
                <a:gd name="connsiteX3" fmla="*/ 4303469 w 5480256"/>
                <a:gd name="connsiteY3" fmla="*/ 871463 h 5312834"/>
                <a:gd name="connsiteX4" fmla="*/ 5421067 w 5480256"/>
                <a:gd name="connsiteY4" fmla="*/ 2656720 h 5312834"/>
                <a:gd name="connsiteX5" fmla="*/ 2764953 w 5480256"/>
                <a:gd name="connsiteY5" fmla="*/ 5312834 h 5312834"/>
                <a:gd name="connsiteX6" fmla="*/ 108839 w 5480256"/>
                <a:gd name="connsiteY6" fmla="*/ 2656720 h 5312834"/>
                <a:gd name="connsiteX0" fmla="*/ 108839 w 5544800"/>
                <a:gd name="connsiteY0" fmla="*/ 2666351 h 5322465"/>
                <a:gd name="connsiteX1" fmla="*/ 732953 w 5544800"/>
                <a:gd name="connsiteY1" fmla="*/ 997208 h 5322465"/>
                <a:gd name="connsiteX2" fmla="*/ 2764953 w 5544800"/>
                <a:gd name="connsiteY2" fmla="*/ 10237 h 5322465"/>
                <a:gd name="connsiteX3" fmla="*/ 4971126 w 5544800"/>
                <a:gd name="connsiteY3" fmla="*/ 619837 h 5322465"/>
                <a:gd name="connsiteX4" fmla="*/ 5421067 w 5544800"/>
                <a:gd name="connsiteY4" fmla="*/ 2666351 h 5322465"/>
                <a:gd name="connsiteX5" fmla="*/ 2764953 w 5544800"/>
                <a:gd name="connsiteY5" fmla="*/ 5322465 h 5322465"/>
                <a:gd name="connsiteX6" fmla="*/ 108839 w 5544800"/>
                <a:gd name="connsiteY6" fmla="*/ 2666351 h 5322465"/>
                <a:gd name="connsiteX0" fmla="*/ 108839 w 5237336"/>
                <a:gd name="connsiteY0" fmla="*/ 2666351 h 5322940"/>
                <a:gd name="connsiteX1" fmla="*/ 732953 w 5237336"/>
                <a:gd name="connsiteY1" fmla="*/ 997208 h 5322940"/>
                <a:gd name="connsiteX2" fmla="*/ 2764953 w 5237336"/>
                <a:gd name="connsiteY2" fmla="*/ 10237 h 5322940"/>
                <a:gd name="connsiteX3" fmla="*/ 4971126 w 5237336"/>
                <a:gd name="connsiteY3" fmla="*/ 619837 h 5322940"/>
                <a:gd name="connsiteX4" fmla="*/ 4927582 w 5237336"/>
                <a:gd name="connsiteY4" fmla="*/ 2869551 h 5322940"/>
                <a:gd name="connsiteX5" fmla="*/ 2764953 w 5237336"/>
                <a:gd name="connsiteY5" fmla="*/ 5322465 h 5322940"/>
                <a:gd name="connsiteX6" fmla="*/ 108839 w 5237336"/>
                <a:gd name="connsiteY6" fmla="*/ 2666351 h 5322940"/>
                <a:gd name="connsiteX0" fmla="*/ 108839 w 5705147"/>
                <a:gd name="connsiteY0" fmla="*/ 2666351 h 5325044"/>
                <a:gd name="connsiteX1" fmla="*/ 732953 w 5705147"/>
                <a:gd name="connsiteY1" fmla="*/ 997208 h 5325044"/>
                <a:gd name="connsiteX2" fmla="*/ 2764953 w 5705147"/>
                <a:gd name="connsiteY2" fmla="*/ 10237 h 5325044"/>
                <a:gd name="connsiteX3" fmla="*/ 4971126 w 5705147"/>
                <a:gd name="connsiteY3" fmla="*/ 619837 h 5325044"/>
                <a:gd name="connsiteX4" fmla="*/ 5609754 w 5705147"/>
                <a:gd name="connsiteY4" fmla="*/ 3116294 h 5325044"/>
                <a:gd name="connsiteX5" fmla="*/ 2764953 w 5705147"/>
                <a:gd name="connsiteY5" fmla="*/ 5322465 h 5325044"/>
                <a:gd name="connsiteX6" fmla="*/ 108839 w 5705147"/>
                <a:gd name="connsiteY6" fmla="*/ 2666351 h 5325044"/>
                <a:gd name="connsiteX0" fmla="*/ 49424 w 5645732"/>
                <a:gd name="connsiteY0" fmla="*/ 2666351 h 5343874"/>
                <a:gd name="connsiteX1" fmla="*/ 673538 w 5645732"/>
                <a:gd name="connsiteY1" fmla="*/ 997208 h 5343874"/>
                <a:gd name="connsiteX2" fmla="*/ 2705538 w 5645732"/>
                <a:gd name="connsiteY2" fmla="*/ 10237 h 5343874"/>
                <a:gd name="connsiteX3" fmla="*/ 4911711 w 5645732"/>
                <a:gd name="connsiteY3" fmla="*/ 619837 h 5343874"/>
                <a:gd name="connsiteX4" fmla="*/ 5550339 w 5645732"/>
                <a:gd name="connsiteY4" fmla="*/ 3116294 h 5343874"/>
                <a:gd name="connsiteX5" fmla="*/ 2705538 w 5645732"/>
                <a:gd name="connsiteY5" fmla="*/ 5322465 h 5343874"/>
                <a:gd name="connsiteX6" fmla="*/ 339710 w 5645732"/>
                <a:gd name="connsiteY6" fmla="*/ 4146808 h 5343874"/>
                <a:gd name="connsiteX7" fmla="*/ 49424 w 5645732"/>
                <a:gd name="connsiteY7" fmla="*/ 2666351 h 5343874"/>
                <a:gd name="connsiteX0" fmla="*/ 180841 w 5777149"/>
                <a:gd name="connsiteY0" fmla="*/ 2666351 h 5335133"/>
                <a:gd name="connsiteX1" fmla="*/ 804955 w 5777149"/>
                <a:gd name="connsiteY1" fmla="*/ 997208 h 5335133"/>
                <a:gd name="connsiteX2" fmla="*/ 2836955 w 5777149"/>
                <a:gd name="connsiteY2" fmla="*/ 10237 h 5335133"/>
                <a:gd name="connsiteX3" fmla="*/ 5043128 w 5777149"/>
                <a:gd name="connsiteY3" fmla="*/ 619837 h 5335133"/>
                <a:gd name="connsiteX4" fmla="*/ 5681756 w 5777149"/>
                <a:gd name="connsiteY4" fmla="*/ 3116294 h 5335133"/>
                <a:gd name="connsiteX5" fmla="*/ 2836955 w 5777149"/>
                <a:gd name="connsiteY5" fmla="*/ 5322465 h 5335133"/>
                <a:gd name="connsiteX6" fmla="*/ 238898 w 5777149"/>
                <a:gd name="connsiteY6" fmla="*/ 3958122 h 5335133"/>
                <a:gd name="connsiteX7" fmla="*/ 180841 w 5777149"/>
                <a:gd name="connsiteY7" fmla="*/ 2666351 h 5335133"/>
                <a:gd name="connsiteX0" fmla="*/ 162747 w 5788084"/>
                <a:gd name="connsiteY0" fmla="*/ 2274466 h 5335133"/>
                <a:gd name="connsiteX1" fmla="*/ 815890 w 5788084"/>
                <a:gd name="connsiteY1" fmla="*/ 997208 h 5335133"/>
                <a:gd name="connsiteX2" fmla="*/ 2847890 w 5788084"/>
                <a:gd name="connsiteY2" fmla="*/ 10237 h 5335133"/>
                <a:gd name="connsiteX3" fmla="*/ 5054063 w 5788084"/>
                <a:gd name="connsiteY3" fmla="*/ 619837 h 5335133"/>
                <a:gd name="connsiteX4" fmla="*/ 5692691 w 5788084"/>
                <a:gd name="connsiteY4" fmla="*/ 3116294 h 5335133"/>
                <a:gd name="connsiteX5" fmla="*/ 2847890 w 5788084"/>
                <a:gd name="connsiteY5" fmla="*/ 5322465 h 5335133"/>
                <a:gd name="connsiteX6" fmla="*/ 249833 w 5788084"/>
                <a:gd name="connsiteY6" fmla="*/ 3958122 h 5335133"/>
                <a:gd name="connsiteX7" fmla="*/ 162747 w 5788084"/>
                <a:gd name="connsiteY7" fmla="*/ 2274466 h 533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084" h="5335133">
                  <a:moveTo>
                    <a:pt x="162747" y="2274466"/>
                  </a:moveTo>
                  <a:cubicBezTo>
                    <a:pt x="257090" y="1780980"/>
                    <a:pt x="373204" y="1439894"/>
                    <a:pt x="815890" y="997208"/>
                  </a:cubicBezTo>
                  <a:cubicBezTo>
                    <a:pt x="1258576" y="554522"/>
                    <a:pt x="2141528" y="73132"/>
                    <a:pt x="2847890" y="10237"/>
                  </a:cubicBezTo>
                  <a:cubicBezTo>
                    <a:pt x="3554252" y="-52658"/>
                    <a:pt x="4611377" y="177151"/>
                    <a:pt x="5054063" y="619837"/>
                  </a:cubicBezTo>
                  <a:cubicBezTo>
                    <a:pt x="5496749" y="1062523"/>
                    <a:pt x="6002329" y="2414770"/>
                    <a:pt x="5692691" y="3116294"/>
                  </a:cubicBezTo>
                  <a:cubicBezTo>
                    <a:pt x="5383053" y="3817818"/>
                    <a:pt x="3755033" y="5182160"/>
                    <a:pt x="2847890" y="5322465"/>
                  </a:cubicBezTo>
                  <a:cubicBezTo>
                    <a:pt x="1940747" y="5462770"/>
                    <a:pt x="692519" y="4400808"/>
                    <a:pt x="249833" y="3958122"/>
                  </a:cubicBezTo>
                  <a:cubicBezTo>
                    <a:pt x="-192853" y="3515436"/>
                    <a:pt x="68404" y="2767952"/>
                    <a:pt x="162747" y="2274466"/>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grpSp>
      <p:sp>
        <p:nvSpPr>
          <p:cNvPr id="10" name="文本占位符 7"/>
          <p:cNvSpPr>
            <a:spLocks noGrp="1"/>
          </p:cNvSpPr>
          <p:nvPr>
            <p:ph type="body" sz="quarter" idx="10" hasCustomPrompt="1"/>
          </p:nvPr>
        </p:nvSpPr>
        <p:spPr>
          <a:xfrm>
            <a:off x="322289" y="258233"/>
            <a:ext cx="5302783" cy="721395"/>
          </a:xfrm>
          <a:prstGeom prst="rect">
            <a:avLst/>
          </a:prstGeom>
          <a:ln w="12700" cmpd="sng">
            <a:noFill/>
          </a:ln>
        </p:spPr>
        <p:txBody>
          <a:bodyPr vert="horz" anchor="ctr"/>
          <a:lstStyle>
            <a:lvl1pPr marL="0" indent="0" algn="l">
              <a:buNone/>
              <a:defRPr sz="2400" b="1">
                <a:solidFill>
                  <a:schemeClr val="bg1"/>
                </a:solidFill>
                <a:latin typeface="Microsoft YaHei" charset="0"/>
                <a:ea typeface="Microsoft YaHei" charset="0"/>
                <a:cs typeface="Microsoft YaHei" charset="0"/>
              </a:defRPr>
            </a:lvl1pPr>
          </a:lstStyle>
          <a:p>
            <a:pPr lvl="0"/>
            <a:r>
              <a:rPr kumimoji="1" lang="en-US" altLang="zh-CN" dirty="0"/>
              <a:t>CLICK</a:t>
            </a:r>
            <a:r>
              <a:rPr kumimoji="1" lang="zh-CN" altLang="en-US" dirty="0"/>
              <a:t> </a:t>
            </a:r>
            <a:r>
              <a:rPr kumimoji="1" lang="en-US" altLang="zh-CN" dirty="0"/>
              <a:t>HERE</a:t>
            </a:r>
            <a:r>
              <a:rPr kumimoji="1" lang="zh-CN" altLang="en-US" dirty="0"/>
              <a:t> </a:t>
            </a:r>
            <a:r>
              <a:rPr kumimoji="1" lang="en-US" altLang="zh-CN" dirty="0"/>
              <a:t>TO</a:t>
            </a:r>
            <a:r>
              <a:rPr kumimoji="1" lang="zh-CN" altLang="en-US" dirty="0"/>
              <a:t> </a:t>
            </a:r>
            <a:r>
              <a:rPr kumimoji="1" lang="en-US" altLang="zh-CN" dirty="0"/>
              <a:t>ADD</a:t>
            </a:r>
            <a:r>
              <a:rPr kumimoji="1" lang="zh-CN" altLang="en-US" dirty="0"/>
              <a:t> </a:t>
            </a:r>
            <a:r>
              <a:rPr kumimoji="1" lang="en-US" altLang="zh-CN" dirty="0"/>
              <a:t>YOUR</a:t>
            </a:r>
            <a:r>
              <a:rPr kumimoji="1" lang="zh-CN" altLang="en-US" dirty="0"/>
              <a:t> </a:t>
            </a:r>
            <a:r>
              <a:rPr kumimoji="1" lang="en-US" altLang="zh-CN" dirty="0"/>
              <a:t>TITLE</a:t>
            </a:r>
            <a:endParaRPr kumimoji="1" lang="zh-CN" altLang="en-US" dirty="0"/>
          </a:p>
        </p:txBody>
      </p:sp>
    </p:spTree>
    <p:extLst>
      <p:ext uri="{BB962C8B-B14F-4D97-AF65-F5344CB8AC3E}">
        <p14:creationId xmlns:p14="http://schemas.microsoft.com/office/powerpoint/2010/main" xmlns="" val="7708339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内容页_2">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椭圆 1"/>
          <p:cNvSpPr/>
          <p:nvPr userDrawn="1"/>
        </p:nvSpPr>
        <p:spPr>
          <a:xfrm rot="19800000">
            <a:off x="5067768" y="-247745"/>
            <a:ext cx="9526783" cy="8781257"/>
          </a:xfrm>
          <a:custGeom>
            <a:avLst/>
            <a:gdLst>
              <a:gd name="connsiteX0" fmla="*/ 0 w 5312228"/>
              <a:gd name="connsiteY0" fmla="*/ 2656114 h 5312228"/>
              <a:gd name="connsiteX1" fmla="*/ 2656114 w 5312228"/>
              <a:gd name="connsiteY1" fmla="*/ 0 h 5312228"/>
              <a:gd name="connsiteX2" fmla="*/ 5312228 w 5312228"/>
              <a:gd name="connsiteY2" fmla="*/ 2656114 h 5312228"/>
              <a:gd name="connsiteX3" fmla="*/ 2656114 w 5312228"/>
              <a:gd name="connsiteY3" fmla="*/ 5312228 h 5312228"/>
              <a:gd name="connsiteX4" fmla="*/ 0 w 5312228"/>
              <a:gd name="connsiteY4" fmla="*/ 2656114 h 5312228"/>
              <a:gd name="connsiteX0" fmla="*/ 108839 w 5421067"/>
              <a:gd name="connsiteY0" fmla="*/ 2712298 h 5368412"/>
              <a:gd name="connsiteX1" fmla="*/ 732953 w 5421067"/>
              <a:gd name="connsiteY1" fmla="*/ 1043155 h 5368412"/>
              <a:gd name="connsiteX2" fmla="*/ 2764953 w 5421067"/>
              <a:gd name="connsiteY2" fmla="*/ 56184 h 5368412"/>
              <a:gd name="connsiteX3" fmla="*/ 5421067 w 5421067"/>
              <a:gd name="connsiteY3" fmla="*/ 2712298 h 5368412"/>
              <a:gd name="connsiteX4" fmla="*/ 2764953 w 5421067"/>
              <a:gd name="connsiteY4" fmla="*/ 5368412 h 5368412"/>
              <a:gd name="connsiteX5" fmla="*/ 108839 w 5421067"/>
              <a:gd name="connsiteY5" fmla="*/ 2712298 h 5368412"/>
              <a:gd name="connsiteX0" fmla="*/ 108839 w 5480256"/>
              <a:gd name="connsiteY0" fmla="*/ 2656720 h 5312834"/>
              <a:gd name="connsiteX1" fmla="*/ 732953 w 5480256"/>
              <a:gd name="connsiteY1" fmla="*/ 987577 h 5312834"/>
              <a:gd name="connsiteX2" fmla="*/ 2764953 w 5480256"/>
              <a:gd name="connsiteY2" fmla="*/ 606 h 5312834"/>
              <a:gd name="connsiteX3" fmla="*/ 4303469 w 5480256"/>
              <a:gd name="connsiteY3" fmla="*/ 871463 h 5312834"/>
              <a:gd name="connsiteX4" fmla="*/ 5421067 w 5480256"/>
              <a:gd name="connsiteY4" fmla="*/ 2656720 h 5312834"/>
              <a:gd name="connsiteX5" fmla="*/ 2764953 w 5480256"/>
              <a:gd name="connsiteY5" fmla="*/ 5312834 h 5312834"/>
              <a:gd name="connsiteX6" fmla="*/ 108839 w 5480256"/>
              <a:gd name="connsiteY6" fmla="*/ 2656720 h 5312834"/>
              <a:gd name="connsiteX0" fmla="*/ 108839 w 5544800"/>
              <a:gd name="connsiteY0" fmla="*/ 2666351 h 5322465"/>
              <a:gd name="connsiteX1" fmla="*/ 732953 w 5544800"/>
              <a:gd name="connsiteY1" fmla="*/ 997208 h 5322465"/>
              <a:gd name="connsiteX2" fmla="*/ 2764953 w 5544800"/>
              <a:gd name="connsiteY2" fmla="*/ 10237 h 5322465"/>
              <a:gd name="connsiteX3" fmla="*/ 4971126 w 5544800"/>
              <a:gd name="connsiteY3" fmla="*/ 619837 h 5322465"/>
              <a:gd name="connsiteX4" fmla="*/ 5421067 w 5544800"/>
              <a:gd name="connsiteY4" fmla="*/ 2666351 h 5322465"/>
              <a:gd name="connsiteX5" fmla="*/ 2764953 w 5544800"/>
              <a:gd name="connsiteY5" fmla="*/ 5322465 h 5322465"/>
              <a:gd name="connsiteX6" fmla="*/ 108839 w 5544800"/>
              <a:gd name="connsiteY6" fmla="*/ 2666351 h 5322465"/>
              <a:gd name="connsiteX0" fmla="*/ 108839 w 5237336"/>
              <a:gd name="connsiteY0" fmla="*/ 2666351 h 5322940"/>
              <a:gd name="connsiteX1" fmla="*/ 732953 w 5237336"/>
              <a:gd name="connsiteY1" fmla="*/ 997208 h 5322940"/>
              <a:gd name="connsiteX2" fmla="*/ 2764953 w 5237336"/>
              <a:gd name="connsiteY2" fmla="*/ 10237 h 5322940"/>
              <a:gd name="connsiteX3" fmla="*/ 4971126 w 5237336"/>
              <a:gd name="connsiteY3" fmla="*/ 619837 h 5322940"/>
              <a:gd name="connsiteX4" fmla="*/ 4927582 w 5237336"/>
              <a:gd name="connsiteY4" fmla="*/ 2869551 h 5322940"/>
              <a:gd name="connsiteX5" fmla="*/ 2764953 w 5237336"/>
              <a:gd name="connsiteY5" fmla="*/ 5322465 h 5322940"/>
              <a:gd name="connsiteX6" fmla="*/ 108839 w 5237336"/>
              <a:gd name="connsiteY6" fmla="*/ 2666351 h 5322940"/>
              <a:gd name="connsiteX0" fmla="*/ 108839 w 5705147"/>
              <a:gd name="connsiteY0" fmla="*/ 2666351 h 5325044"/>
              <a:gd name="connsiteX1" fmla="*/ 732953 w 5705147"/>
              <a:gd name="connsiteY1" fmla="*/ 997208 h 5325044"/>
              <a:gd name="connsiteX2" fmla="*/ 2764953 w 5705147"/>
              <a:gd name="connsiteY2" fmla="*/ 10237 h 5325044"/>
              <a:gd name="connsiteX3" fmla="*/ 4971126 w 5705147"/>
              <a:gd name="connsiteY3" fmla="*/ 619837 h 5325044"/>
              <a:gd name="connsiteX4" fmla="*/ 5609754 w 5705147"/>
              <a:gd name="connsiteY4" fmla="*/ 3116294 h 5325044"/>
              <a:gd name="connsiteX5" fmla="*/ 2764953 w 5705147"/>
              <a:gd name="connsiteY5" fmla="*/ 5322465 h 5325044"/>
              <a:gd name="connsiteX6" fmla="*/ 108839 w 5705147"/>
              <a:gd name="connsiteY6" fmla="*/ 2666351 h 5325044"/>
              <a:gd name="connsiteX0" fmla="*/ 49424 w 5645732"/>
              <a:gd name="connsiteY0" fmla="*/ 2666351 h 5343874"/>
              <a:gd name="connsiteX1" fmla="*/ 673538 w 5645732"/>
              <a:gd name="connsiteY1" fmla="*/ 997208 h 5343874"/>
              <a:gd name="connsiteX2" fmla="*/ 2705538 w 5645732"/>
              <a:gd name="connsiteY2" fmla="*/ 10237 h 5343874"/>
              <a:gd name="connsiteX3" fmla="*/ 4911711 w 5645732"/>
              <a:gd name="connsiteY3" fmla="*/ 619837 h 5343874"/>
              <a:gd name="connsiteX4" fmla="*/ 5550339 w 5645732"/>
              <a:gd name="connsiteY4" fmla="*/ 3116294 h 5343874"/>
              <a:gd name="connsiteX5" fmla="*/ 2705538 w 5645732"/>
              <a:gd name="connsiteY5" fmla="*/ 5322465 h 5343874"/>
              <a:gd name="connsiteX6" fmla="*/ 339710 w 5645732"/>
              <a:gd name="connsiteY6" fmla="*/ 4146808 h 5343874"/>
              <a:gd name="connsiteX7" fmla="*/ 49424 w 5645732"/>
              <a:gd name="connsiteY7" fmla="*/ 2666351 h 5343874"/>
              <a:gd name="connsiteX0" fmla="*/ 180841 w 5777149"/>
              <a:gd name="connsiteY0" fmla="*/ 2666351 h 5335133"/>
              <a:gd name="connsiteX1" fmla="*/ 804955 w 5777149"/>
              <a:gd name="connsiteY1" fmla="*/ 997208 h 5335133"/>
              <a:gd name="connsiteX2" fmla="*/ 2836955 w 5777149"/>
              <a:gd name="connsiteY2" fmla="*/ 10237 h 5335133"/>
              <a:gd name="connsiteX3" fmla="*/ 5043128 w 5777149"/>
              <a:gd name="connsiteY3" fmla="*/ 619837 h 5335133"/>
              <a:gd name="connsiteX4" fmla="*/ 5681756 w 5777149"/>
              <a:gd name="connsiteY4" fmla="*/ 3116294 h 5335133"/>
              <a:gd name="connsiteX5" fmla="*/ 2836955 w 5777149"/>
              <a:gd name="connsiteY5" fmla="*/ 5322465 h 5335133"/>
              <a:gd name="connsiteX6" fmla="*/ 238898 w 5777149"/>
              <a:gd name="connsiteY6" fmla="*/ 3958122 h 5335133"/>
              <a:gd name="connsiteX7" fmla="*/ 180841 w 5777149"/>
              <a:gd name="connsiteY7" fmla="*/ 2666351 h 5335133"/>
              <a:gd name="connsiteX0" fmla="*/ 162747 w 5788084"/>
              <a:gd name="connsiteY0" fmla="*/ 2274466 h 5335133"/>
              <a:gd name="connsiteX1" fmla="*/ 815890 w 5788084"/>
              <a:gd name="connsiteY1" fmla="*/ 997208 h 5335133"/>
              <a:gd name="connsiteX2" fmla="*/ 2847890 w 5788084"/>
              <a:gd name="connsiteY2" fmla="*/ 10237 h 5335133"/>
              <a:gd name="connsiteX3" fmla="*/ 5054063 w 5788084"/>
              <a:gd name="connsiteY3" fmla="*/ 619837 h 5335133"/>
              <a:gd name="connsiteX4" fmla="*/ 5692691 w 5788084"/>
              <a:gd name="connsiteY4" fmla="*/ 3116294 h 5335133"/>
              <a:gd name="connsiteX5" fmla="*/ 2847890 w 5788084"/>
              <a:gd name="connsiteY5" fmla="*/ 5322465 h 5335133"/>
              <a:gd name="connsiteX6" fmla="*/ 249833 w 5788084"/>
              <a:gd name="connsiteY6" fmla="*/ 3958122 h 5335133"/>
              <a:gd name="connsiteX7" fmla="*/ 162747 w 5788084"/>
              <a:gd name="connsiteY7" fmla="*/ 2274466 h 533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084" h="5335133">
                <a:moveTo>
                  <a:pt x="162747" y="2274466"/>
                </a:moveTo>
                <a:cubicBezTo>
                  <a:pt x="257090" y="1780980"/>
                  <a:pt x="373204" y="1439894"/>
                  <a:pt x="815890" y="997208"/>
                </a:cubicBezTo>
                <a:cubicBezTo>
                  <a:pt x="1258576" y="554522"/>
                  <a:pt x="2141528" y="73132"/>
                  <a:pt x="2847890" y="10237"/>
                </a:cubicBezTo>
                <a:cubicBezTo>
                  <a:pt x="3554252" y="-52658"/>
                  <a:pt x="4611377" y="177151"/>
                  <a:pt x="5054063" y="619837"/>
                </a:cubicBezTo>
                <a:cubicBezTo>
                  <a:pt x="5496749" y="1062523"/>
                  <a:pt x="6002329" y="2414770"/>
                  <a:pt x="5692691" y="3116294"/>
                </a:cubicBezTo>
                <a:cubicBezTo>
                  <a:pt x="5383053" y="3817818"/>
                  <a:pt x="3755033" y="5182160"/>
                  <a:pt x="2847890" y="5322465"/>
                </a:cubicBezTo>
                <a:cubicBezTo>
                  <a:pt x="1940747" y="5462770"/>
                  <a:pt x="692519" y="4400808"/>
                  <a:pt x="249833" y="3958122"/>
                </a:cubicBezTo>
                <a:cubicBezTo>
                  <a:pt x="-192853" y="3515436"/>
                  <a:pt x="68404" y="2767952"/>
                  <a:pt x="162747" y="2274466"/>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sp>
        <p:nvSpPr>
          <p:cNvPr id="5" name="椭圆 1"/>
          <p:cNvSpPr/>
          <p:nvPr userDrawn="1"/>
        </p:nvSpPr>
        <p:spPr>
          <a:xfrm rot="17526771">
            <a:off x="5527534" y="-479972"/>
            <a:ext cx="9526783" cy="8781257"/>
          </a:xfrm>
          <a:custGeom>
            <a:avLst/>
            <a:gdLst>
              <a:gd name="connsiteX0" fmla="*/ 0 w 5312228"/>
              <a:gd name="connsiteY0" fmla="*/ 2656114 h 5312228"/>
              <a:gd name="connsiteX1" fmla="*/ 2656114 w 5312228"/>
              <a:gd name="connsiteY1" fmla="*/ 0 h 5312228"/>
              <a:gd name="connsiteX2" fmla="*/ 5312228 w 5312228"/>
              <a:gd name="connsiteY2" fmla="*/ 2656114 h 5312228"/>
              <a:gd name="connsiteX3" fmla="*/ 2656114 w 5312228"/>
              <a:gd name="connsiteY3" fmla="*/ 5312228 h 5312228"/>
              <a:gd name="connsiteX4" fmla="*/ 0 w 5312228"/>
              <a:gd name="connsiteY4" fmla="*/ 2656114 h 5312228"/>
              <a:gd name="connsiteX0" fmla="*/ 108839 w 5421067"/>
              <a:gd name="connsiteY0" fmla="*/ 2712298 h 5368412"/>
              <a:gd name="connsiteX1" fmla="*/ 732953 w 5421067"/>
              <a:gd name="connsiteY1" fmla="*/ 1043155 h 5368412"/>
              <a:gd name="connsiteX2" fmla="*/ 2764953 w 5421067"/>
              <a:gd name="connsiteY2" fmla="*/ 56184 h 5368412"/>
              <a:gd name="connsiteX3" fmla="*/ 5421067 w 5421067"/>
              <a:gd name="connsiteY3" fmla="*/ 2712298 h 5368412"/>
              <a:gd name="connsiteX4" fmla="*/ 2764953 w 5421067"/>
              <a:gd name="connsiteY4" fmla="*/ 5368412 h 5368412"/>
              <a:gd name="connsiteX5" fmla="*/ 108839 w 5421067"/>
              <a:gd name="connsiteY5" fmla="*/ 2712298 h 5368412"/>
              <a:gd name="connsiteX0" fmla="*/ 108839 w 5480256"/>
              <a:gd name="connsiteY0" fmla="*/ 2656720 h 5312834"/>
              <a:gd name="connsiteX1" fmla="*/ 732953 w 5480256"/>
              <a:gd name="connsiteY1" fmla="*/ 987577 h 5312834"/>
              <a:gd name="connsiteX2" fmla="*/ 2764953 w 5480256"/>
              <a:gd name="connsiteY2" fmla="*/ 606 h 5312834"/>
              <a:gd name="connsiteX3" fmla="*/ 4303469 w 5480256"/>
              <a:gd name="connsiteY3" fmla="*/ 871463 h 5312834"/>
              <a:gd name="connsiteX4" fmla="*/ 5421067 w 5480256"/>
              <a:gd name="connsiteY4" fmla="*/ 2656720 h 5312834"/>
              <a:gd name="connsiteX5" fmla="*/ 2764953 w 5480256"/>
              <a:gd name="connsiteY5" fmla="*/ 5312834 h 5312834"/>
              <a:gd name="connsiteX6" fmla="*/ 108839 w 5480256"/>
              <a:gd name="connsiteY6" fmla="*/ 2656720 h 5312834"/>
              <a:gd name="connsiteX0" fmla="*/ 108839 w 5544800"/>
              <a:gd name="connsiteY0" fmla="*/ 2666351 h 5322465"/>
              <a:gd name="connsiteX1" fmla="*/ 732953 w 5544800"/>
              <a:gd name="connsiteY1" fmla="*/ 997208 h 5322465"/>
              <a:gd name="connsiteX2" fmla="*/ 2764953 w 5544800"/>
              <a:gd name="connsiteY2" fmla="*/ 10237 h 5322465"/>
              <a:gd name="connsiteX3" fmla="*/ 4971126 w 5544800"/>
              <a:gd name="connsiteY3" fmla="*/ 619837 h 5322465"/>
              <a:gd name="connsiteX4" fmla="*/ 5421067 w 5544800"/>
              <a:gd name="connsiteY4" fmla="*/ 2666351 h 5322465"/>
              <a:gd name="connsiteX5" fmla="*/ 2764953 w 5544800"/>
              <a:gd name="connsiteY5" fmla="*/ 5322465 h 5322465"/>
              <a:gd name="connsiteX6" fmla="*/ 108839 w 5544800"/>
              <a:gd name="connsiteY6" fmla="*/ 2666351 h 5322465"/>
              <a:gd name="connsiteX0" fmla="*/ 108839 w 5237336"/>
              <a:gd name="connsiteY0" fmla="*/ 2666351 h 5322940"/>
              <a:gd name="connsiteX1" fmla="*/ 732953 w 5237336"/>
              <a:gd name="connsiteY1" fmla="*/ 997208 h 5322940"/>
              <a:gd name="connsiteX2" fmla="*/ 2764953 w 5237336"/>
              <a:gd name="connsiteY2" fmla="*/ 10237 h 5322940"/>
              <a:gd name="connsiteX3" fmla="*/ 4971126 w 5237336"/>
              <a:gd name="connsiteY3" fmla="*/ 619837 h 5322940"/>
              <a:gd name="connsiteX4" fmla="*/ 4927582 w 5237336"/>
              <a:gd name="connsiteY4" fmla="*/ 2869551 h 5322940"/>
              <a:gd name="connsiteX5" fmla="*/ 2764953 w 5237336"/>
              <a:gd name="connsiteY5" fmla="*/ 5322465 h 5322940"/>
              <a:gd name="connsiteX6" fmla="*/ 108839 w 5237336"/>
              <a:gd name="connsiteY6" fmla="*/ 2666351 h 5322940"/>
              <a:gd name="connsiteX0" fmla="*/ 108839 w 5705147"/>
              <a:gd name="connsiteY0" fmla="*/ 2666351 h 5325044"/>
              <a:gd name="connsiteX1" fmla="*/ 732953 w 5705147"/>
              <a:gd name="connsiteY1" fmla="*/ 997208 h 5325044"/>
              <a:gd name="connsiteX2" fmla="*/ 2764953 w 5705147"/>
              <a:gd name="connsiteY2" fmla="*/ 10237 h 5325044"/>
              <a:gd name="connsiteX3" fmla="*/ 4971126 w 5705147"/>
              <a:gd name="connsiteY3" fmla="*/ 619837 h 5325044"/>
              <a:gd name="connsiteX4" fmla="*/ 5609754 w 5705147"/>
              <a:gd name="connsiteY4" fmla="*/ 3116294 h 5325044"/>
              <a:gd name="connsiteX5" fmla="*/ 2764953 w 5705147"/>
              <a:gd name="connsiteY5" fmla="*/ 5322465 h 5325044"/>
              <a:gd name="connsiteX6" fmla="*/ 108839 w 5705147"/>
              <a:gd name="connsiteY6" fmla="*/ 2666351 h 5325044"/>
              <a:gd name="connsiteX0" fmla="*/ 49424 w 5645732"/>
              <a:gd name="connsiteY0" fmla="*/ 2666351 h 5343874"/>
              <a:gd name="connsiteX1" fmla="*/ 673538 w 5645732"/>
              <a:gd name="connsiteY1" fmla="*/ 997208 h 5343874"/>
              <a:gd name="connsiteX2" fmla="*/ 2705538 w 5645732"/>
              <a:gd name="connsiteY2" fmla="*/ 10237 h 5343874"/>
              <a:gd name="connsiteX3" fmla="*/ 4911711 w 5645732"/>
              <a:gd name="connsiteY3" fmla="*/ 619837 h 5343874"/>
              <a:gd name="connsiteX4" fmla="*/ 5550339 w 5645732"/>
              <a:gd name="connsiteY4" fmla="*/ 3116294 h 5343874"/>
              <a:gd name="connsiteX5" fmla="*/ 2705538 w 5645732"/>
              <a:gd name="connsiteY5" fmla="*/ 5322465 h 5343874"/>
              <a:gd name="connsiteX6" fmla="*/ 339710 w 5645732"/>
              <a:gd name="connsiteY6" fmla="*/ 4146808 h 5343874"/>
              <a:gd name="connsiteX7" fmla="*/ 49424 w 5645732"/>
              <a:gd name="connsiteY7" fmla="*/ 2666351 h 5343874"/>
              <a:gd name="connsiteX0" fmla="*/ 180841 w 5777149"/>
              <a:gd name="connsiteY0" fmla="*/ 2666351 h 5335133"/>
              <a:gd name="connsiteX1" fmla="*/ 804955 w 5777149"/>
              <a:gd name="connsiteY1" fmla="*/ 997208 h 5335133"/>
              <a:gd name="connsiteX2" fmla="*/ 2836955 w 5777149"/>
              <a:gd name="connsiteY2" fmla="*/ 10237 h 5335133"/>
              <a:gd name="connsiteX3" fmla="*/ 5043128 w 5777149"/>
              <a:gd name="connsiteY3" fmla="*/ 619837 h 5335133"/>
              <a:gd name="connsiteX4" fmla="*/ 5681756 w 5777149"/>
              <a:gd name="connsiteY4" fmla="*/ 3116294 h 5335133"/>
              <a:gd name="connsiteX5" fmla="*/ 2836955 w 5777149"/>
              <a:gd name="connsiteY5" fmla="*/ 5322465 h 5335133"/>
              <a:gd name="connsiteX6" fmla="*/ 238898 w 5777149"/>
              <a:gd name="connsiteY6" fmla="*/ 3958122 h 5335133"/>
              <a:gd name="connsiteX7" fmla="*/ 180841 w 5777149"/>
              <a:gd name="connsiteY7" fmla="*/ 2666351 h 5335133"/>
              <a:gd name="connsiteX0" fmla="*/ 162747 w 5788084"/>
              <a:gd name="connsiteY0" fmla="*/ 2274466 h 5335133"/>
              <a:gd name="connsiteX1" fmla="*/ 815890 w 5788084"/>
              <a:gd name="connsiteY1" fmla="*/ 997208 h 5335133"/>
              <a:gd name="connsiteX2" fmla="*/ 2847890 w 5788084"/>
              <a:gd name="connsiteY2" fmla="*/ 10237 h 5335133"/>
              <a:gd name="connsiteX3" fmla="*/ 5054063 w 5788084"/>
              <a:gd name="connsiteY3" fmla="*/ 619837 h 5335133"/>
              <a:gd name="connsiteX4" fmla="*/ 5692691 w 5788084"/>
              <a:gd name="connsiteY4" fmla="*/ 3116294 h 5335133"/>
              <a:gd name="connsiteX5" fmla="*/ 2847890 w 5788084"/>
              <a:gd name="connsiteY5" fmla="*/ 5322465 h 5335133"/>
              <a:gd name="connsiteX6" fmla="*/ 249833 w 5788084"/>
              <a:gd name="connsiteY6" fmla="*/ 3958122 h 5335133"/>
              <a:gd name="connsiteX7" fmla="*/ 162747 w 5788084"/>
              <a:gd name="connsiteY7" fmla="*/ 2274466 h 533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084" h="5335133">
                <a:moveTo>
                  <a:pt x="162747" y="2274466"/>
                </a:moveTo>
                <a:cubicBezTo>
                  <a:pt x="257090" y="1780980"/>
                  <a:pt x="373204" y="1439894"/>
                  <a:pt x="815890" y="997208"/>
                </a:cubicBezTo>
                <a:cubicBezTo>
                  <a:pt x="1258576" y="554522"/>
                  <a:pt x="2141528" y="73132"/>
                  <a:pt x="2847890" y="10237"/>
                </a:cubicBezTo>
                <a:cubicBezTo>
                  <a:pt x="3554252" y="-52658"/>
                  <a:pt x="4611377" y="177151"/>
                  <a:pt x="5054063" y="619837"/>
                </a:cubicBezTo>
                <a:cubicBezTo>
                  <a:pt x="5496749" y="1062523"/>
                  <a:pt x="6002329" y="2414770"/>
                  <a:pt x="5692691" y="3116294"/>
                </a:cubicBezTo>
                <a:cubicBezTo>
                  <a:pt x="5383053" y="3817818"/>
                  <a:pt x="3755033" y="5182160"/>
                  <a:pt x="2847890" y="5322465"/>
                </a:cubicBezTo>
                <a:cubicBezTo>
                  <a:pt x="1940747" y="5462770"/>
                  <a:pt x="692519" y="4400808"/>
                  <a:pt x="249833" y="3958122"/>
                </a:cubicBezTo>
                <a:cubicBezTo>
                  <a:pt x="-192853" y="3515436"/>
                  <a:pt x="68404" y="2767952"/>
                  <a:pt x="162747" y="2274466"/>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sp>
        <p:nvSpPr>
          <p:cNvPr id="6" name="文本占位符 7"/>
          <p:cNvSpPr>
            <a:spLocks noGrp="1"/>
          </p:cNvSpPr>
          <p:nvPr>
            <p:ph type="body" sz="quarter" idx="10" hasCustomPrompt="1"/>
          </p:nvPr>
        </p:nvSpPr>
        <p:spPr>
          <a:xfrm>
            <a:off x="322289" y="258233"/>
            <a:ext cx="5302783" cy="721395"/>
          </a:xfrm>
          <a:prstGeom prst="rect">
            <a:avLst/>
          </a:prstGeom>
          <a:ln w="12700" cmpd="sng">
            <a:noFill/>
          </a:ln>
        </p:spPr>
        <p:txBody>
          <a:bodyPr vert="horz" anchor="ctr"/>
          <a:lstStyle>
            <a:lvl1pPr marL="0" indent="0" algn="l">
              <a:buNone/>
              <a:defRPr sz="2400" b="1">
                <a:solidFill>
                  <a:schemeClr val="bg1"/>
                </a:solidFill>
                <a:latin typeface="Microsoft YaHei" charset="0"/>
                <a:ea typeface="Microsoft YaHei" charset="0"/>
                <a:cs typeface="Microsoft YaHei" charset="0"/>
              </a:defRPr>
            </a:lvl1pPr>
          </a:lstStyle>
          <a:p>
            <a:pPr lvl="0"/>
            <a:r>
              <a:rPr kumimoji="1" lang="en-US" altLang="zh-CN" dirty="0"/>
              <a:t>CLICK</a:t>
            </a:r>
            <a:r>
              <a:rPr kumimoji="1" lang="zh-CN" altLang="en-US" dirty="0"/>
              <a:t> </a:t>
            </a:r>
            <a:r>
              <a:rPr kumimoji="1" lang="en-US" altLang="zh-CN" dirty="0"/>
              <a:t>HERE</a:t>
            </a:r>
            <a:r>
              <a:rPr kumimoji="1" lang="zh-CN" altLang="en-US" dirty="0"/>
              <a:t> </a:t>
            </a:r>
            <a:r>
              <a:rPr kumimoji="1" lang="en-US" altLang="zh-CN" dirty="0"/>
              <a:t>TO</a:t>
            </a:r>
            <a:r>
              <a:rPr kumimoji="1" lang="zh-CN" altLang="en-US" dirty="0"/>
              <a:t> </a:t>
            </a:r>
            <a:r>
              <a:rPr kumimoji="1" lang="en-US" altLang="zh-CN" dirty="0"/>
              <a:t>ADD</a:t>
            </a:r>
            <a:r>
              <a:rPr kumimoji="1" lang="zh-CN" altLang="en-US" dirty="0"/>
              <a:t> </a:t>
            </a:r>
            <a:r>
              <a:rPr kumimoji="1" lang="en-US" altLang="zh-CN" dirty="0"/>
              <a:t>YOUR</a:t>
            </a:r>
            <a:r>
              <a:rPr kumimoji="1" lang="zh-CN" altLang="en-US" dirty="0"/>
              <a:t> </a:t>
            </a:r>
            <a:r>
              <a:rPr kumimoji="1" lang="en-US" altLang="zh-CN" dirty="0"/>
              <a:t>TITLE</a:t>
            </a:r>
            <a:endParaRPr kumimoji="1" lang="zh-CN" altLang="en-US" dirty="0"/>
          </a:p>
        </p:txBody>
      </p:sp>
    </p:spTree>
    <p:extLst>
      <p:ext uri="{BB962C8B-B14F-4D97-AF65-F5344CB8AC3E}">
        <p14:creationId xmlns:p14="http://schemas.microsoft.com/office/powerpoint/2010/main" xmlns="" val="18968700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内容页_3">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4" name="组 3"/>
          <p:cNvGrpSpPr/>
          <p:nvPr userDrawn="1"/>
        </p:nvGrpSpPr>
        <p:grpSpPr>
          <a:xfrm rot="21247073">
            <a:off x="-1761892" y="-334537"/>
            <a:ext cx="19187532" cy="9077094"/>
            <a:chOff x="-2207941" y="334536"/>
            <a:chExt cx="19187532" cy="9077094"/>
          </a:xfrm>
        </p:grpSpPr>
        <p:sp>
          <p:nvSpPr>
            <p:cNvPr id="3" name="椭圆 1"/>
            <p:cNvSpPr/>
            <p:nvPr userDrawn="1"/>
          </p:nvSpPr>
          <p:spPr>
            <a:xfrm rot="354265">
              <a:off x="-2207941" y="334536"/>
              <a:ext cx="18689444" cy="9077094"/>
            </a:xfrm>
            <a:custGeom>
              <a:avLst/>
              <a:gdLst>
                <a:gd name="connsiteX0" fmla="*/ 0 w 5312228"/>
                <a:gd name="connsiteY0" fmla="*/ 2656114 h 5312228"/>
                <a:gd name="connsiteX1" fmla="*/ 2656114 w 5312228"/>
                <a:gd name="connsiteY1" fmla="*/ 0 h 5312228"/>
                <a:gd name="connsiteX2" fmla="*/ 5312228 w 5312228"/>
                <a:gd name="connsiteY2" fmla="*/ 2656114 h 5312228"/>
                <a:gd name="connsiteX3" fmla="*/ 2656114 w 5312228"/>
                <a:gd name="connsiteY3" fmla="*/ 5312228 h 5312228"/>
                <a:gd name="connsiteX4" fmla="*/ 0 w 5312228"/>
                <a:gd name="connsiteY4" fmla="*/ 2656114 h 5312228"/>
                <a:gd name="connsiteX0" fmla="*/ 108839 w 5421067"/>
                <a:gd name="connsiteY0" fmla="*/ 2712298 h 5368412"/>
                <a:gd name="connsiteX1" fmla="*/ 732953 w 5421067"/>
                <a:gd name="connsiteY1" fmla="*/ 1043155 h 5368412"/>
                <a:gd name="connsiteX2" fmla="*/ 2764953 w 5421067"/>
                <a:gd name="connsiteY2" fmla="*/ 56184 h 5368412"/>
                <a:gd name="connsiteX3" fmla="*/ 5421067 w 5421067"/>
                <a:gd name="connsiteY3" fmla="*/ 2712298 h 5368412"/>
                <a:gd name="connsiteX4" fmla="*/ 2764953 w 5421067"/>
                <a:gd name="connsiteY4" fmla="*/ 5368412 h 5368412"/>
                <a:gd name="connsiteX5" fmla="*/ 108839 w 5421067"/>
                <a:gd name="connsiteY5" fmla="*/ 2712298 h 5368412"/>
                <a:gd name="connsiteX0" fmla="*/ 108839 w 5480256"/>
                <a:gd name="connsiteY0" fmla="*/ 2656720 h 5312834"/>
                <a:gd name="connsiteX1" fmla="*/ 732953 w 5480256"/>
                <a:gd name="connsiteY1" fmla="*/ 987577 h 5312834"/>
                <a:gd name="connsiteX2" fmla="*/ 2764953 w 5480256"/>
                <a:gd name="connsiteY2" fmla="*/ 606 h 5312834"/>
                <a:gd name="connsiteX3" fmla="*/ 4303469 w 5480256"/>
                <a:gd name="connsiteY3" fmla="*/ 871463 h 5312834"/>
                <a:gd name="connsiteX4" fmla="*/ 5421067 w 5480256"/>
                <a:gd name="connsiteY4" fmla="*/ 2656720 h 5312834"/>
                <a:gd name="connsiteX5" fmla="*/ 2764953 w 5480256"/>
                <a:gd name="connsiteY5" fmla="*/ 5312834 h 5312834"/>
                <a:gd name="connsiteX6" fmla="*/ 108839 w 5480256"/>
                <a:gd name="connsiteY6" fmla="*/ 2656720 h 5312834"/>
                <a:gd name="connsiteX0" fmla="*/ 108839 w 5544800"/>
                <a:gd name="connsiteY0" fmla="*/ 2666351 h 5322465"/>
                <a:gd name="connsiteX1" fmla="*/ 732953 w 5544800"/>
                <a:gd name="connsiteY1" fmla="*/ 997208 h 5322465"/>
                <a:gd name="connsiteX2" fmla="*/ 2764953 w 5544800"/>
                <a:gd name="connsiteY2" fmla="*/ 10237 h 5322465"/>
                <a:gd name="connsiteX3" fmla="*/ 4971126 w 5544800"/>
                <a:gd name="connsiteY3" fmla="*/ 619837 h 5322465"/>
                <a:gd name="connsiteX4" fmla="*/ 5421067 w 5544800"/>
                <a:gd name="connsiteY4" fmla="*/ 2666351 h 5322465"/>
                <a:gd name="connsiteX5" fmla="*/ 2764953 w 5544800"/>
                <a:gd name="connsiteY5" fmla="*/ 5322465 h 5322465"/>
                <a:gd name="connsiteX6" fmla="*/ 108839 w 5544800"/>
                <a:gd name="connsiteY6" fmla="*/ 2666351 h 5322465"/>
                <a:gd name="connsiteX0" fmla="*/ 108839 w 5237336"/>
                <a:gd name="connsiteY0" fmla="*/ 2666351 h 5322940"/>
                <a:gd name="connsiteX1" fmla="*/ 732953 w 5237336"/>
                <a:gd name="connsiteY1" fmla="*/ 997208 h 5322940"/>
                <a:gd name="connsiteX2" fmla="*/ 2764953 w 5237336"/>
                <a:gd name="connsiteY2" fmla="*/ 10237 h 5322940"/>
                <a:gd name="connsiteX3" fmla="*/ 4971126 w 5237336"/>
                <a:gd name="connsiteY3" fmla="*/ 619837 h 5322940"/>
                <a:gd name="connsiteX4" fmla="*/ 4927582 w 5237336"/>
                <a:gd name="connsiteY4" fmla="*/ 2869551 h 5322940"/>
                <a:gd name="connsiteX5" fmla="*/ 2764953 w 5237336"/>
                <a:gd name="connsiteY5" fmla="*/ 5322465 h 5322940"/>
                <a:gd name="connsiteX6" fmla="*/ 108839 w 5237336"/>
                <a:gd name="connsiteY6" fmla="*/ 2666351 h 5322940"/>
                <a:gd name="connsiteX0" fmla="*/ 108839 w 5705147"/>
                <a:gd name="connsiteY0" fmla="*/ 2666351 h 5325044"/>
                <a:gd name="connsiteX1" fmla="*/ 732953 w 5705147"/>
                <a:gd name="connsiteY1" fmla="*/ 997208 h 5325044"/>
                <a:gd name="connsiteX2" fmla="*/ 2764953 w 5705147"/>
                <a:gd name="connsiteY2" fmla="*/ 10237 h 5325044"/>
                <a:gd name="connsiteX3" fmla="*/ 4971126 w 5705147"/>
                <a:gd name="connsiteY3" fmla="*/ 619837 h 5325044"/>
                <a:gd name="connsiteX4" fmla="*/ 5609754 w 5705147"/>
                <a:gd name="connsiteY4" fmla="*/ 3116294 h 5325044"/>
                <a:gd name="connsiteX5" fmla="*/ 2764953 w 5705147"/>
                <a:gd name="connsiteY5" fmla="*/ 5322465 h 5325044"/>
                <a:gd name="connsiteX6" fmla="*/ 108839 w 5705147"/>
                <a:gd name="connsiteY6" fmla="*/ 2666351 h 5325044"/>
                <a:gd name="connsiteX0" fmla="*/ 49424 w 5645732"/>
                <a:gd name="connsiteY0" fmla="*/ 2666351 h 5343874"/>
                <a:gd name="connsiteX1" fmla="*/ 673538 w 5645732"/>
                <a:gd name="connsiteY1" fmla="*/ 997208 h 5343874"/>
                <a:gd name="connsiteX2" fmla="*/ 2705538 w 5645732"/>
                <a:gd name="connsiteY2" fmla="*/ 10237 h 5343874"/>
                <a:gd name="connsiteX3" fmla="*/ 4911711 w 5645732"/>
                <a:gd name="connsiteY3" fmla="*/ 619837 h 5343874"/>
                <a:gd name="connsiteX4" fmla="*/ 5550339 w 5645732"/>
                <a:gd name="connsiteY4" fmla="*/ 3116294 h 5343874"/>
                <a:gd name="connsiteX5" fmla="*/ 2705538 w 5645732"/>
                <a:gd name="connsiteY5" fmla="*/ 5322465 h 5343874"/>
                <a:gd name="connsiteX6" fmla="*/ 339710 w 5645732"/>
                <a:gd name="connsiteY6" fmla="*/ 4146808 h 5343874"/>
                <a:gd name="connsiteX7" fmla="*/ 49424 w 5645732"/>
                <a:gd name="connsiteY7" fmla="*/ 2666351 h 5343874"/>
                <a:gd name="connsiteX0" fmla="*/ 180841 w 5777149"/>
                <a:gd name="connsiteY0" fmla="*/ 2666351 h 5335133"/>
                <a:gd name="connsiteX1" fmla="*/ 804955 w 5777149"/>
                <a:gd name="connsiteY1" fmla="*/ 997208 h 5335133"/>
                <a:gd name="connsiteX2" fmla="*/ 2836955 w 5777149"/>
                <a:gd name="connsiteY2" fmla="*/ 10237 h 5335133"/>
                <a:gd name="connsiteX3" fmla="*/ 5043128 w 5777149"/>
                <a:gd name="connsiteY3" fmla="*/ 619837 h 5335133"/>
                <a:gd name="connsiteX4" fmla="*/ 5681756 w 5777149"/>
                <a:gd name="connsiteY4" fmla="*/ 3116294 h 5335133"/>
                <a:gd name="connsiteX5" fmla="*/ 2836955 w 5777149"/>
                <a:gd name="connsiteY5" fmla="*/ 5322465 h 5335133"/>
                <a:gd name="connsiteX6" fmla="*/ 238898 w 5777149"/>
                <a:gd name="connsiteY6" fmla="*/ 3958122 h 5335133"/>
                <a:gd name="connsiteX7" fmla="*/ 180841 w 5777149"/>
                <a:gd name="connsiteY7" fmla="*/ 2666351 h 5335133"/>
                <a:gd name="connsiteX0" fmla="*/ 162747 w 5788084"/>
                <a:gd name="connsiteY0" fmla="*/ 2274466 h 5335133"/>
                <a:gd name="connsiteX1" fmla="*/ 815890 w 5788084"/>
                <a:gd name="connsiteY1" fmla="*/ 997208 h 5335133"/>
                <a:gd name="connsiteX2" fmla="*/ 2847890 w 5788084"/>
                <a:gd name="connsiteY2" fmla="*/ 10237 h 5335133"/>
                <a:gd name="connsiteX3" fmla="*/ 5054063 w 5788084"/>
                <a:gd name="connsiteY3" fmla="*/ 619837 h 5335133"/>
                <a:gd name="connsiteX4" fmla="*/ 5692691 w 5788084"/>
                <a:gd name="connsiteY4" fmla="*/ 3116294 h 5335133"/>
                <a:gd name="connsiteX5" fmla="*/ 2847890 w 5788084"/>
                <a:gd name="connsiteY5" fmla="*/ 5322465 h 5335133"/>
                <a:gd name="connsiteX6" fmla="*/ 249833 w 5788084"/>
                <a:gd name="connsiteY6" fmla="*/ 3958122 h 5335133"/>
                <a:gd name="connsiteX7" fmla="*/ 162747 w 5788084"/>
                <a:gd name="connsiteY7" fmla="*/ 2274466 h 533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084" h="5335133">
                  <a:moveTo>
                    <a:pt x="162747" y="2274466"/>
                  </a:moveTo>
                  <a:cubicBezTo>
                    <a:pt x="257090" y="1780980"/>
                    <a:pt x="373204" y="1439894"/>
                    <a:pt x="815890" y="997208"/>
                  </a:cubicBezTo>
                  <a:cubicBezTo>
                    <a:pt x="1258576" y="554522"/>
                    <a:pt x="2141528" y="73132"/>
                    <a:pt x="2847890" y="10237"/>
                  </a:cubicBezTo>
                  <a:cubicBezTo>
                    <a:pt x="3554252" y="-52658"/>
                    <a:pt x="4611377" y="177151"/>
                    <a:pt x="5054063" y="619837"/>
                  </a:cubicBezTo>
                  <a:cubicBezTo>
                    <a:pt x="5496749" y="1062523"/>
                    <a:pt x="6002329" y="2414770"/>
                    <a:pt x="5692691" y="3116294"/>
                  </a:cubicBezTo>
                  <a:cubicBezTo>
                    <a:pt x="5383053" y="3817818"/>
                    <a:pt x="3755033" y="5182160"/>
                    <a:pt x="2847890" y="5322465"/>
                  </a:cubicBezTo>
                  <a:cubicBezTo>
                    <a:pt x="1940747" y="5462770"/>
                    <a:pt x="692519" y="4400808"/>
                    <a:pt x="249833" y="3958122"/>
                  </a:cubicBezTo>
                  <a:cubicBezTo>
                    <a:pt x="-192853" y="3515436"/>
                    <a:pt x="68404" y="2767952"/>
                    <a:pt x="162747" y="2274466"/>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sp>
          <p:nvSpPr>
            <p:cNvPr id="6" name="椭圆 1"/>
            <p:cNvSpPr/>
            <p:nvPr userDrawn="1"/>
          </p:nvSpPr>
          <p:spPr>
            <a:xfrm>
              <a:off x="-1709853" y="334536"/>
              <a:ext cx="18689444" cy="9077094"/>
            </a:xfrm>
            <a:custGeom>
              <a:avLst/>
              <a:gdLst>
                <a:gd name="connsiteX0" fmla="*/ 0 w 5312228"/>
                <a:gd name="connsiteY0" fmla="*/ 2656114 h 5312228"/>
                <a:gd name="connsiteX1" fmla="*/ 2656114 w 5312228"/>
                <a:gd name="connsiteY1" fmla="*/ 0 h 5312228"/>
                <a:gd name="connsiteX2" fmla="*/ 5312228 w 5312228"/>
                <a:gd name="connsiteY2" fmla="*/ 2656114 h 5312228"/>
                <a:gd name="connsiteX3" fmla="*/ 2656114 w 5312228"/>
                <a:gd name="connsiteY3" fmla="*/ 5312228 h 5312228"/>
                <a:gd name="connsiteX4" fmla="*/ 0 w 5312228"/>
                <a:gd name="connsiteY4" fmla="*/ 2656114 h 5312228"/>
                <a:gd name="connsiteX0" fmla="*/ 108839 w 5421067"/>
                <a:gd name="connsiteY0" fmla="*/ 2712298 h 5368412"/>
                <a:gd name="connsiteX1" fmla="*/ 732953 w 5421067"/>
                <a:gd name="connsiteY1" fmla="*/ 1043155 h 5368412"/>
                <a:gd name="connsiteX2" fmla="*/ 2764953 w 5421067"/>
                <a:gd name="connsiteY2" fmla="*/ 56184 h 5368412"/>
                <a:gd name="connsiteX3" fmla="*/ 5421067 w 5421067"/>
                <a:gd name="connsiteY3" fmla="*/ 2712298 h 5368412"/>
                <a:gd name="connsiteX4" fmla="*/ 2764953 w 5421067"/>
                <a:gd name="connsiteY4" fmla="*/ 5368412 h 5368412"/>
                <a:gd name="connsiteX5" fmla="*/ 108839 w 5421067"/>
                <a:gd name="connsiteY5" fmla="*/ 2712298 h 5368412"/>
                <a:gd name="connsiteX0" fmla="*/ 108839 w 5480256"/>
                <a:gd name="connsiteY0" fmla="*/ 2656720 h 5312834"/>
                <a:gd name="connsiteX1" fmla="*/ 732953 w 5480256"/>
                <a:gd name="connsiteY1" fmla="*/ 987577 h 5312834"/>
                <a:gd name="connsiteX2" fmla="*/ 2764953 w 5480256"/>
                <a:gd name="connsiteY2" fmla="*/ 606 h 5312834"/>
                <a:gd name="connsiteX3" fmla="*/ 4303469 w 5480256"/>
                <a:gd name="connsiteY3" fmla="*/ 871463 h 5312834"/>
                <a:gd name="connsiteX4" fmla="*/ 5421067 w 5480256"/>
                <a:gd name="connsiteY4" fmla="*/ 2656720 h 5312834"/>
                <a:gd name="connsiteX5" fmla="*/ 2764953 w 5480256"/>
                <a:gd name="connsiteY5" fmla="*/ 5312834 h 5312834"/>
                <a:gd name="connsiteX6" fmla="*/ 108839 w 5480256"/>
                <a:gd name="connsiteY6" fmla="*/ 2656720 h 5312834"/>
                <a:gd name="connsiteX0" fmla="*/ 108839 w 5544800"/>
                <a:gd name="connsiteY0" fmla="*/ 2666351 h 5322465"/>
                <a:gd name="connsiteX1" fmla="*/ 732953 w 5544800"/>
                <a:gd name="connsiteY1" fmla="*/ 997208 h 5322465"/>
                <a:gd name="connsiteX2" fmla="*/ 2764953 w 5544800"/>
                <a:gd name="connsiteY2" fmla="*/ 10237 h 5322465"/>
                <a:gd name="connsiteX3" fmla="*/ 4971126 w 5544800"/>
                <a:gd name="connsiteY3" fmla="*/ 619837 h 5322465"/>
                <a:gd name="connsiteX4" fmla="*/ 5421067 w 5544800"/>
                <a:gd name="connsiteY4" fmla="*/ 2666351 h 5322465"/>
                <a:gd name="connsiteX5" fmla="*/ 2764953 w 5544800"/>
                <a:gd name="connsiteY5" fmla="*/ 5322465 h 5322465"/>
                <a:gd name="connsiteX6" fmla="*/ 108839 w 5544800"/>
                <a:gd name="connsiteY6" fmla="*/ 2666351 h 5322465"/>
                <a:gd name="connsiteX0" fmla="*/ 108839 w 5237336"/>
                <a:gd name="connsiteY0" fmla="*/ 2666351 h 5322940"/>
                <a:gd name="connsiteX1" fmla="*/ 732953 w 5237336"/>
                <a:gd name="connsiteY1" fmla="*/ 997208 h 5322940"/>
                <a:gd name="connsiteX2" fmla="*/ 2764953 w 5237336"/>
                <a:gd name="connsiteY2" fmla="*/ 10237 h 5322940"/>
                <a:gd name="connsiteX3" fmla="*/ 4971126 w 5237336"/>
                <a:gd name="connsiteY3" fmla="*/ 619837 h 5322940"/>
                <a:gd name="connsiteX4" fmla="*/ 4927582 w 5237336"/>
                <a:gd name="connsiteY4" fmla="*/ 2869551 h 5322940"/>
                <a:gd name="connsiteX5" fmla="*/ 2764953 w 5237336"/>
                <a:gd name="connsiteY5" fmla="*/ 5322465 h 5322940"/>
                <a:gd name="connsiteX6" fmla="*/ 108839 w 5237336"/>
                <a:gd name="connsiteY6" fmla="*/ 2666351 h 5322940"/>
                <a:gd name="connsiteX0" fmla="*/ 108839 w 5705147"/>
                <a:gd name="connsiteY0" fmla="*/ 2666351 h 5325044"/>
                <a:gd name="connsiteX1" fmla="*/ 732953 w 5705147"/>
                <a:gd name="connsiteY1" fmla="*/ 997208 h 5325044"/>
                <a:gd name="connsiteX2" fmla="*/ 2764953 w 5705147"/>
                <a:gd name="connsiteY2" fmla="*/ 10237 h 5325044"/>
                <a:gd name="connsiteX3" fmla="*/ 4971126 w 5705147"/>
                <a:gd name="connsiteY3" fmla="*/ 619837 h 5325044"/>
                <a:gd name="connsiteX4" fmla="*/ 5609754 w 5705147"/>
                <a:gd name="connsiteY4" fmla="*/ 3116294 h 5325044"/>
                <a:gd name="connsiteX5" fmla="*/ 2764953 w 5705147"/>
                <a:gd name="connsiteY5" fmla="*/ 5322465 h 5325044"/>
                <a:gd name="connsiteX6" fmla="*/ 108839 w 5705147"/>
                <a:gd name="connsiteY6" fmla="*/ 2666351 h 5325044"/>
                <a:gd name="connsiteX0" fmla="*/ 49424 w 5645732"/>
                <a:gd name="connsiteY0" fmla="*/ 2666351 h 5343874"/>
                <a:gd name="connsiteX1" fmla="*/ 673538 w 5645732"/>
                <a:gd name="connsiteY1" fmla="*/ 997208 h 5343874"/>
                <a:gd name="connsiteX2" fmla="*/ 2705538 w 5645732"/>
                <a:gd name="connsiteY2" fmla="*/ 10237 h 5343874"/>
                <a:gd name="connsiteX3" fmla="*/ 4911711 w 5645732"/>
                <a:gd name="connsiteY3" fmla="*/ 619837 h 5343874"/>
                <a:gd name="connsiteX4" fmla="*/ 5550339 w 5645732"/>
                <a:gd name="connsiteY4" fmla="*/ 3116294 h 5343874"/>
                <a:gd name="connsiteX5" fmla="*/ 2705538 w 5645732"/>
                <a:gd name="connsiteY5" fmla="*/ 5322465 h 5343874"/>
                <a:gd name="connsiteX6" fmla="*/ 339710 w 5645732"/>
                <a:gd name="connsiteY6" fmla="*/ 4146808 h 5343874"/>
                <a:gd name="connsiteX7" fmla="*/ 49424 w 5645732"/>
                <a:gd name="connsiteY7" fmla="*/ 2666351 h 5343874"/>
                <a:gd name="connsiteX0" fmla="*/ 180841 w 5777149"/>
                <a:gd name="connsiteY0" fmla="*/ 2666351 h 5335133"/>
                <a:gd name="connsiteX1" fmla="*/ 804955 w 5777149"/>
                <a:gd name="connsiteY1" fmla="*/ 997208 h 5335133"/>
                <a:gd name="connsiteX2" fmla="*/ 2836955 w 5777149"/>
                <a:gd name="connsiteY2" fmla="*/ 10237 h 5335133"/>
                <a:gd name="connsiteX3" fmla="*/ 5043128 w 5777149"/>
                <a:gd name="connsiteY3" fmla="*/ 619837 h 5335133"/>
                <a:gd name="connsiteX4" fmla="*/ 5681756 w 5777149"/>
                <a:gd name="connsiteY4" fmla="*/ 3116294 h 5335133"/>
                <a:gd name="connsiteX5" fmla="*/ 2836955 w 5777149"/>
                <a:gd name="connsiteY5" fmla="*/ 5322465 h 5335133"/>
                <a:gd name="connsiteX6" fmla="*/ 238898 w 5777149"/>
                <a:gd name="connsiteY6" fmla="*/ 3958122 h 5335133"/>
                <a:gd name="connsiteX7" fmla="*/ 180841 w 5777149"/>
                <a:gd name="connsiteY7" fmla="*/ 2666351 h 5335133"/>
                <a:gd name="connsiteX0" fmla="*/ 162747 w 5788084"/>
                <a:gd name="connsiteY0" fmla="*/ 2274466 h 5335133"/>
                <a:gd name="connsiteX1" fmla="*/ 815890 w 5788084"/>
                <a:gd name="connsiteY1" fmla="*/ 997208 h 5335133"/>
                <a:gd name="connsiteX2" fmla="*/ 2847890 w 5788084"/>
                <a:gd name="connsiteY2" fmla="*/ 10237 h 5335133"/>
                <a:gd name="connsiteX3" fmla="*/ 5054063 w 5788084"/>
                <a:gd name="connsiteY3" fmla="*/ 619837 h 5335133"/>
                <a:gd name="connsiteX4" fmla="*/ 5692691 w 5788084"/>
                <a:gd name="connsiteY4" fmla="*/ 3116294 h 5335133"/>
                <a:gd name="connsiteX5" fmla="*/ 2847890 w 5788084"/>
                <a:gd name="connsiteY5" fmla="*/ 5322465 h 5335133"/>
                <a:gd name="connsiteX6" fmla="*/ 249833 w 5788084"/>
                <a:gd name="connsiteY6" fmla="*/ 3958122 h 5335133"/>
                <a:gd name="connsiteX7" fmla="*/ 162747 w 5788084"/>
                <a:gd name="connsiteY7" fmla="*/ 2274466 h 533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084" h="5335133">
                  <a:moveTo>
                    <a:pt x="162747" y="2274466"/>
                  </a:moveTo>
                  <a:cubicBezTo>
                    <a:pt x="257090" y="1780980"/>
                    <a:pt x="373204" y="1439894"/>
                    <a:pt x="815890" y="997208"/>
                  </a:cubicBezTo>
                  <a:cubicBezTo>
                    <a:pt x="1258576" y="554522"/>
                    <a:pt x="2141528" y="73132"/>
                    <a:pt x="2847890" y="10237"/>
                  </a:cubicBezTo>
                  <a:cubicBezTo>
                    <a:pt x="3554252" y="-52658"/>
                    <a:pt x="4611377" y="177151"/>
                    <a:pt x="5054063" y="619837"/>
                  </a:cubicBezTo>
                  <a:cubicBezTo>
                    <a:pt x="5496749" y="1062523"/>
                    <a:pt x="6002329" y="2414770"/>
                    <a:pt x="5692691" y="3116294"/>
                  </a:cubicBezTo>
                  <a:cubicBezTo>
                    <a:pt x="5383053" y="3817818"/>
                    <a:pt x="3755033" y="5182160"/>
                    <a:pt x="2847890" y="5322465"/>
                  </a:cubicBezTo>
                  <a:cubicBezTo>
                    <a:pt x="1940747" y="5462770"/>
                    <a:pt x="692519" y="4400808"/>
                    <a:pt x="249833" y="3958122"/>
                  </a:cubicBezTo>
                  <a:cubicBezTo>
                    <a:pt x="-192853" y="3515436"/>
                    <a:pt x="68404" y="2767952"/>
                    <a:pt x="162747" y="2274466"/>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grpSp>
      <p:sp>
        <p:nvSpPr>
          <p:cNvPr id="7" name="文本占位符 7"/>
          <p:cNvSpPr>
            <a:spLocks noGrp="1"/>
          </p:cNvSpPr>
          <p:nvPr>
            <p:ph type="body" sz="quarter" idx="10" hasCustomPrompt="1"/>
          </p:nvPr>
        </p:nvSpPr>
        <p:spPr>
          <a:xfrm>
            <a:off x="6607140" y="258233"/>
            <a:ext cx="5302783" cy="721395"/>
          </a:xfrm>
          <a:prstGeom prst="rect">
            <a:avLst/>
          </a:prstGeom>
          <a:ln w="12700" cmpd="sng">
            <a:noFill/>
          </a:ln>
        </p:spPr>
        <p:txBody>
          <a:bodyPr vert="horz" anchor="ctr"/>
          <a:lstStyle>
            <a:lvl1pPr marL="0" indent="0" algn="r">
              <a:buNone/>
              <a:defRPr sz="2400" b="1">
                <a:solidFill>
                  <a:schemeClr val="accent3">
                    <a:lumMod val="75000"/>
                  </a:schemeClr>
                </a:solidFill>
                <a:latin typeface="Microsoft YaHei" charset="0"/>
                <a:ea typeface="Microsoft YaHei" charset="0"/>
                <a:cs typeface="Microsoft YaHei" charset="0"/>
              </a:defRPr>
            </a:lvl1pPr>
          </a:lstStyle>
          <a:p>
            <a:pPr lvl="0"/>
            <a:r>
              <a:rPr kumimoji="1" lang="en-US" altLang="zh-CN" dirty="0"/>
              <a:t>CLICK</a:t>
            </a:r>
            <a:r>
              <a:rPr kumimoji="1" lang="zh-CN" altLang="en-US" dirty="0"/>
              <a:t> </a:t>
            </a:r>
            <a:r>
              <a:rPr kumimoji="1" lang="en-US" altLang="zh-CN" dirty="0"/>
              <a:t>HERE</a:t>
            </a:r>
            <a:r>
              <a:rPr kumimoji="1" lang="zh-CN" altLang="en-US" dirty="0"/>
              <a:t> </a:t>
            </a:r>
            <a:r>
              <a:rPr kumimoji="1" lang="en-US" altLang="zh-CN" dirty="0"/>
              <a:t>TO</a:t>
            </a:r>
            <a:r>
              <a:rPr kumimoji="1" lang="zh-CN" altLang="en-US" dirty="0"/>
              <a:t> </a:t>
            </a:r>
            <a:r>
              <a:rPr kumimoji="1" lang="en-US" altLang="zh-CN" dirty="0"/>
              <a:t>ADD</a:t>
            </a:r>
            <a:r>
              <a:rPr kumimoji="1" lang="zh-CN" altLang="en-US" dirty="0"/>
              <a:t> </a:t>
            </a:r>
            <a:r>
              <a:rPr kumimoji="1" lang="en-US" altLang="zh-CN" dirty="0"/>
              <a:t>YOUR</a:t>
            </a:r>
            <a:r>
              <a:rPr kumimoji="1" lang="zh-CN" altLang="en-US" dirty="0"/>
              <a:t> </a:t>
            </a:r>
            <a:r>
              <a:rPr kumimoji="1" lang="en-US" altLang="zh-CN" dirty="0"/>
              <a:t>TITLE</a:t>
            </a:r>
            <a:endParaRPr kumimoji="1" lang="zh-CN" altLang="en-US" dirty="0"/>
          </a:p>
        </p:txBody>
      </p:sp>
    </p:spTree>
    <p:extLst>
      <p:ext uri="{BB962C8B-B14F-4D97-AF65-F5344CB8AC3E}">
        <p14:creationId xmlns:p14="http://schemas.microsoft.com/office/powerpoint/2010/main" xmlns="" val="2366165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内容页_4">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9" name="组 8"/>
          <p:cNvGrpSpPr/>
          <p:nvPr userDrawn="1"/>
        </p:nvGrpSpPr>
        <p:grpSpPr>
          <a:xfrm rot="17100000" flipH="1">
            <a:off x="-1996604" y="-2649433"/>
            <a:ext cx="12969854" cy="15178844"/>
            <a:chOff x="-3533241" y="-1493421"/>
            <a:chExt cx="10611835" cy="9526783"/>
          </a:xfrm>
        </p:grpSpPr>
        <p:sp>
          <p:nvSpPr>
            <p:cNvPr id="10" name="椭圆 1"/>
            <p:cNvSpPr/>
            <p:nvPr userDrawn="1"/>
          </p:nvSpPr>
          <p:spPr>
            <a:xfrm rot="19800000">
              <a:off x="-3533241" y="-1061330"/>
              <a:ext cx="10611835" cy="8841402"/>
            </a:xfrm>
            <a:custGeom>
              <a:avLst/>
              <a:gdLst>
                <a:gd name="connsiteX0" fmla="*/ 0 w 5312228"/>
                <a:gd name="connsiteY0" fmla="*/ 2656114 h 5312228"/>
                <a:gd name="connsiteX1" fmla="*/ 2656114 w 5312228"/>
                <a:gd name="connsiteY1" fmla="*/ 0 h 5312228"/>
                <a:gd name="connsiteX2" fmla="*/ 5312228 w 5312228"/>
                <a:gd name="connsiteY2" fmla="*/ 2656114 h 5312228"/>
                <a:gd name="connsiteX3" fmla="*/ 2656114 w 5312228"/>
                <a:gd name="connsiteY3" fmla="*/ 5312228 h 5312228"/>
                <a:gd name="connsiteX4" fmla="*/ 0 w 5312228"/>
                <a:gd name="connsiteY4" fmla="*/ 2656114 h 5312228"/>
                <a:gd name="connsiteX0" fmla="*/ 108839 w 5421067"/>
                <a:gd name="connsiteY0" fmla="*/ 2712298 h 5368412"/>
                <a:gd name="connsiteX1" fmla="*/ 732953 w 5421067"/>
                <a:gd name="connsiteY1" fmla="*/ 1043155 h 5368412"/>
                <a:gd name="connsiteX2" fmla="*/ 2764953 w 5421067"/>
                <a:gd name="connsiteY2" fmla="*/ 56184 h 5368412"/>
                <a:gd name="connsiteX3" fmla="*/ 5421067 w 5421067"/>
                <a:gd name="connsiteY3" fmla="*/ 2712298 h 5368412"/>
                <a:gd name="connsiteX4" fmla="*/ 2764953 w 5421067"/>
                <a:gd name="connsiteY4" fmla="*/ 5368412 h 5368412"/>
                <a:gd name="connsiteX5" fmla="*/ 108839 w 5421067"/>
                <a:gd name="connsiteY5" fmla="*/ 2712298 h 5368412"/>
                <a:gd name="connsiteX0" fmla="*/ 108839 w 5480256"/>
                <a:gd name="connsiteY0" fmla="*/ 2656720 h 5312834"/>
                <a:gd name="connsiteX1" fmla="*/ 732953 w 5480256"/>
                <a:gd name="connsiteY1" fmla="*/ 987577 h 5312834"/>
                <a:gd name="connsiteX2" fmla="*/ 2764953 w 5480256"/>
                <a:gd name="connsiteY2" fmla="*/ 606 h 5312834"/>
                <a:gd name="connsiteX3" fmla="*/ 4303469 w 5480256"/>
                <a:gd name="connsiteY3" fmla="*/ 871463 h 5312834"/>
                <a:gd name="connsiteX4" fmla="*/ 5421067 w 5480256"/>
                <a:gd name="connsiteY4" fmla="*/ 2656720 h 5312834"/>
                <a:gd name="connsiteX5" fmla="*/ 2764953 w 5480256"/>
                <a:gd name="connsiteY5" fmla="*/ 5312834 h 5312834"/>
                <a:gd name="connsiteX6" fmla="*/ 108839 w 5480256"/>
                <a:gd name="connsiteY6" fmla="*/ 2656720 h 5312834"/>
                <a:gd name="connsiteX0" fmla="*/ 108839 w 5544800"/>
                <a:gd name="connsiteY0" fmla="*/ 2666351 h 5322465"/>
                <a:gd name="connsiteX1" fmla="*/ 732953 w 5544800"/>
                <a:gd name="connsiteY1" fmla="*/ 997208 h 5322465"/>
                <a:gd name="connsiteX2" fmla="*/ 2764953 w 5544800"/>
                <a:gd name="connsiteY2" fmla="*/ 10237 h 5322465"/>
                <a:gd name="connsiteX3" fmla="*/ 4971126 w 5544800"/>
                <a:gd name="connsiteY3" fmla="*/ 619837 h 5322465"/>
                <a:gd name="connsiteX4" fmla="*/ 5421067 w 5544800"/>
                <a:gd name="connsiteY4" fmla="*/ 2666351 h 5322465"/>
                <a:gd name="connsiteX5" fmla="*/ 2764953 w 5544800"/>
                <a:gd name="connsiteY5" fmla="*/ 5322465 h 5322465"/>
                <a:gd name="connsiteX6" fmla="*/ 108839 w 5544800"/>
                <a:gd name="connsiteY6" fmla="*/ 2666351 h 5322465"/>
                <a:gd name="connsiteX0" fmla="*/ 108839 w 5237336"/>
                <a:gd name="connsiteY0" fmla="*/ 2666351 h 5322940"/>
                <a:gd name="connsiteX1" fmla="*/ 732953 w 5237336"/>
                <a:gd name="connsiteY1" fmla="*/ 997208 h 5322940"/>
                <a:gd name="connsiteX2" fmla="*/ 2764953 w 5237336"/>
                <a:gd name="connsiteY2" fmla="*/ 10237 h 5322940"/>
                <a:gd name="connsiteX3" fmla="*/ 4971126 w 5237336"/>
                <a:gd name="connsiteY3" fmla="*/ 619837 h 5322940"/>
                <a:gd name="connsiteX4" fmla="*/ 4927582 w 5237336"/>
                <a:gd name="connsiteY4" fmla="*/ 2869551 h 5322940"/>
                <a:gd name="connsiteX5" fmla="*/ 2764953 w 5237336"/>
                <a:gd name="connsiteY5" fmla="*/ 5322465 h 5322940"/>
                <a:gd name="connsiteX6" fmla="*/ 108839 w 5237336"/>
                <a:gd name="connsiteY6" fmla="*/ 2666351 h 5322940"/>
                <a:gd name="connsiteX0" fmla="*/ 108839 w 5705147"/>
                <a:gd name="connsiteY0" fmla="*/ 2666351 h 5325044"/>
                <a:gd name="connsiteX1" fmla="*/ 732953 w 5705147"/>
                <a:gd name="connsiteY1" fmla="*/ 997208 h 5325044"/>
                <a:gd name="connsiteX2" fmla="*/ 2764953 w 5705147"/>
                <a:gd name="connsiteY2" fmla="*/ 10237 h 5325044"/>
                <a:gd name="connsiteX3" fmla="*/ 4971126 w 5705147"/>
                <a:gd name="connsiteY3" fmla="*/ 619837 h 5325044"/>
                <a:gd name="connsiteX4" fmla="*/ 5609754 w 5705147"/>
                <a:gd name="connsiteY4" fmla="*/ 3116294 h 5325044"/>
                <a:gd name="connsiteX5" fmla="*/ 2764953 w 5705147"/>
                <a:gd name="connsiteY5" fmla="*/ 5322465 h 5325044"/>
                <a:gd name="connsiteX6" fmla="*/ 108839 w 5705147"/>
                <a:gd name="connsiteY6" fmla="*/ 2666351 h 5325044"/>
                <a:gd name="connsiteX0" fmla="*/ 49424 w 5645732"/>
                <a:gd name="connsiteY0" fmla="*/ 2666351 h 5343874"/>
                <a:gd name="connsiteX1" fmla="*/ 673538 w 5645732"/>
                <a:gd name="connsiteY1" fmla="*/ 997208 h 5343874"/>
                <a:gd name="connsiteX2" fmla="*/ 2705538 w 5645732"/>
                <a:gd name="connsiteY2" fmla="*/ 10237 h 5343874"/>
                <a:gd name="connsiteX3" fmla="*/ 4911711 w 5645732"/>
                <a:gd name="connsiteY3" fmla="*/ 619837 h 5343874"/>
                <a:gd name="connsiteX4" fmla="*/ 5550339 w 5645732"/>
                <a:gd name="connsiteY4" fmla="*/ 3116294 h 5343874"/>
                <a:gd name="connsiteX5" fmla="*/ 2705538 w 5645732"/>
                <a:gd name="connsiteY5" fmla="*/ 5322465 h 5343874"/>
                <a:gd name="connsiteX6" fmla="*/ 339710 w 5645732"/>
                <a:gd name="connsiteY6" fmla="*/ 4146808 h 5343874"/>
                <a:gd name="connsiteX7" fmla="*/ 49424 w 5645732"/>
                <a:gd name="connsiteY7" fmla="*/ 2666351 h 5343874"/>
                <a:gd name="connsiteX0" fmla="*/ 180841 w 5777149"/>
                <a:gd name="connsiteY0" fmla="*/ 2666351 h 5335133"/>
                <a:gd name="connsiteX1" fmla="*/ 804955 w 5777149"/>
                <a:gd name="connsiteY1" fmla="*/ 997208 h 5335133"/>
                <a:gd name="connsiteX2" fmla="*/ 2836955 w 5777149"/>
                <a:gd name="connsiteY2" fmla="*/ 10237 h 5335133"/>
                <a:gd name="connsiteX3" fmla="*/ 5043128 w 5777149"/>
                <a:gd name="connsiteY3" fmla="*/ 619837 h 5335133"/>
                <a:gd name="connsiteX4" fmla="*/ 5681756 w 5777149"/>
                <a:gd name="connsiteY4" fmla="*/ 3116294 h 5335133"/>
                <a:gd name="connsiteX5" fmla="*/ 2836955 w 5777149"/>
                <a:gd name="connsiteY5" fmla="*/ 5322465 h 5335133"/>
                <a:gd name="connsiteX6" fmla="*/ 238898 w 5777149"/>
                <a:gd name="connsiteY6" fmla="*/ 3958122 h 5335133"/>
                <a:gd name="connsiteX7" fmla="*/ 180841 w 5777149"/>
                <a:gd name="connsiteY7" fmla="*/ 2666351 h 5335133"/>
                <a:gd name="connsiteX0" fmla="*/ 162747 w 5788084"/>
                <a:gd name="connsiteY0" fmla="*/ 2274466 h 5335133"/>
                <a:gd name="connsiteX1" fmla="*/ 815890 w 5788084"/>
                <a:gd name="connsiteY1" fmla="*/ 997208 h 5335133"/>
                <a:gd name="connsiteX2" fmla="*/ 2847890 w 5788084"/>
                <a:gd name="connsiteY2" fmla="*/ 10237 h 5335133"/>
                <a:gd name="connsiteX3" fmla="*/ 5054063 w 5788084"/>
                <a:gd name="connsiteY3" fmla="*/ 619837 h 5335133"/>
                <a:gd name="connsiteX4" fmla="*/ 5692691 w 5788084"/>
                <a:gd name="connsiteY4" fmla="*/ 3116294 h 5335133"/>
                <a:gd name="connsiteX5" fmla="*/ 2847890 w 5788084"/>
                <a:gd name="connsiteY5" fmla="*/ 5322465 h 5335133"/>
                <a:gd name="connsiteX6" fmla="*/ 249833 w 5788084"/>
                <a:gd name="connsiteY6" fmla="*/ 3958122 h 5335133"/>
                <a:gd name="connsiteX7" fmla="*/ 162747 w 5788084"/>
                <a:gd name="connsiteY7" fmla="*/ 2274466 h 533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084" h="5335133">
                  <a:moveTo>
                    <a:pt x="162747" y="2274466"/>
                  </a:moveTo>
                  <a:cubicBezTo>
                    <a:pt x="257090" y="1780980"/>
                    <a:pt x="373204" y="1439894"/>
                    <a:pt x="815890" y="997208"/>
                  </a:cubicBezTo>
                  <a:cubicBezTo>
                    <a:pt x="1258576" y="554522"/>
                    <a:pt x="2141528" y="73132"/>
                    <a:pt x="2847890" y="10237"/>
                  </a:cubicBezTo>
                  <a:cubicBezTo>
                    <a:pt x="3554252" y="-52658"/>
                    <a:pt x="4611377" y="177151"/>
                    <a:pt x="5054063" y="619837"/>
                  </a:cubicBezTo>
                  <a:cubicBezTo>
                    <a:pt x="5496749" y="1062523"/>
                    <a:pt x="6002329" y="2414770"/>
                    <a:pt x="5692691" y="3116294"/>
                  </a:cubicBezTo>
                  <a:cubicBezTo>
                    <a:pt x="5383053" y="3817818"/>
                    <a:pt x="3755033" y="5182160"/>
                    <a:pt x="2847890" y="5322465"/>
                  </a:cubicBezTo>
                  <a:cubicBezTo>
                    <a:pt x="1940747" y="5462770"/>
                    <a:pt x="692519" y="4400808"/>
                    <a:pt x="249833" y="3958122"/>
                  </a:cubicBezTo>
                  <a:cubicBezTo>
                    <a:pt x="-192853" y="3515436"/>
                    <a:pt x="68404" y="2767952"/>
                    <a:pt x="162747" y="2274466"/>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sp>
          <p:nvSpPr>
            <p:cNvPr id="11" name="椭圆 1"/>
            <p:cNvSpPr/>
            <p:nvPr userDrawn="1"/>
          </p:nvSpPr>
          <p:spPr>
            <a:xfrm rot="17526771">
              <a:off x="-3623933" y="-1120658"/>
              <a:ext cx="9526783" cy="8781257"/>
            </a:xfrm>
            <a:custGeom>
              <a:avLst/>
              <a:gdLst>
                <a:gd name="connsiteX0" fmla="*/ 0 w 5312228"/>
                <a:gd name="connsiteY0" fmla="*/ 2656114 h 5312228"/>
                <a:gd name="connsiteX1" fmla="*/ 2656114 w 5312228"/>
                <a:gd name="connsiteY1" fmla="*/ 0 h 5312228"/>
                <a:gd name="connsiteX2" fmla="*/ 5312228 w 5312228"/>
                <a:gd name="connsiteY2" fmla="*/ 2656114 h 5312228"/>
                <a:gd name="connsiteX3" fmla="*/ 2656114 w 5312228"/>
                <a:gd name="connsiteY3" fmla="*/ 5312228 h 5312228"/>
                <a:gd name="connsiteX4" fmla="*/ 0 w 5312228"/>
                <a:gd name="connsiteY4" fmla="*/ 2656114 h 5312228"/>
                <a:gd name="connsiteX0" fmla="*/ 108839 w 5421067"/>
                <a:gd name="connsiteY0" fmla="*/ 2712298 h 5368412"/>
                <a:gd name="connsiteX1" fmla="*/ 732953 w 5421067"/>
                <a:gd name="connsiteY1" fmla="*/ 1043155 h 5368412"/>
                <a:gd name="connsiteX2" fmla="*/ 2764953 w 5421067"/>
                <a:gd name="connsiteY2" fmla="*/ 56184 h 5368412"/>
                <a:gd name="connsiteX3" fmla="*/ 5421067 w 5421067"/>
                <a:gd name="connsiteY3" fmla="*/ 2712298 h 5368412"/>
                <a:gd name="connsiteX4" fmla="*/ 2764953 w 5421067"/>
                <a:gd name="connsiteY4" fmla="*/ 5368412 h 5368412"/>
                <a:gd name="connsiteX5" fmla="*/ 108839 w 5421067"/>
                <a:gd name="connsiteY5" fmla="*/ 2712298 h 5368412"/>
                <a:gd name="connsiteX0" fmla="*/ 108839 w 5480256"/>
                <a:gd name="connsiteY0" fmla="*/ 2656720 h 5312834"/>
                <a:gd name="connsiteX1" fmla="*/ 732953 w 5480256"/>
                <a:gd name="connsiteY1" fmla="*/ 987577 h 5312834"/>
                <a:gd name="connsiteX2" fmla="*/ 2764953 w 5480256"/>
                <a:gd name="connsiteY2" fmla="*/ 606 h 5312834"/>
                <a:gd name="connsiteX3" fmla="*/ 4303469 w 5480256"/>
                <a:gd name="connsiteY3" fmla="*/ 871463 h 5312834"/>
                <a:gd name="connsiteX4" fmla="*/ 5421067 w 5480256"/>
                <a:gd name="connsiteY4" fmla="*/ 2656720 h 5312834"/>
                <a:gd name="connsiteX5" fmla="*/ 2764953 w 5480256"/>
                <a:gd name="connsiteY5" fmla="*/ 5312834 h 5312834"/>
                <a:gd name="connsiteX6" fmla="*/ 108839 w 5480256"/>
                <a:gd name="connsiteY6" fmla="*/ 2656720 h 5312834"/>
                <a:gd name="connsiteX0" fmla="*/ 108839 w 5544800"/>
                <a:gd name="connsiteY0" fmla="*/ 2666351 h 5322465"/>
                <a:gd name="connsiteX1" fmla="*/ 732953 w 5544800"/>
                <a:gd name="connsiteY1" fmla="*/ 997208 h 5322465"/>
                <a:gd name="connsiteX2" fmla="*/ 2764953 w 5544800"/>
                <a:gd name="connsiteY2" fmla="*/ 10237 h 5322465"/>
                <a:gd name="connsiteX3" fmla="*/ 4971126 w 5544800"/>
                <a:gd name="connsiteY3" fmla="*/ 619837 h 5322465"/>
                <a:gd name="connsiteX4" fmla="*/ 5421067 w 5544800"/>
                <a:gd name="connsiteY4" fmla="*/ 2666351 h 5322465"/>
                <a:gd name="connsiteX5" fmla="*/ 2764953 w 5544800"/>
                <a:gd name="connsiteY5" fmla="*/ 5322465 h 5322465"/>
                <a:gd name="connsiteX6" fmla="*/ 108839 w 5544800"/>
                <a:gd name="connsiteY6" fmla="*/ 2666351 h 5322465"/>
                <a:gd name="connsiteX0" fmla="*/ 108839 w 5237336"/>
                <a:gd name="connsiteY0" fmla="*/ 2666351 h 5322940"/>
                <a:gd name="connsiteX1" fmla="*/ 732953 w 5237336"/>
                <a:gd name="connsiteY1" fmla="*/ 997208 h 5322940"/>
                <a:gd name="connsiteX2" fmla="*/ 2764953 w 5237336"/>
                <a:gd name="connsiteY2" fmla="*/ 10237 h 5322940"/>
                <a:gd name="connsiteX3" fmla="*/ 4971126 w 5237336"/>
                <a:gd name="connsiteY3" fmla="*/ 619837 h 5322940"/>
                <a:gd name="connsiteX4" fmla="*/ 4927582 w 5237336"/>
                <a:gd name="connsiteY4" fmla="*/ 2869551 h 5322940"/>
                <a:gd name="connsiteX5" fmla="*/ 2764953 w 5237336"/>
                <a:gd name="connsiteY5" fmla="*/ 5322465 h 5322940"/>
                <a:gd name="connsiteX6" fmla="*/ 108839 w 5237336"/>
                <a:gd name="connsiteY6" fmla="*/ 2666351 h 5322940"/>
                <a:gd name="connsiteX0" fmla="*/ 108839 w 5705147"/>
                <a:gd name="connsiteY0" fmla="*/ 2666351 h 5325044"/>
                <a:gd name="connsiteX1" fmla="*/ 732953 w 5705147"/>
                <a:gd name="connsiteY1" fmla="*/ 997208 h 5325044"/>
                <a:gd name="connsiteX2" fmla="*/ 2764953 w 5705147"/>
                <a:gd name="connsiteY2" fmla="*/ 10237 h 5325044"/>
                <a:gd name="connsiteX3" fmla="*/ 4971126 w 5705147"/>
                <a:gd name="connsiteY3" fmla="*/ 619837 h 5325044"/>
                <a:gd name="connsiteX4" fmla="*/ 5609754 w 5705147"/>
                <a:gd name="connsiteY4" fmla="*/ 3116294 h 5325044"/>
                <a:gd name="connsiteX5" fmla="*/ 2764953 w 5705147"/>
                <a:gd name="connsiteY5" fmla="*/ 5322465 h 5325044"/>
                <a:gd name="connsiteX6" fmla="*/ 108839 w 5705147"/>
                <a:gd name="connsiteY6" fmla="*/ 2666351 h 5325044"/>
                <a:gd name="connsiteX0" fmla="*/ 49424 w 5645732"/>
                <a:gd name="connsiteY0" fmla="*/ 2666351 h 5343874"/>
                <a:gd name="connsiteX1" fmla="*/ 673538 w 5645732"/>
                <a:gd name="connsiteY1" fmla="*/ 997208 h 5343874"/>
                <a:gd name="connsiteX2" fmla="*/ 2705538 w 5645732"/>
                <a:gd name="connsiteY2" fmla="*/ 10237 h 5343874"/>
                <a:gd name="connsiteX3" fmla="*/ 4911711 w 5645732"/>
                <a:gd name="connsiteY3" fmla="*/ 619837 h 5343874"/>
                <a:gd name="connsiteX4" fmla="*/ 5550339 w 5645732"/>
                <a:gd name="connsiteY4" fmla="*/ 3116294 h 5343874"/>
                <a:gd name="connsiteX5" fmla="*/ 2705538 w 5645732"/>
                <a:gd name="connsiteY5" fmla="*/ 5322465 h 5343874"/>
                <a:gd name="connsiteX6" fmla="*/ 339710 w 5645732"/>
                <a:gd name="connsiteY6" fmla="*/ 4146808 h 5343874"/>
                <a:gd name="connsiteX7" fmla="*/ 49424 w 5645732"/>
                <a:gd name="connsiteY7" fmla="*/ 2666351 h 5343874"/>
                <a:gd name="connsiteX0" fmla="*/ 180841 w 5777149"/>
                <a:gd name="connsiteY0" fmla="*/ 2666351 h 5335133"/>
                <a:gd name="connsiteX1" fmla="*/ 804955 w 5777149"/>
                <a:gd name="connsiteY1" fmla="*/ 997208 h 5335133"/>
                <a:gd name="connsiteX2" fmla="*/ 2836955 w 5777149"/>
                <a:gd name="connsiteY2" fmla="*/ 10237 h 5335133"/>
                <a:gd name="connsiteX3" fmla="*/ 5043128 w 5777149"/>
                <a:gd name="connsiteY3" fmla="*/ 619837 h 5335133"/>
                <a:gd name="connsiteX4" fmla="*/ 5681756 w 5777149"/>
                <a:gd name="connsiteY4" fmla="*/ 3116294 h 5335133"/>
                <a:gd name="connsiteX5" fmla="*/ 2836955 w 5777149"/>
                <a:gd name="connsiteY5" fmla="*/ 5322465 h 5335133"/>
                <a:gd name="connsiteX6" fmla="*/ 238898 w 5777149"/>
                <a:gd name="connsiteY6" fmla="*/ 3958122 h 5335133"/>
                <a:gd name="connsiteX7" fmla="*/ 180841 w 5777149"/>
                <a:gd name="connsiteY7" fmla="*/ 2666351 h 5335133"/>
                <a:gd name="connsiteX0" fmla="*/ 162747 w 5788084"/>
                <a:gd name="connsiteY0" fmla="*/ 2274466 h 5335133"/>
                <a:gd name="connsiteX1" fmla="*/ 815890 w 5788084"/>
                <a:gd name="connsiteY1" fmla="*/ 997208 h 5335133"/>
                <a:gd name="connsiteX2" fmla="*/ 2847890 w 5788084"/>
                <a:gd name="connsiteY2" fmla="*/ 10237 h 5335133"/>
                <a:gd name="connsiteX3" fmla="*/ 5054063 w 5788084"/>
                <a:gd name="connsiteY3" fmla="*/ 619837 h 5335133"/>
                <a:gd name="connsiteX4" fmla="*/ 5692691 w 5788084"/>
                <a:gd name="connsiteY4" fmla="*/ 3116294 h 5335133"/>
                <a:gd name="connsiteX5" fmla="*/ 2847890 w 5788084"/>
                <a:gd name="connsiteY5" fmla="*/ 5322465 h 5335133"/>
                <a:gd name="connsiteX6" fmla="*/ 249833 w 5788084"/>
                <a:gd name="connsiteY6" fmla="*/ 3958122 h 5335133"/>
                <a:gd name="connsiteX7" fmla="*/ 162747 w 5788084"/>
                <a:gd name="connsiteY7" fmla="*/ 2274466 h 533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084" h="5335133">
                  <a:moveTo>
                    <a:pt x="162747" y="2274466"/>
                  </a:moveTo>
                  <a:cubicBezTo>
                    <a:pt x="257090" y="1780980"/>
                    <a:pt x="373204" y="1439894"/>
                    <a:pt x="815890" y="997208"/>
                  </a:cubicBezTo>
                  <a:cubicBezTo>
                    <a:pt x="1258576" y="554522"/>
                    <a:pt x="2141528" y="73132"/>
                    <a:pt x="2847890" y="10237"/>
                  </a:cubicBezTo>
                  <a:cubicBezTo>
                    <a:pt x="3554252" y="-52658"/>
                    <a:pt x="4611377" y="177151"/>
                    <a:pt x="5054063" y="619837"/>
                  </a:cubicBezTo>
                  <a:cubicBezTo>
                    <a:pt x="5496749" y="1062523"/>
                    <a:pt x="6002329" y="2414770"/>
                    <a:pt x="5692691" y="3116294"/>
                  </a:cubicBezTo>
                  <a:cubicBezTo>
                    <a:pt x="5383053" y="3817818"/>
                    <a:pt x="3755033" y="5182160"/>
                    <a:pt x="2847890" y="5322465"/>
                  </a:cubicBezTo>
                  <a:cubicBezTo>
                    <a:pt x="1940747" y="5462770"/>
                    <a:pt x="692519" y="4400808"/>
                    <a:pt x="249833" y="3958122"/>
                  </a:cubicBezTo>
                  <a:cubicBezTo>
                    <a:pt x="-192853" y="3515436"/>
                    <a:pt x="68404" y="2767952"/>
                    <a:pt x="162747" y="2274466"/>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grpSp>
      <p:sp>
        <p:nvSpPr>
          <p:cNvPr id="12" name="文本占位符 7"/>
          <p:cNvSpPr>
            <a:spLocks noGrp="1"/>
          </p:cNvSpPr>
          <p:nvPr>
            <p:ph type="body" sz="quarter" idx="10" hasCustomPrompt="1"/>
          </p:nvPr>
        </p:nvSpPr>
        <p:spPr>
          <a:xfrm>
            <a:off x="322289" y="258233"/>
            <a:ext cx="5302783" cy="721395"/>
          </a:xfrm>
          <a:prstGeom prst="rect">
            <a:avLst/>
          </a:prstGeom>
          <a:ln w="12700" cmpd="sng">
            <a:noFill/>
          </a:ln>
        </p:spPr>
        <p:txBody>
          <a:bodyPr vert="horz" anchor="ctr"/>
          <a:lstStyle>
            <a:lvl1pPr marL="0" indent="0" algn="l">
              <a:buNone/>
              <a:defRPr sz="2400" b="1">
                <a:solidFill>
                  <a:schemeClr val="accent2">
                    <a:lumMod val="75000"/>
                  </a:schemeClr>
                </a:solidFill>
                <a:latin typeface="Microsoft YaHei" charset="0"/>
                <a:ea typeface="Microsoft YaHei" charset="0"/>
                <a:cs typeface="Microsoft YaHei" charset="0"/>
              </a:defRPr>
            </a:lvl1pPr>
          </a:lstStyle>
          <a:p>
            <a:pPr lvl="0"/>
            <a:r>
              <a:rPr kumimoji="1" lang="en-US" altLang="zh-CN" dirty="0"/>
              <a:t>CLICK</a:t>
            </a:r>
            <a:r>
              <a:rPr kumimoji="1" lang="zh-CN" altLang="en-US" dirty="0"/>
              <a:t> </a:t>
            </a:r>
            <a:r>
              <a:rPr kumimoji="1" lang="en-US" altLang="zh-CN" dirty="0"/>
              <a:t>HERE</a:t>
            </a:r>
            <a:r>
              <a:rPr kumimoji="1" lang="zh-CN" altLang="en-US" dirty="0"/>
              <a:t> </a:t>
            </a:r>
            <a:r>
              <a:rPr kumimoji="1" lang="en-US" altLang="zh-CN" dirty="0"/>
              <a:t>TO</a:t>
            </a:r>
            <a:r>
              <a:rPr kumimoji="1" lang="zh-CN" altLang="en-US" dirty="0"/>
              <a:t> </a:t>
            </a:r>
            <a:r>
              <a:rPr kumimoji="1" lang="en-US" altLang="zh-CN" dirty="0"/>
              <a:t>ADD</a:t>
            </a:r>
            <a:r>
              <a:rPr kumimoji="1" lang="zh-CN" altLang="en-US" dirty="0"/>
              <a:t> </a:t>
            </a:r>
            <a:r>
              <a:rPr kumimoji="1" lang="en-US" altLang="zh-CN" dirty="0"/>
              <a:t>YOUR</a:t>
            </a:r>
            <a:r>
              <a:rPr kumimoji="1" lang="zh-CN" altLang="en-US" dirty="0"/>
              <a:t> </a:t>
            </a:r>
            <a:r>
              <a:rPr kumimoji="1" lang="en-US" altLang="zh-CN" dirty="0"/>
              <a:t>TITLE</a:t>
            </a:r>
            <a:endParaRPr kumimoji="1" lang="zh-CN" altLang="en-US" dirty="0"/>
          </a:p>
        </p:txBody>
      </p:sp>
    </p:spTree>
    <p:extLst>
      <p:ext uri="{BB962C8B-B14F-4D97-AF65-F5344CB8AC3E}">
        <p14:creationId xmlns:p14="http://schemas.microsoft.com/office/powerpoint/2010/main" xmlns="" val="17537799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内容页_5">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0" y="0"/>
            <a:ext cx="12192000" cy="6854653"/>
          </a:xfrm>
          <a:prstGeom prst="rect">
            <a:avLst/>
          </a:prstGeom>
        </p:spPr>
      </p:pic>
      <p:sp>
        <p:nvSpPr>
          <p:cNvPr id="3" name="矩形 2"/>
          <p:cNvSpPr/>
          <p:nvPr userDrawn="1"/>
        </p:nvSpPr>
        <p:spPr>
          <a:xfrm>
            <a:off x="0" y="0"/>
            <a:ext cx="12192000" cy="6858000"/>
          </a:xfrm>
          <a:prstGeom prst="rect">
            <a:avLst/>
          </a:prstGeom>
          <a:gradFill flip="none" rotWithShape="1">
            <a:gsLst>
              <a:gs pos="100000">
                <a:schemeClr val="accent2">
                  <a:lumMod val="50000"/>
                </a:schemeClr>
              </a:gs>
              <a:gs pos="41000">
                <a:schemeClr val="accent1">
                  <a:lumMod val="75000"/>
                  <a:alpha val="80000"/>
                </a:schemeClr>
              </a:gs>
              <a:gs pos="0">
                <a:schemeClr val="accent3">
                  <a:lumMod val="75000"/>
                  <a:alpha val="80000"/>
                </a:schemeClr>
              </a:gs>
              <a:gs pos="72000">
                <a:schemeClr val="accent2">
                  <a:lumMod val="75000"/>
                  <a:alpha val="8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文本占位符 7"/>
          <p:cNvSpPr>
            <a:spLocks noGrp="1"/>
          </p:cNvSpPr>
          <p:nvPr>
            <p:ph type="body" sz="quarter" idx="10" hasCustomPrompt="1"/>
          </p:nvPr>
        </p:nvSpPr>
        <p:spPr>
          <a:xfrm>
            <a:off x="322289" y="258233"/>
            <a:ext cx="5302783" cy="721395"/>
          </a:xfrm>
          <a:prstGeom prst="rect">
            <a:avLst/>
          </a:prstGeom>
          <a:ln w="12700" cmpd="sng">
            <a:noFill/>
          </a:ln>
        </p:spPr>
        <p:txBody>
          <a:bodyPr vert="horz" anchor="ctr"/>
          <a:lstStyle>
            <a:lvl1pPr marL="0" indent="0" algn="l">
              <a:buNone/>
              <a:defRPr sz="2400" b="1">
                <a:solidFill>
                  <a:schemeClr val="bg1"/>
                </a:solidFill>
                <a:latin typeface="Microsoft YaHei" charset="0"/>
                <a:ea typeface="Microsoft YaHei" charset="0"/>
                <a:cs typeface="Microsoft YaHei" charset="0"/>
              </a:defRPr>
            </a:lvl1pPr>
          </a:lstStyle>
          <a:p>
            <a:pPr lvl="0"/>
            <a:r>
              <a:rPr kumimoji="1" lang="en-US" altLang="zh-CN" dirty="0"/>
              <a:t>CLICK</a:t>
            </a:r>
            <a:r>
              <a:rPr kumimoji="1" lang="zh-CN" altLang="en-US" dirty="0"/>
              <a:t> </a:t>
            </a:r>
            <a:r>
              <a:rPr kumimoji="1" lang="en-US" altLang="zh-CN" dirty="0"/>
              <a:t>HERE</a:t>
            </a:r>
            <a:r>
              <a:rPr kumimoji="1" lang="zh-CN" altLang="en-US" dirty="0"/>
              <a:t> </a:t>
            </a:r>
            <a:r>
              <a:rPr kumimoji="1" lang="en-US" altLang="zh-CN" dirty="0"/>
              <a:t>TO</a:t>
            </a:r>
            <a:r>
              <a:rPr kumimoji="1" lang="zh-CN" altLang="en-US" dirty="0"/>
              <a:t> </a:t>
            </a:r>
            <a:r>
              <a:rPr kumimoji="1" lang="en-US" altLang="zh-CN" dirty="0"/>
              <a:t>ADD</a:t>
            </a:r>
            <a:r>
              <a:rPr kumimoji="1" lang="zh-CN" altLang="en-US" dirty="0"/>
              <a:t> </a:t>
            </a:r>
            <a:r>
              <a:rPr kumimoji="1" lang="en-US" altLang="zh-CN" dirty="0"/>
              <a:t>YOUR</a:t>
            </a:r>
            <a:r>
              <a:rPr kumimoji="1" lang="zh-CN" altLang="en-US" dirty="0"/>
              <a:t> </a:t>
            </a:r>
            <a:r>
              <a:rPr kumimoji="1" lang="en-US" altLang="zh-CN" dirty="0"/>
              <a:t>TITLE</a:t>
            </a:r>
            <a:endParaRPr kumimoji="1" lang="zh-CN" altLang="en-US" dirty="0"/>
          </a:p>
        </p:txBody>
      </p:sp>
    </p:spTree>
    <p:extLst>
      <p:ext uri="{BB962C8B-B14F-4D97-AF65-F5344CB8AC3E}">
        <p14:creationId xmlns:p14="http://schemas.microsoft.com/office/powerpoint/2010/main" xmlns="" val="787497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内容页_6">
    <p:bg>
      <p:bgPr>
        <a:solidFill>
          <a:schemeClr val="accent1">
            <a:lumMod val="75000"/>
          </a:schemeClr>
        </a:solidFill>
        <a:effectLst/>
      </p:bgPr>
    </p:bg>
    <p:spTree>
      <p:nvGrpSpPr>
        <p:cNvPr id="1" name=""/>
        <p:cNvGrpSpPr/>
        <p:nvPr/>
      </p:nvGrpSpPr>
      <p:grpSpPr>
        <a:xfrm>
          <a:off x="0" y="0"/>
          <a:ext cx="0" cy="0"/>
          <a:chOff x="0" y="0"/>
          <a:chExt cx="0" cy="0"/>
        </a:xfrm>
      </p:grpSpPr>
      <p:sp>
        <p:nvSpPr>
          <p:cNvPr id="7" name="文本占位符 7"/>
          <p:cNvSpPr>
            <a:spLocks noGrp="1"/>
          </p:cNvSpPr>
          <p:nvPr>
            <p:ph type="body" sz="quarter" idx="10" hasCustomPrompt="1"/>
          </p:nvPr>
        </p:nvSpPr>
        <p:spPr>
          <a:xfrm>
            <a:off x="322289" y="258233"/>
            <a:ext cx="5302783" cy="721395"/>
          </a:xfrm>
          <a:prstGeom prst="rect">
            <a:avLst/>
          </a:prstGeom>
          <a:ln w="12700" cmpd="sng">
            <a:noFill/>
          </a:ln>
        </p:spPr>
        <p:txBody>
          <a:bodyPr vert="horz" anchor="ctr"/>
          <a:lstStyle>
            <a:lvl1pPr marL="0" indent="0" algn="l">
              <a:buNone/>
              <a:defRPr sz="2400" b="1">
                <a:solidFill>
                  <a:schemeClr val="bg1"/>
                </a:solidFill>
                <a:latin typeface="Microsoft YaHei" charset="0"/>
                <a:ea typeface="Microsoft YaHei" charset="0"/>
                <a:cs typeface="Microsoft YaHei" charset="0"/>
              </a:defRPr>
            </a:lvl1pPr>
          </a:lstStyle>
          <a:p>
            <a:pPr lvl="0"/>
            <a:r>
              <a:rPr kumimoji="1" lang="en-US" altLang="zh-CN" dirty="0"/>
              <a:t>CLICK</a:t>
            </a:r>
            <a:r>
              <a:rPr kumimoji="1" lang="zh-CN" altLang="en-US" dirty="0"/>
              <a:t> </a:t>
            </a:r>
            <a:r>
              <a:rPr kumimoji="1" lang="en-US" altLang="zh-CN" dirty="0"/>
              <a:t>HERE</a:t>
            </a:r>
            <a:r>
              <a:rPr kumimoji="1" lang="zh-CN" altLang="en-US" dirty="0"/>
              <a:t> </a:t>
            </a:r>
            <a:r>
              <a:rPr kumimoji="1" lang="en-US" altLang="zh-CN" dirty="0"/>
              <a:t>TO</a:t>
            </a:r>
            <a:r>
              <a:rPr kumimoji="1" lang="zh-CN" altLang="en-US" dirty="0"/>
              <a:t> </a:t>
            </a:r>
            <a:r>
              <a:rPr kumimoji="1" lang="en-US" altLang="zh-CN" dirty="0"/>
              <a:t>ADD</a:t>
            </a:r>
            <a:r>
              <a:rPr kumimoji="1" lang="zh-CN" altLang="en-US" dirty="0"/>
              <a:t> </a:t>
            </a:r>
            <a:r>
              <a:rPr kumimoji="1" lang="en-US" altLang="zh-CN" dirty="0"/>
              <a:t>YOUR</a:t>
            </a:r>
            <a:r>
              <a:rPr kumimoji="1" lang="zh-CN" altLang="en-US" dirty="0"/>
              <a:t> </a:t>
            </a:r>
            <a:r>
              <a:rPr kumimoji="1" lang="en-US" altLang="zh-CN" dirty="0"/>
              <a:t>TITLE</a:t>
            </a:r>
            <a:endParaRPr kumimoji="1" lang="zh-CN" altLang="en-US" dirty="0"/>
          </a:p>
        </p:txBody>
      </p:sp>
      <p:sp>
        <p:nvSpPr>
          <p:cNvPr id="3" name="矩形 2"/>
          <p:cNvSpPr/>
          <p:nvPr userDrawn="1"/>
        </p:nvSpPr>
        <p:spPr>
          <a:xfrm>
            <a:off x="0" y="1182028"/>
            <a:ext cx="12192000" cy="56759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a:p>
        </p:txBody>
      </p:sp>
    </p:spTree>
    <p:extLst>
      <p:ext uri="{BB962C8B-B14F-4D97-AF65-F5344CB8AC3E}">
        <p14:creationId xmlns:p14="http://schemas.microsoft.com/office/powerpoint/2010/main" xmlns="" val="11074841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内容页_7">
    <p:bg>
      <p:bgPr>
        <a:solidFill>
          <a:schemeClr val="accent2">
            <a:lumMod val="75000"/>
          </a:schemeClr>
        </a:solidFill>
        <a:effectLst/>
      </p:bgPr>
    </p:bg>
    <p:spTree>
      <p:nvGrpSpPr>
        <p:cNvPr id="1" name=""/>
        <p:cNvGrpSpPr/>
        <p:nvPr/>
      </p:nvGrpSpPr>
      <p:grpSpPr>
        <a:xfrm>
          <a:off x="0" y="0"/>
          <a:ext cx="0" cy="0"/>
          <a:chOff x="0" y="0"/>
          <a:chExt cx="0" cy="0"/>
        </a:xfrm>
      </p:grpSpPr>
      <p:sp>
        <p:nvSpPr>
          <p:cNvPr id="2" name="文本占位符 7"/>
          <p:cNvSpPr>
            <a:spLocks noGrp="1"/>
          </p:cNvSpPr>
          <p:nvPr>
            <p:ph type="body" sz="quarter" idx="10" hasCustomPrompt="1"/>
          </p:nvPr>
        </p:nvSpPr>
        <p:spPr>
          <a:xfrm>
            <a:off x="322289" y="258233"/>
            <a:ext cx="5302783" cy="721395"/>
          </a:xfrm>
          <a:prstGeom prst="rect">
            <a:avLst/>
          </a:prstGeom>
          <a:ln w="12700" cmpd="sng">
            <a:noFill/>
          </a:ln>
        </p:spPr>
        <p:txBody>
          <a:bodyPr vert="horz" anchor="ctr"/>
          <a:lstStyle>
            <a:lvl1pPr marL="0" indent="0" algn="l">
              <a:buNone/>
              <a:defRPr sz="2400" b="1">
                <a:solidFill>
                  <a:schemeClr val="bg1"/>
                </a:solidFill>
                <a:latin typeface="Microsoft YaHei" charset="0"/>
                <a:ea typeface="Microsoft YaHei" charset="0"/>
                <a:cs typeface="Microsoft YaHei" charset="0"/>
              </a:defRPr>
            </a:lvl1pPr>
          </a:lstStyle>
          <a:p>
            <a:pPr lvl="0"/>
            <a:r>
              <a:rPr kumimoji="1" lang="en-US" altLang="zh-CN" dirty="0"/>
              <a:t>CLICK</a:t>
            </a:r>
            <a:r>
              <a:rPr kumimoji="1" lang="zh-CN" altLang="en-US" dirty="0"/>
              <a:t> </a:t>
            </a:r>
            <a:r>
              <a:rPr kumimoji="1" lang="en-US" altLang="zh-CN" dirty="0"/>
              <a:t>HERE</a:t>
            </a:r>
            <a:r>
              <a:rPr kumimoji="1" lang="zh-CN" altLang="en-US" dirty="0"/>
              <a:t> </a:t>
            </a:r>
            <a:r>
              <a:rPr kumimoji="1" lang="en-US" altLang="zh-CN" dirty="0"/>
              <a:t>TO</a:t>
            </a:r>
            <a:r>
              <a:rPr kumimoji="1" lang="zh-CN" altLang="en-US" dirty="0"/>
              <a:t> </a:t>
            </a:r>
            <a:r>
              <a:rPr kumimoji="1" lang="en-US" altLang="zh-CN" dirty="0"/>
              <a:t>ADD</a:t>
            </a:r>
            <a:r>
              <a:rPr kumimoji="1" lang="zh-CN" altLang="en-US" dirty="0"/>
              <a:t> </a:t>
            </a:r>
            <a:r>
              <a:rPr kumimoji="1" lang="en-US" altLang="zh-CN" dirty="0"/>
              <a:t>YOUR</a:t>
            </a:r>
            <a:r>
              <a:rPr kumimoji="1" lang="zh-CN" altLang="en-US" dirty="0"/>
              <a:t> </a:t>
            </a:r>
            <a:r>
              <a:rPr kumimoji="1" lang="en-US" altLang="zh-CN" dirty="0"/>
              <a:t>TITLE</a:t>
            </a:r>
            <a:endParaRPr kumimoji="1" lang="zh-CN" altLang="en-US" dirty="0"/>
          </a:p>
        </p:txBody>
      </p:sp>
      <p:sp>
        <p:nvSpPr>
          <p:cNvPr id="3" name="矩形 2"/>
          <p:cNvSpPr/>
          <p:nvPr userDrawn="1"/>
        </p:nvSpPr>
        <p:spPr>
          <a:xfrm>
            <a:off x="0" y="1182028"/>
            <a:ext cx="12192000" cy="56759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a:p>
        </p:txBody>
      </p:sp>
    </p:spTree>
    <p:extLst>
      <p:ext uri="{BB962C8B-B14F-4D97-AF65-F5344CB8AC3E}">
        <p14:creationId xmlns:p14="http://schemas.microsoft.com/office/powerpoint/2010/main" xmlns="" val="12147905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内容页_8">
    <p:bg>
      <p:bgPr>
        <a:solidFill>
          <a:schemeClr val="accent3">
            <a:lumMod val="75000"/>
          </a:schemeClr>
        </a:solidFill>
        <a:effectLst/>
      </p:bgPr>
    </p:bg>
    <p:spTree>
      <p:nvGrpSpPr>
        <p:cNvPr id="1" name=""/>
        <p:cNvGrpSpPr/>
        <p:nvPr/>
      </p:nvGrpSpPr>
      <p:grpSpPr>
        <a:xfrm>
          <a:off x="0" y="0"/>
          <a:ext cx="0" cy="0"/>
          <a:chOff x="0" y="0"/>
          <a:chExt cx="0" cy="0"/>
        </a:xfrm>
      </p:grpSpPr>
      <p:sp>
        <p:nvSpPr>
          <p:cNvPr id="2" name="文本占位符 7"/>
          <p:cNvSpPr>
            <a:spLocks noGrp="1"/>
          </p:cNvSpPr>
          <p:nvPr>
            <p:ph type="body" sz="quarter" idx="10" hasCustomPrompt="1"/>
          </p:nvPr>
        </p:nvSpPr>
        <p:spPr>
          <a:xfrm>
            <a:off x="322289" y="258233"/>
            <a:ext cx="5302783" cy="721395"/>
          </a:xfrm>
          <a:prstGeom prst="rect">
            <a:avLst/>
          </a:prstGeom>
          <a:ln w="12700" cmpd="sng">
            <a:noFill/>
          </a:ln>
        </p:spPr>
        <p:txBody>
          <a:bodyPr vert="horz" anchor="ctr"/>
          <a:lstStyle>
            <a:lvl1pPr marL="0" indent="0" algn="l">
              <a:buNone/>
              <a:defRPr sz="2400" b="1">
                <a:solidFill>
                  <a:schemeClr val="bg1"/>
                </a:solidFill>
                <a:latin typeface="Microsoft YaHei" charset="0"/>
                <a:ea typeface="Microsoft YaHei" charset="0"/>
                <a:cs typeface="Microsoft YaHei" charset="0"/>
              </a:defRPr>
            </a:lvl1pPr>
          </a:lstStyle>
          <a:p>
            <a:pPr lvl="0"/>
            <a:r>
              <a:rPr kumimoji="1" lang="en-US" altLang="zh-CN" dirty="0"/>
              <a:t>CLICK</a:t>
            </a:r>
            <a:r>
              <a:rPr kumimoji="1" lang="zh-CN" altLang="en-US" dirty="0"/>
              <a:t> </a:t>
            </a:r>
            <a:r>
              <a:rPr kumimoji="1" lang="en-US" altLang="zh-CN" dirty="0"/>
              <a:t>HERE</a:t>
            </a:r>
            <a:r>
              <a:rPr kumimoji="1" lang="zh-CN" altLang="en-US" dirty="0"/>
              <a:t> </a:t>
            </a:r>
            <a:r>
              <a:rPr kumimoji="1" lang="en-US" altLang="zh-CN" dirty="0"/>
              <a:t>TO</a:t>
            </a:r>
            <a:r>
              <a:rPr kumimoji="1" lang="zh-CN" altLang="en-US" dirty="0"/>
              <a:t> </a:t>
            </a:r>
            <a:r>
              <a:rPr kumimoji="1" lang="en-US" altLang="zh-CN" dirty="0"/>
              <a:t>ADD</a:t>
            </a:r>
            <a:r>
              <a:rPr kumimoji="1" lang="zh-CN" altLang="en-US" dirty="0"/>
              <a:t> </a:t>
            </a:r>
            <a:r>
              <a:rPr kumimoji="1" lang="en-US" altLang="zh-CN" dirty="0"/>
              <a:t>YOUR</a:t>
            </a:r>
            <a:r>
              <a:rPr kumimoji="1" lang="zh-CN" altLang="en-US" dirty="0"/>
              <a:t> </a:t>
            </a:r>
            <a:r>
              <a:rPr kumimoji="1" lang="en-US" altLang="zh-CN" dirty="0"/>
              <a:t>TITLE</a:t>
            </a:r>
            <a:endParaRPr kumimoji="1" lang="zh-CN" altLang="en-US" dirty="0"/>
          </a:p>
        </p:txBody>
      </p:sp>
      <p:sp>
        <p:nvSpPr>
          <p:cNvPr id="3" name="矩形 2"/>
          <p:cNvSpPr/>
          <p:nvPr userDrawn="1"/>
        </p:nvSpPr>
        <p:spPr>
          <a:xfrm>
            <a:off x="0" y="1182028"/>
            <a:ext cx="12192000" cy="56759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a:p>
        </p:txBody>
      </p:sp>
    </p:spTree>
    <p:extLst>
      <p:ext uri="{BB962C8B-B14F-4D97-AF65-F5344CB8AC3E}">
        <p14:creationId xmlns:p14="http://schemas.microsoft.com/office/powerpoint/2010/main" xmlns="" val="15951549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内容页_9">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4" name="组 3"/>
          <p:cNvGrpSpPr/>
          <p:nvPr userDrawn="1"/>
        </p:nvGrpSpPr>
        <p:grpSpPr>
          <a:xfrm rot="21247073">
            <a:off x="-1761892" y="-334537"/>
            <a:ext cx="19187532" cy="9077094"/>
            <a:chOff x="-2207941" y="334536"/>
            <a:chExt cx="19187532" cy="9077094"/>
          </a:xfrm>
        </p:grpSpPr>
        <p:sp>
          <p:nvSpPr>
            <p:cNvPr id="3" name="椭圆 1"/>
            <p:cNvSpPr/>
            <p:nvPr userDrawn="1"/>
          </p:nvSpPr>
          <p:spPr>
            <a:xfrm rot="354265">
              <a:off x="-2207941" y="334536"/>
              <a:ext cx="18689444" cy="9077094"/>
            </a:xfrm>
            <a:custGeom>
              <a:avLst/>
              <a:gdLst>
                <a:gd name="connsiteX0" fmla="*/ 0 w 5312228"/>
                <a:gd name="connsiteY0" fmla="*/ 2656114 h 5312228"/>
                <a:gd name="connsiteX1" fmla="*/ 2656114 w 5312228"/>
                <a:gd name="connsiteY1" fmla="*/ 0 h 5312228"/>
                <a:gd name="connsiteX2" fmla="*/ 5312228 w 5312228"/>
                <a:gd name="connsiteY2" fmla="*/ 2656114 h 5312228"/>
                <a:gd name="connsiteX3" fmla="*/ 2656114 w 5312228"/>
                <a:gd name="connsiteY3" fmla="*/ 5312228 h 5312228"/>
                <a:gd name="connsiteX4" fmla="*/ 0 w 5312228"/>
                <a:gd name="connsiteY4" fmla="*/ 2656114 h 5312228"/>
                <a:gd name="connsiteX0" fmla="*/ 108839 w 5421067"/>
                <a:gd name="connsiteY0" fmla="*/ 2712298 h 5368412"/>
                <a:gd name="connsiteX1" fmla="*/ 732953 w 5421067"/>
                <a:gd name="connsiteY1" fmla="*/ 1043155 h 5368412"/>
                <a:gd name="connsiteX2" fmla="*/ 2764953 w 5421067"/>
                <a:gd name="connsiteY2" fmla="*/ 56184 h 5368412"/>
                <a:gd name="connsiteX3" fmla="*/ 5421067 w 5421067"/>
                <a:gd name="connsiteY3" fmla="*/ 2712298 h 5368412"/>
                <a:gd name="connsiteX4" fmla="*/ 2764953 w 5421067"/>
                <a:gd name="connsiteY4" fmla="*/ 5368412 h 5368412"/>
                <a:gd name="connsiteX5" fmla="*/ 108839 w 5421067"/>
                <a:gd name="connsiteY5" fmla="*/ 2712298 h 5368412"/>
                <a:gd name="connsiteX0" fmla="*/ 108839 w 5480256"/>
                <a:gd name="connsiteY0" fmla="*/ 2656720 h 5312834"/>
                <a:gd name="connsiteX1" fmla="*/ 732953 w 5480256"/>
                <a:gd name="connsiteY1" fmla="*/ 987577 h 5312834"/>
                <a:gd name="connsiteX2" fmla="*/ 2764953 w 5480256"/>
                <a:gd name="connsiteY2" fmla="*/ 606 h 5312834"/>
                <a:gd name="connsiteX3" fmla="*/ 4303469 w 5480256"/>
                <a:gd name="connsiteY3" fmla="*/ 871463 h 5312834"/>
                <a:gd name="connsiteX4" fmla="*/ 5421067 w 5480256"/>
                <a:gd name="connsiteY4" fmla="*/ 2656720 h 5312834"/>
                <a:gd name="connsiteX5" fmla="*/ 2764953 w 5480256"/>
                <a:gd name="connsiteY5" fmla="*/ 5312834 h 5312834"/>
                <a:gd name="connsiteX6" fmla="*/ 108839 w 5480256"/>
                <a:gd name="connsiteY6" fmla="*/ 2656720 h 5312834"/>
                <a:gd name="connsiteX0" fmla="*/ 108839 w 5544800"/>
                <a:gd name="connsiteY0" fmla="*/ 2666351 h 5322465"/>
                <a:gd name="connsiteX1" fmla="*/ 732953 w 5544800"/>
                <a:gd name="connsiteY1" fmla="*/ 997208 h 5322465"/>
                <a:gd name="connsiteX2" fmla="*/ 2764953 w 5544800"/>
                <a:gd name="connsiteY2" fmla="*/ 10237 h 5322465"/>
                <a:gd name="connsiteX3" fmla="*/ 4971126 w 5544800"/>
                <a:gd name="connsiteY3" fmla="*/ 619837 h 5322465"/>
                <a:gd name="connsiteX4" fmla="*/ 5421067 w 5544800"/>
                <a:gd name="connsiteY4" fmla="*/ 2666351 h 5322465"/>
                <a:gd name="connsiteX5" fmla="*/ 2764953 w 5544800"/>
                <a:gd name="connsiteY5" fmla="*/ 5322465 h 5322465"/>
                <a:gd name="connsiteX6" fmla="*/ 108839 w 5544800"/>
                <a:gd name="connsiteY6" fmla="*/ 2666351 h 5322465"/>
                <a:gd name="connsiteX0" fmla="*/ 108839 w 5237336"/>
                <a:gd name="connsiteY0" fmla="*/ 2666351 h 5322940"/>
                <a:gd name="connsiteX1" fmla="*/ 732953 w 5237336"/>
                <a:gd name="connsiteY1" fmla="*/ 997208 h 5322940"/>
                <a:gd name="connsiteX2" fmla="*/ 2764953 w 5237336"/>
                <a:gd name="connsiteY2" fmla="*/ 10237 h 5322940"/>
                <a:gd name="connsiteX3" fmla="*/ 4971126 w 5237336"/>
                <a:gd name="connsiteY3" fmla="*/ 619837 h 5322940"/>
                <a:gd name="connsiteX4" fmla="*/ 4927582 w 5237336"/>
                <a:gd name="connsiteY4" fmla="*/ 2869551 h 5322940"/>
                <a:gd name="connsiteX5" fmla="*/ 2764953 w 5237336"/>
                <a:gd name="connsiteY5" fmla="*/ 5322465 h 5322940"/>
                <a:gd name="connsiteX6" fmla="*/ 108839 w 5237336"/>
                <a:gd name="connsiteY6" fmla="*/ 2666351 h 5322940"/>
                <a:gd name="connsiteX0" fmla="*/ 108839 w 5705147"/>
                <a:gd name="connsiteY0" fmla="*/ 2666351 h 5325044"/>
                <a:gd name="connsiteX1" fmla="*/ 732953 w 5705147"/>
                <a:gd name="connsiteY1" fmla="*/ 997208 h 5325044"/>
                <a:gd name="connsiteX2" fmla="*/ 2764953 w 5705147"/>
                <a:gd name="connsiteY2" fmla="*/ 10237 h 5325044"/>
                <a:gd name="connsiteX3" fmla="*/ 4971126 w 5705147"/>
                <a:gd name="connsiteY3" fmla="*/ 619837 h 5325044"/>
                <a:gd name="connsiteX4" fmla="*/ 5609754 w 5705147"/>
                <a:gd name="connsiteY4" fmla="*/ 3116294 h 5325044"/>
                <a:gd name="connsiteX5" fmla="*/ 2764953 w 5705147"/>
                <a:gd name="connsiteY5" fmla="*/ 5322465 h 5325044"/>
                <a:gd name="connsiteX6" fmla="*/ 108839 w 5705147"/>
                <a:gd name="connsiteY6" fmla="*/ 2666351 h 5325044"/>
                <a:gd name="connsiteX0" fmla="*/ 49424 w 5645732"/>
                <a:gd name="connsiteY0" fmla="*/ 2666351 h 5343874"/>
                <a:gd name="connsiteX1" fmla="*/ 673538 w 5645732"/>
                <a:gd name="connsiteY1" fmla="*/ 997208 h 5343874"/>
                <a:gd name="connsiteX2" fmla="*/ 2705538 w 5645732"/>
                <a:gd name="connsiteY2" fmla="*/ 10237 h 5343874"/>
                <a:gd name="connsiteX3" fmla="*/ 4911711 w 5645732"/>
                <a:gd name="connsiteY3" fmla="*/ 619837 h 5343874"/>
                <a:gd name="connsiteX4" fmla="*/ 5550339 w 5645732"/>
                <a:gd name="connsiteY4" fmla="*/ 3116294 h 5343874"/>
                <a:gd name="connsiteX5" fmla="*/ 2705538 w 5645732"/>
                <a:gd name="connsiteY5" fmla="*/ 5322465 h 5343874"/>
                <a:gd name="connsiteX6" fmla="*/ 339710 w 5645732"/>
                <a:gd name="connsiteY6" fmla="*/ 4146808 h 5343874"/>
                <a:gd name="connsiteX7" fmla="*/ 49424 w 5645732"/>
                <a:gd name="connsiteY7" fmla="*/ 2666351 h 5343874"/>
                <a:gd name="connsiteX0" fmla="*/ 180841 w 5777149"/>
                <a:gd name="connsiteY0" fmla="*/ 2666351 h 5335133"/>
                <a:gd name="connsiteX1" fmla="*/ 804955 w 5777149"/>
                <a:gd name="connsiteY1" fmla="*/ 997208 h 5335133"/>
                <a:gd name="connsiteX2" fmla="*/ 2836955 w 5777149"/>
                <a:gd name="connsiteY2" fmla="*/ 10237 h 5335133"/>
                <a:gd name="connsiteX3" fmla="*/ 5043128 w 5777149"/>
                <a:gd name="connsiteY3" fmla="*/ 619837 h 5335133"/>
                <a:gd name="connsiteX4" fmla="*/ 5681756 w 5777149"/>
                <a:gd name="connsiteY4" fmla="*/ 3116294 h 5335133"/>
                <a:gd name="connsiteX5" fmla="*/ 2836955 w 5777149"/>
                <a:gd name="connsiteY5" fmla="*/ 5322465 h 5335133"/>
                <a:gd name="connsiteX6" fmla="*/ 238898 w 5777149"/>
                <a:gd name="connsiteY6" fmla="*/ 3958122 h 5335133"/>
                <a:gd name="connsiteX7" fmla="*/ 180841 w 5777149"/>
                <a:gd name="connsiteY7" fmla="*/ 2666351 h 5335133"/>
                <a:gd name="connsiteX0" fmla="*/ 162747 w 5788084"/>
                <a:gd name="connsiteY0" fmla="*/ 2274466 h 5335133"/>
                <a:gd name="connsiteX1" fmla="*/ 815890 w 5788084"/>
                <a:gd name="connsiteY1" fmla="*/ 997208 h 5335133"/>
                <a:gd name="connsiteX2" fmla="*/ 2847890 w 5788084"/>
                <a:gd name="connsiteY2" fmla="*/ 10237 h 5335133"/>
                <a:gd name="connsiteX3" fmla="*/ 5054063 w 5788084"/>
                <a:gd name="connsiteY3" fmla="*/ 619837 h 5335133"/>
                <a:gd name="connsiteX4" fmla="*/ 5692691 w 5788084"/>
                <a:gd name="connsiteY4" fmla="*/ 3116294 h 5335133"/>
                <a:gd name="connsiteX5" fmla="*/ 2847890 w 5788084"/>
                <a:gd name="connsiteY5" fmla="*/ 5322465 h 5335133"/>
                <a:gd name="connsiteX6" fmla="*/ 249833 w 5788084"/>
                <a:gd name="connsiteY6" fmla="*/ 3958122 h 5335133"/>
                <a:gd name="connsiteX7" fmla="*/ 162747 w 5788084"/>
                <a:gd name="connsiteY7" fmla="*/ 2274466 h 533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084" h="5335133">
                  <a:moveTo>
                    <a:pt x="162747" y="2274466"/>
                  </a:moveTo>
                  <a:cubicBezTo>
                    <a:pt x="257090" y="1780980"/>
                    <a:pt x="373204" y="1439894"/>
                    <a:pt x="815890" y="997208"/>
                  </a:cubicBezTo>
                  <a:cubicBezTo>
                    <a:pt x="1258576" y="554522"/>
                    <a:pt x="2141528" y="73132"/>
                    <a:pt x="2847890" y="10237"/>
                  </a:cubicBezTo>
                  <a:cubicBezTo>
                    <a:pt x="3554252" y="-52658"/>
                    <a:pt x="4611377" y="177151"/>
                    <a:pt x="5054063" y="619837"/>
                  </a:cubicBezTo>
                  <a:cubicBezTo>
                    <a:pt x="5496749" y="1062523"/>
                    <a:pt x="6002329" y="2414770"/>
                    <a:pt x="5692691" y="3116294"/>
                  </a:cubicBezTo>
                  <a:cubicBezTo>
                    <a:pt x="5383053" y="3817818"/>
                    <a:pt x="3755033" y="5182160"/>
                    <a:pt x="2847890" y="5322465"/>
                  </a:cubicBezTo>
                  <a:cubicBezTo>
                    <a:pt x="1940747" y="5462770"/>
                    <a:pt x="692519" y="4400808"/>
                    <a:pt x="249833" y="3958122"/>
                  </a:cubicBezTo>
                  <a:cubicBezTo>
                    <a:pt x="-192853" y="3515436"/>
                    <a:pt x="68404" y="2767952"/>
                    <a:pt x="162747" y="2274466"/>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sp>
          <p:nvSpPr>
            <p:cNvPr id="6" name="椭圆 1"/>
            <p:cNvSpPr/>
            <p:nvPr userDrawn="1"/>
          </p:nvSpPr>
          <p:spPr>
            <a:xfrm>
              <a:off x="-1709853" y="334536"/>
              <a:ext cx="18689444" cy="9077094"/>
            </a:xfrm>
            <a:custGeom>
              <a:avLst/>
              <a:gdLst>
                <a:gd name="connsiteX0" fmla="*/ 0 w 5312228"/>
                <a:gd name="connsiteY0" fmla="*/ 2656114 h 5312228"/>
                <a:gd name="connsiteX1" fmla="*/ 2656114 w 5312228"/>
                <a:gd name="connsiteY1" fmla="*/ 0 h 5312228"/>
                <a:gd name="connsiteX2" fmla="*/ 5312228 w 5312228"/>
                <a:gd name="connsiteY2" fmla="*/ 2656114 h 5312228"/>
                <a:gd name="connsiteX3" fmla="*/ 2656114 w 5312228"/>
                <a:gd name="connsiteY3" fmla="*/ 5312228 h 5312228"/>
                <a:gd name="connsiteX4" fmla="*/ 0 w 5312228"/>
                <a:gd name="connsiteY4" fmla="*/ 2656114 h 5312228"/>
                <a:gd name="connsiteX0" fmla="*/ 108839 w 5421067"/>
                <a:gd name="connsiteY0" fmla="*/ 2712298 h 5368412"/>
                <a:gd name="connsiteX1" fmla="*/ 732953 w 5421067"/>
                <a:gd name="connsiteY1" fmla="*/ 1043155 h 5368412"/>
                <a:gd name="connsiteX2" fmla="*/ 2764953 w 5421067"/>
                <a:gd name="connsiteY2" fmla="*/ 56184 h 5368412"/>
                <a:gd name="connsiteX3" fmla="*/ 5421067 w 5421067"/>
                <a:gd name="connsiteY3" fmla="*/ 2712298 h 5368412"/>
                <a:gd name="connsiteX4" fmla="*/ 2764953 w 5421067"/>
                <a:gd name="connsiteY4" fmla="*/ 5368412 h 5368412"/>
                <a:gd name="connsiteX5" fmla="*/ 108839 w 5421067"/>
                <a:gd name="connsiteY5" fmla="*/ 2712298 h 5368412"/>
                <a:gd name="connsiteX0" fmla="*/ 108839 w 5480256"/>
                <a:gd name="connsiteY0" fmla="*/ 2656720 h 5312834"/>
                <a:gd name="connsiteX1" fmla="*/ 732953 w 5480256"/>
                <a:gd name="connsiteY1" fmla="*/ 987577 h 5312834"/>
                <a:gd name="connsiteX2" fmla="*/ 2764953 w 5480256"/>
                <a:gd name="connsiteY2" fmla="*/ 606 h 5312834"/>
                <a:gd name="connsiteX3" fmla="*/ 4303469 w 5480256"/>
                <a:gd name="connsiteY3" fmla="*/ 871463 h 5312834"/>
                <a:gd name="connsiteX4" fmla="*/ 5421067 w 5480256"/>
                <a:gd name="connsiteY4" fmla="*/ 2656720 h 5312834"/>
                <a:gd name="connsiteX5" fmla="*/ 2764953 w 5480256"/>
                <a:gd name="connsiteY5" fmla="*/ 5312834 h 5312834"/>
                <a:gd name="connsiteX6" fmla="*/ 108839 w 5480256"/>
                <a:gd name="connsiteY6" fmla="*/ 2656720 h 5312834"/>
                <a:gd name="connsiteX0" fmla="*/ 108839 w 5544800"/>
                <a:gd name="connsiteY0" fmla="*/ 2666351 h 5322465"/>
                <a:gd name="connsiteX1" fmla="*/ 732953 w 5544800"/>
                <a:gd name="connsiteY1" fmla="*/ 997208 h 5322465"/>
                <a:gd name="connsiteX2" fmla="*/ 2764953 w 5544800"/>
                <a:gd name="connsiteY2" fmla="*/ 10237 h 5322465"/>
                <a:gd name="connsiteX3" fmla="*/ 4971126 w 5544800"/>
                <a:gd name="connsiteY3" fmla="*/ 619837 h 5322465"/>
                <a:gd name="connsiteX4" fmla="*/ 5421067 w 5544800"/>
                <a:gd name="connsiteY4" fmla="*/ 2666351 h 5322465"/>
                <a:gd name="connsiteX5" fmla="*/ 2764953 w 5544800"/>
                <a:gd name="connsiteY5" fmla="*/ 5322465 h 5322465"/>
                <a:gd name="connsiteX6" fmla="*/ 108839 w 5544800"/>
                <a:gd name="connsiteY6" fmla="*/ 2666351 h 5322465"/>
                <a:gd name="connsiteX0" fmla="*/ 108839 w 5237336"/>
                <a:gd name="connsiteY0" fmla="*/ 2666351 h 5322940"/>
                <a:gd name="connsiteX1" fmla="*/ 732953 w 5237336"/>
                <a:gd name="connsiteY1" fmla="*/ 997208 h 5322940"/>
                <a:gd name="connsiteX2" fmla="*/ 2764953 w 5237336"/>
                <a:gd name="connsiteY2" fmla="*/ 10237 h 5322940"/>
                <a:gd name="connsiteX3" fmla="*/ 4971126 w 5237336"/>
                <a:gd name="connsiteY3" fmla="*/ 619837 h 5322940"/>
                <a:gd name="connsiteX4" fmla="*/ 4927582 w 5237336"/>
                <a:gd name="connsiteY4" fmla="*/ 2869551 h 5322940"/>
                <a:gd name="connsiteX5" fmla="*/ 2764953 w 5237336"/>
                <a:gd name="connsiteY5" fmla="*/ 5322465 h 5322940"/>
                <a:gd name="connsiteX6" fmla="*/ 108839 w 5237336"/>
                <a:gd name="connsiteY6" fmla="*/ 2666351 h 5322940"/>
                <a:gd name="connsiteX0" fmla="*/ 108839 w 5705147"/>
                <a:gd name="connsiteY0" fmla="*/ 2666351 h 5325044"/>
                <a:gd name="connsiteX1" fmla="*/ 732953 w 5705147"/>
                <a:gd name="connsiteY1" fmla="*/ 997208 h 5325044"/>
                <a:gd name="connsiteX2" fmla="*/ 2764953 w 5705147"/>
                <a:gd name="connsiteY2" fmla="*/ 10237 h 5325044"/>
                <a:gd name="connsiteX3" fmla="*/ 4971126 w 5705147"/>
                <a:gd name="connsiteY3" fmla="*/ 619837 h 5325044"/>
                <a:gd name="connsiteX4" fmla="*/ 5609754 w 5705147"/>
                <a:gd name="connsiteY4" fmla="*/ 3116294 h 5325044"/>
                <a:gd name="connsiteX5" fmla="*/ 2764953 w 5705147"/>
                <a:gd name="connsiteY5" fmla="*/ 5322465 h 5325044"/>
                <a:gd name="connsiteX6" fmla="*/ 108839 w 5705147"/>
                <a:gd name="connsiteY6" fmla="*/ 2666351 h 5325044"/>
                <a:gd name="connsiteX0" fmla="*/ 49424 w 5645732"/>
                <a:gd name="connsiteY0" fmla="*/ 2666351 h 5343874"/>
                <a:gd name="connsiteX1" fmla="*/ 673538 w 5645732"/>
                <a:gd name="connsiteY1" fmla="*/ 997208 h 5343874"/>
                <a:gd name="connsiteX2" fmla="*/ 2705538 w 5645732"/>
                <a:gd name="connsiteY2" fmla="*/ 10237 h 5343874"/>
                <a:gd name="connsiteX3" fmla="*/ 4911711 w 5645732"/>
                <a:gd name="connsiteY3" fmla="*/ 619837 h 5343874"/>
                <a:gd name="connsiteX4" fmla="*/ 5550339 w 5645732"/>
                <a:gd name="connsiteY4" fmla="*/ 3116294 h 5343874"/>
                <a:gd name="connsiteX5" fmla="*/ 2705538 w 5645732"/>
                <a:gd name="connsiteY5" fmla="*/ 5322465 h 5343874"/>
                <a:gd name="connsiteX6" fmla="*/ 339710 w 5645732"/>
                <a:gd name="connsiteY6" fmla="*/ 4146808 h 5343874"/>
                <a:gd name="connsiteX7" fmla="*/ 49424 w 5645732"/>
                <a:gd name="connsiteY7" fmla="*/ 2666351 h 5343874"/>
                <a:gd name="connsiteX0" fmla="*/ 180841 w 5777149"/>
                <a:gd name="connsiteY0" fmla="*/ 2666351 h 5335133"/>
                <a:gd name="connsiteX1" fmla="*/ 804955 w 5777149"/>
                <a:gd name="connsiteY1" fmla="*/ 997208 h 5335133"/>
                <a:gd name="connsiteX2" fmla="*/ 2836955 w 5777149"/>
                <a:gd name="connsiteY2" fmla="*/ 10237 h 5335133"/>
                <a:gd name="connsiteX3" fmla="*/ 5043128 w 5777149"/>
                <a:gd name="connsiteY3" fmla="*/ 619837 h 5335133"/>
                <a:gd name="connsiteX4" fmla="*/ 5681756 w 5777149"/>
                <a:gd name="connsiteY4" fmla="*/ 3116294 h 5335133"/>
                <a:gd name="connsiteX5" fmla="*/ 2836955 w 5777149"/>
                <a:gd name="connsiteY5" fmla="*/ 5322465 h 5335133"/>
                <a:gd name="connsiteX6" fmla="*/ 238898 w 5777149"/>
                <a:gd name="connsiteY6" fmla="*/ 3958122 h 5335133"/>
                <a:gd name="connsiteX7" fmla="*/ 180841 w 5777149"/>
                <a:gd name="connsiteY7" fmla="*/ 2666351 h 5335133"/>
                <a:gd name="connsiteX0" fmla="*/ 162747 w 5788084"/>
                <a:gd name="connsiteY0" fmla="*/ 2274466 h 5335133"/>
                <a:gd name="connsiteX1" fmla="*/ 815890 w 5788084"/>
                <a:gd name="connsiteY1" fmla="*/ 997208 h 5335133"/>
                <a:gd name="connsiteX2" fmla="*/ 2847890 w 5788084"/>
                <a:gd name="connsiteY2" fmla="*/ 10237 h 5335133"/>
                <a:gd name="connsiteX3" fmla="*/ 5054063 w 5788084"/>
                <a:gd name="connsiteY3" fmla="*/ 619837 h 5335133"/>
                <a:gd name="connsiteX4" fmla="*/ 5692691 w 5788084"/>
                <a:gd name="connsiteY4" fmla="*/ 3116294 h 5335133"/>
                <a:gd name="connsiteX5" fmla="*/ 2847890 w 5788084"/>
                <a:gd name="connsiteY5" fmla="*/ 5322465 h 5335133"/>
                <a:gd name="connsiteX6" fmla="*/ 249833 w 5788084"/>
                <a:gd name="connsiteY6" fmla="*/ 3958122 h 5335133"/>
                <a:gd name="connsiteX7" fmla="*/ 162747 w 5788084"/>
                <a:gd name="connsiteY7" fmla="*/ 2274466 h 533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084" h="5335133">
                  <a:moveTo>
                    <a:pt x="162747" y="2274466"/>
                  </a:moveTo>
                  <a:cubicBezTo>
                    <a:pt x="257090" y="1780980"/>
                    <a:pt x="373204" y="1439894"/>
                    <a:pt x="815890" y="997208"/>
                  </a:cubicBezTo>
                  <a:cubicBezTo>
                    <a:pt x="1258576" y="554522"/>
                    <a:pt x="2141528" y="73132"/>
                    <a:pt x="2847890" y="10237"/>
                  </a:cubicBezTo>
                  <a:cubicBezTo>
                    <a:pt x="3554252" y="-52658"/>
                    <a:pt x="4611377" y="177151"/>
                    <a:pt x="5054063" y="619837"/>
                  </a:cubicBezTo>
                  <a:cubicBezTo>
                    <a:pt x="5496749" y="1062523"/>
                    <a:pt x="6002329" y="2414770"/>
                    <a:pt x="5692691" y="3116294"/>
                  </a:cubicBezTo>
                  <a:cubicBezTo>
                    <a:pt x="5383053" y="3817818"/>
                    <a:pt x="3755033" y="5182160"/>
                    <a:pt x="2847890" y="5322465"/>
                  </a:cubicBezTo>
                  <a:cubicBezTo>
                    <a:pt x="1940747" y="5462770"/>
                    <a:pt x="692519" y="4400808"/>
                    <a:pt x="249833" y="3958122"/>
                  </a:cubicBezTo>
                  <a:cubicBezTo>
                    <a:pt x="-192853" y="3515436"/>
                    <a:pt x="68404" y="2767952"/>
                    <a:pt x="162747" y="2274466"/>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grpSp>
      <p:sp>
        <p:nvSpPr>
          <p:cNvPr id="8" name="文本占位符 7"/>
          <p:cNvSpPr>
            <a:spLocks noGrp="1"/>
          </p:cNvSpPr>
          <p:nvPr>
            <p:ph type="body" sz="quarter" idx="10" hasCustomPrompt="1"/>
          </p:nvPr>
        </p:nvSpPr>
        <p:spPr>
          <a:xfrm>
            <a:off x="6607140" y="258233"/>
            <a:ext cx="5302783" cy="721395"/>
          </a:xfrm>
          <a:prstGeom prst="rect">
            <a:avLst/>
          </a:prstGeom>
          <a:ln w="12700" cmpd="sng">
            <a:noFill/>
          </a:ln>
        </p:spPr>
        <p:txBody>
          <a:bodyPr vert="horz" anchor="ctr"/>
          <a:lstStyle>
            <a:lvl1pPr marL="0" indent="0" algn="r">
              <a:buNone/>
              <a:defRPr sz="2400" b="1">
                <a:solidFill>
                  <a:schemeClr val="accent4">
                    <a:lumMod val="75000"/>
                  </a:schemeClr>
                </a:solidFill>
                <a:latin typeface="Microsoft YaHei" charset="0"/>
                <a:ea typeface="Microsoft YaHei" charset="0"/>
                <a:cs typeface="Microsoft YaHei" charset="0"/>
              </a:defRPr>
            </a:lvl1pPr>
          </a:lstStyle>
          <a:p>
            <a:pPr lvl="0"/>
            <a:r>
              <a:rPr kumimoji="1" lang="en-US" altLang="zh-CN" dirty="0"/>
              <a:t>CLICK</a:t>
            </a:r>
            <a:r>
              <a:rPr kumimoji="1" lang="zh-CN" altLang="en-US" dirty="0"/>
              <a:t> </a:t>
            </a:r>
            <a:r>
              <a:rPr kumimoji="1" lang="en-US" altLang="zh-CN" dirty="0"/>
              <a:t>HERE</a:t>
            </a:r>
            <a:r>
              <a:rPr kumimoji="1" lang="zh-CN" altLang="en-US" dirty="0"/>
              <a:t> </a:t>
            </a:r>
            <a:r>
              <a:rPr kumimoji="1" lang="en-US" altLang="zh-CN" dirty="0"/>
              <a:t>TO</a:t>
            </a:r>
            <a:r>
              <a:rPr kumimoji="1" lang="zh-CN" altLang="en-US" dirty="0"/>
              <a:t> </a:t>
            </a:r>
            <a:r>
              <a:rPr kumimoji="1" lang="en-US" altLang="zh-CN" dirty="0"/>
              <a:t>ADD</a:t>
            </a:r>
            <a:r>
              <a:rPr kumimoji="1" lang="zh-CN" altLang="en-US" dirty="0"/>
              <a:t> </a:t>
            </a:r>
            <a:r>
              <a:rPr kumimoji="1" lang="en-US" altLang="zh-CN" dirty="0"/>
              <a:t>YOUR</a:t>
            </a:r>
            <a:r>
              <a:rPr kumimoji="1" lang="zh-CN" altLang="en-US" dirty="0"/>
              <a:t> </a:t>
            </a:r>
            <a:r>
              <a:rPr kumimoji="1" lang="en-US" altLang="zh-CN" dirty="0"/>
              <a:t>TITLE</a:t>
            </a:r>
            <a:endParaRPr kumimoji="1" lang="zh-CN" altLang="en-US" dirty="0"/>
          </a:p>
        </p:txBody>
      </p:sp>
    </p:spTree>
    <p:extLst>
      <p:ext uri="{BB962C8B-B14F-4D97-AF65-F5344CB8AC3E}">
        <p14:creationId xmlns:p14="http://schemas.microsoft.com/office/powerpoint/2010/main" xmlns="" val="1595930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_三项目录">
    <p:spTree>
      <p:nvGrpSpPr>
        <p:cNvPr id="1" name=""/>
        <p:cNvGrpSpPr/>
        <p:nvPr/>
      </p:nvGrpSpPr>
      <p:grpSpPr>
        <a:xfrm>
          <a:off x="0" y="0"/>
          <a:ext cx="0" cy="0"/>
          <a:chOff x="0" y="0"/>
          <a:chExt cx="0" cy="0"/>
        </a:xfrm>
      </p:grpSpPr>
      <p:grpSp>
        <p:nvGrpSpPr>
          <p:cNvPr id="6" name="组 5"/>
          <p:cNvGrpSpPr/>
          <p:nvPr userDrawn="1"/>
        </p:nvGrpSpPr>
        <p:grpSpPr>
          <a:xfrm>
            <a:off x="-2024818" y="-1006438"/>
            <a:ext cx="8744932" cy="8460344"/>
            <a:chOff x="3447068" y="836877"/>
            <a:chExt cx="5039295" cy="4875300"/>
          </a:xfrm>
        </p:grpSpPr>
        <p:sp>
          <p:nvSpPr>
            <p:cNvPr id="2" name="椭圆 1"/>
            <p:cNvSpPr/>
            <p:nvPr userDrawn="1"/>
          </p:nvSpPr>
          <p:spPr>
            <a:xfrm>
              <a:off x="3447068" y="836877"/>
              <a:ext cx="4873584" cy="4492198"/>
            </a:xfrm>
            <a:custGeom>
              <a:avLst/>
              <a:gdLst>
                <a:gd name="connsiteX0" fmla="*/ 0 w 5312228"/>
                <a:gd name="connsiteY0" fmla="*/ 2656114 h 5312228"/>
                <a:gd name="connsiteX1" fmla="*/ 2656114 w 5312228"/>
                <a:gd name="connsiteY1" fmla="*/ 0 h 5312228"/>
                <a:gd name="connsiteX2" fmla="*/ 5312228 w 5312228"/>
                <a:gd name="connsiteY2" fmla="*/ 2656114 h 5312228"/>
                <a:gd name="connsiteX3" fmla="*/ 2656114 w 5312228"/>
                <a:gd name="connsiteY3" fmla="*/ 5312228 h 5312228"/>
                <a:gd name="connsiteX4" fmla="*/ 0 w 5312228"/>
                <a:gd name="connsiteY4" fmla="*/ 2656114 h 5312228"/>
                <a:gd name="connsiteX0" fmla="*/ 108839 w 5421067"/>
                <a:gd name="connsiteY0" fmla="*/ 2712298 h 5368412"/>
                <a:gd name="connsiteX1" fmla="*/ 732953 w 5421067"/>
                <a:gd name="connsiteY1" fmla="*/ 1043155 h 5368412"/>
                <a:gd name="connsiteX2" fmla="*/ 2764953 w 5421067"/>
                <a:gd name="connsiteY2" fmla="*/ 56184 h 5368412"/>
                <a:gd name="connsiteX3" fmla="*/ 5421067 w 5421067"/>
                <a:gd name="connsiteY3" fmla="*/ 2712298 h 5368412"/>
                <a:gd name="connsiteX4" fmla="*/ 2764953 w 5421067"/>
                <a:gd name="connsiteY4" fmla="*/ 5368412 h 5368412"/>
                <a:gd name="connsiteX5" fmla="*/ 108839 w 5421067"/>
                <a:gd name="connsiteY5" fmla="*/ 2712298 h 5368412"/>
                <a:gd name="connsiteX0" fmla="*/ 108839 w 5480256"/>
                <a:gd name="connsiteY0" fmla="*/ 2656720 h 5312834"/>
                <a:gd name="connsiteX1" fmla="*/ 732953 w 5480256"/>
                <a:gd name="connsiteY1" fmla="*/ 987577 h 5312834"/>
                <a:gd name="connsiteX2" fmla="*/ 2764953 w 5480256"/>
                <a:gd name="connsiteY2" fmla="*/ 606 h 5312834"/>
                <a:gd name="connsiteX3" fmla="*/ 4303469 w 5480256"/>
                <a:gd name="connsiteY3" fmla="*/ 871463 h 5312834"/>
                <a:gd name="connsiteX4" fmla="*/ 5421067 w 5480256"/>
                <a:gd name="connsiteY4" fmla="*/ 2656720 h 5312834"/>
                <a:gd name="connsiteX5" fmla="*/ 2764953 w 5480256"/>
                <a:gd name="connsiteY5" fmla="*/ 5312834 h 5312834"/>
                <a:gd name="connsiteX6" fmla="*/ 108839 w 5480256"/>
                <a:gd name="connsiteY6" fmla="*/ 2656720 h 5312834"/>
                <a:gd name="connsiteX0" fmla="*/ 108839 w 5544800"/>
                <a:gd name="connsiteY0" fmla="*/ 2666351 h 5322465"/>
                <a:gd name="connsiteX1" fmla="*/ 732953 w 5544800"/>
                <a:gd name="connsiteY1" fmla="*/ 997208 h 5322465"/>
                <a:gd name="connsiteX2" fmla="*/ 2764953 w 5544800"/>
                <a:gd name="connsiteY2" fmla="*/ 10237 h 5322465"/>
                <a:gd name="connsiteX3" fmla="*/ 4971126 w 5544800"/>
                <a:gd name="connsiteY3" fmla="*/ 619837 h 5322465"/>
                <a:gd name="connsiteX4" fmla="*/ 5421067 w 5544800"/>
                <a:gd name="connsiteY4" fmla="*/ 2666351 h 5322465"/>
                <a:gd name="connsiteX5" fmla="*/ 2764953 w 5544800"/>
                <a:gd name="connsiteY5" fmla="*/ 5322465 h 5322465"/>
                <a:gd name="connsiteX6" fmla="*/ 108839 w 5544800"/>
                <a:gd name="connsiteY6" fmla="*/ 2666351 h 5322465"/>
                <a:gd name="connsiteX0" fmla="*/ 108839 w 5237336"/>
                <a:gd name="connsiteY0" fmla="*/ 2666351 h 5322940"/>
                <a:gd name="connsiteX1" fmla="*/ 732953 w 5237336"/>
                <a:gd name="connsiteY1" fmla="*/ 997208 h 5322940"/>
                <a:gd name="connsiteX2" fmla="*/ 2764953 w 5237336"/>
                <a:gd name="connsiteY2" fmla="*/ 10237 h 5322940"/>
                <a:gd name="connsiteX3" fmla="*/ 4971126 w 5237336"/>
                <a:gd name="connsiteY3" fmla="*/ 619837 h 5322940"/>
                <a:gd name="connsiteX4" fmla="*/ 4927582 w 5237336"/>
                <a:gd name="connsiteY4" fmla="*/ 2869551 h 5322940"/>
                <a:gd name="connsiteX5" fmla="*/ 2764953 w 5237336"/>
                <a:gd name="connsiteY5" fmla="*/ 5322465 h 5322940"/>
                <a:gd name="connsiteX6" fmla="*/ 108839 w 5237336"/>
                <a:gd name="connsiteY6" fmla="*/ 2666351 h 5322940"/>
                <a:gd name="connsiteX0" fmla="*/ 108839 w 5705147"/>
                <a:gd name="connsiteY0" fmla="*/ 2666351 h 5325044"/>
                <a:gd name="connsiteX1" fmla="*/ 732953 w 5705147"/>
                <a:gd name="connsiteY1" fmla="*/ 997208 h 5325044"/>
                <a:gd name="connsiteX2" fmla="*/ 2764953 w 5705147"/>
                <a:gd name="connsiteY2" fmla="*/ 10237 h 5325044"/>
                <a:gd name="connsiteX3" fmla="*/ 4971126 w 5705147"/>
                <a:gd name="connsiteY3" fmla="*/ 619837 h 5325044"/>
                <a:gd name="connsiteX4" fmla="*/ 5609754 w 5705147"/>
                <a:gd name="connsiteY4" fmla="*/ 3116294 h 5325044"/>
                <a:gd name="connsiteX5" fmla="*/ 2764953 w 5705147"/>
                <a:gd name="connsiteY5" fmla="*/ 5322465 h 5325044"/>
                <a:gd name="connsiteX6" fmla="*/ 108839 w 5705147"/>
                <a:gd name="connsiteY6" fmla="*/ 2666351 h 5325044"/>
                <a:gd name="connsiteX0" fmla="*/ 49424 w 5645732"/>
                <a:gd name="connsiteY0" fmla="*/ 2666351 h 5343874"/>
                <a:gd name="connsiteX1" fmla="*/ 673538 w 5645732"/>
                <a:gd name="connsiteY1" fmla="*/ 997208 h 5343874"/>
                <a:gd name="connsiteX2" fmla="*/ 2705538 w 5645732"/>
                <a:gd name="connsiteY2" fmla="*/ 10237 h 5343874"/>
                <a:gd name="connsiteX3" fmla="*/ 4911711 w 5645732"/>
                <a:gd name="connsiteY3" fmla="*/ 619837 h 5343874"/>
                <a:gd name="connsiteX4" fmla="*/ 5550339 w 5645732"/>
                <a:gd name="connsiteY4" fmla="*/ 3116294 h 5343874"/>
                <a:gd name="connsiteX5" fmla="*/ 2705538 w 5645732"/>
                <a:gd name="connsiteY5" fmla="*/ 5322465 h 5343874"/>
                <a:gd name="connsiteX6" fmla="*/ 339710 w 5645732"/>
                <a:gd name="connsiteY6" fmla="*/ 4146808 h 5343874"/>
                <a:gd name="connsiteX7" fmla="*/ 49424 w 5645732"/>
                <a:gd name="connsiteY7" fmla="*/ 2666351 h 5343874"/>
                <a:gd name="connsiteX0" fmla="*/ 180841 w 5777149"/>
                <a:gd name="connsiteY0" fmla="*/ 2666351 h 5335133"/>
                <a:gd name="connsiteX1" fmla="*/ 804955 w 5777149"/>
                <a:gd name="connsiteY1" fmla="*/ 997208 h 5335133"/>
                <a:gd name="connsiteX2" fmla="*/ 2836955 w 5777149"/>
                <a:gd name="connsiteY2" fmla="*/ 10237 h 5335133"/>
                <a:gd name="connsiteX3" fmla="*/ 5043128 w 5777149"/>
                <a:gd name="connsiteY3" fmla="*/ 619837 h 5335133"/>
                <a:gd name="connsiteX4" fmla="*/ 5681756 w 5777149"/>
                <a:gd name="connsiteY4" fmla="*/ 3116294 h 5335133"/>
                <a:gd name="connsiteX5" fmla="*/ 2836955 w 5777149"/>
                <a:gd name="connsiteY5" fmla="*/ 5322465 h 5335133"/>
                <a:gd name="connsiteX6" fmla="*/ 238898 w 5777149"/>
                <a:gd name="connsiteY6" fmla="*/ 3958122 h 5335133"/>
                <a:gd name="connsiteX7" fmla="*/ 180841 w 5777149"/>
                <a:gd name="connsiteY7" fmla="*/ 2666351 h 5335133"/>
                <a:gd name="connsiteX0" fmla="*/ 162747 w 5788084"/>
                <a:gd name="connsiteY0" fmla="*/ 2274466 h 5335133"/>
                <a:gd name="connsiteX1" fmla="*/ 815890 w 5788084"/>
                <a:gd name="connsiteY1" fmla="*/ 997208 h 5335133"/>
                <a:gd name="connsiteX2" fmla="*/ 2847890 w 5788084"/>
                <a:gd name="connsiteY2" fmla="*/ 10237 h 5335133"/>
                <a:gd name="connsiteX3" fmla="*/ 5054063 w 5788084"/>
                <a:gd name="connsiteY3" fmla="*/ 619837 h 5335133"/>
                <a:gd name="connsiteX4" fmla="*/ 5692691 w 5788084"/>
                <a:gd name="connsiteY4" fmla="*/ 3116294 h 5335133"/>
                <a:gd name="connsiteX5" fmla="*/ 2847890 w 5788084"/>
                <a:gd name="connsiteY5" fmla="*/ 5322465 h 5335133"/>
                <a:gd name="connsiteX6" fmla="*/ 249833 w 5788084"/>
                <a:gd name="connsiteY6" fmla="*/ 3958122 h 5335133"/>
                <a:gd name="connsiteX7" fmla="*/ 162747 w 5788084"/>
                <a:gd name="connsiteY7" fmla="*/ 2274466 h 533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084" h="5335133">
                  <a:moveTo>
                    <a:pt x="162747" y="2274466"/>
                  </a:moveTo>
                  <a:cubicBezTo>
                    <a:pt x="257090" y="1780980"/>
                    <a:pt x="373204" y="1439894"/>
                    <a:pt x="815890" y="997208"/>
                  </a:cubicBezTo>
                  <a:cubicBezTo>
                    <a:pt x="1258576" y="554522"/>
                    <a:pt x="2141528" y="73132"/>
                    <a:pt x="2847890" y="10237"/>
                  </a:cubicBezTo>
                  <a:cubicBezTo>
                    <a:pt x="3554252" y="-52658"/>
                    <a:pt x="4611377" y="177151"/>
                    <a:pt x="5054063" y="619837"/>
                  </a:cubicBezTo>
                  <a:cubicBezTo>
                    <a:pt x="5496749" y="1062523"/>
                    <a:pt x="6002329" y="2414770"/>
                    <a:pt x="5692691" y="3116294"/>
                  </a:cubicBezTo>
                  <a:cubicBezTo>
                    <a:pt x="5383053" y="3817818"/>
                    <a:pt x="3755033" y="5182160"/>
                    <a:pt x="2847890" y="5322465"/>
                  </a:cubicBezTo>
                  <a:cubicBezTo>
                    <a:pt x="1940747" y="5462770"/>
                    <a:pt x="692519" y="4400808"/>
                    <a:pt x="249833" y="3958122"/>
                  </a:cubicBezTo>
                  <a:cubicBezTo>
                    <a:pt x="-192853" y="3515436"/>
                    <a:pt x="68404" y="2767952"/>
                    <a:pt x="162747" y="2274466"/>
                  </a:cubicBezTo>
                  <a:close/>
                </a:path>
              </a:pathLst>
            </a:custGeom>
            <a:gradFill flip="none" rotWithShape="1">
              <a:gsLst>
                <a:gs pos="100000">
                  <a:schemeClr val="accent2">
                    <a:lumMod val="50000"/>
                  </a:schemeClr>
                </a:gs>
                <a:gs pos="41000">
                  <a:schemeClr val="accent1">
                    <a:lumMod val="75000"/>
                    <a:alpha val="80000"/>
                  </a:schemeClr>
                </a:gs>
                <a:gs pos="0">
                  <a:schemeClr val="accent3">
                    <a:lumMod val="75000"/>
                    <a:alpha val="80000"/>
                  </a:schemeClr>
                </a:gs>
                <a:gs pos="72000">
                  <a:schemeClr val="accent2">
                    <a:lumMod val="75000"/>
                    <a:alpha val="8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sp>
          <p:nvSpPr>
            <p:cNvPr id="4" name="椭圆 1"/>
            <p:cNvSpPr/>
            <p:nvPr userDrawn="1"/>
          </p:nvSpPr>
          <p:spPr>
            <a:xfrm rot="8851590">
              <a:off x="3612779" y="1219979"/>
              <a:ext cx="4873584" cy="4492198"/>
            </a:xfrm>
            <a:custGeom>
              <a:avLst/>
              <a:gdLst>
                <a:gd name="connsiteX0" fmla="*/ 0 w 5312228"/>
                <a:gd name="connsiteY0" fmla="*/ 2656114 h 5312228"/>
                <a:gd name="connsiteX1" fmla="*/ 2656114 w 5312228"/>
                <a:gd name="connsiteY1" fmla="*/ 0 h 5312228"/>
                <a:gd name="connsiteX2" fmla="*/ 5312228 w 5312228"/>
                <a:gd name="connsiteY2" fmla="*/ 2656114 h 5312228"/>
                <a:gd name="connsiteX3" fmla="*/ 2656114 w 5312228"/>
                <a:gd name="connsiteY3" fmla="*/ 5312228 h 5312228"/>
                <a:gd name="connsiteX4" fmla="*/ 0 w 5312228"/>
                <a:gd name="connsiteY4" fmla="*/ 2656114 h 5312228"/>
                <a:gd name="connsiteX0" fmla="*/ 108839 w 5421067"/>
                <a:gd name="connsiteY0" fmla="*/ 2712298 h 5368412"/>
                <a:gd name="connsiteX1" fmla="*/ 732953 w 5421067"/>
                <a:gd name="connsiteY1" fmla="*/ 1043155 h 5368412"/>
                <a:gd name="connsiteX2" fmla="*/ 2764953 w 5421067"/>
                <a:gd name="connsiteY2" fmla="*/ 56184 h 5368412"/>
                <a:gd name="connsiteX3" fmla="*/ 5421067 w 5421067"/>
                <a:gd name="connsiteY3" fmla="*/ 2712298 h 5368412"/>
                <a:gd name="connsiteX4" fmla="*/ 2764953 w 5421067"/>
                <a:gd name="connsiteY4" fmla="*/ 5368412 h 5368412"/>
                <a:gd name="connsiteX5" fmla="*/ 108839 w 5421067"/>
                <a:gd name="connsiteY5" fmla="*/ 2712298 h 5368412"/>
                <a:gd name="connsiteX0" fmla="*/ 108839 w 5480256"/>
                <a:gd name="connsiteY0" fmla="*/ 2656720 h 5312834"/>
                <a:gd name="connsiteX1" fmla="*/ 732953 w 5480256"/>
                <a:gd name="connsiteY1" fmla="*/ 987577 h 5312834"/>
                <a:gd name="connsiteX2" fmla="*/ 2764953 w 5480256"/>
                <a:gd name="connsiteY2" fmla="*/ 606 h 5312834"/>
                <a:gd name="connsiteX3" fmla="*/ 4303469 w 5480256"/>
                <a:gd name="connsiteY3" fmla="*/ 871463 h 5312834"/>
                <a:gd name="connsiteX4" fmla="*/ 5421067 w 5480256"/>
                <a:gd name="connsiteY4" fmla="*/ 2656720 h 5312834"/>
                <a:gd name="connsiteX5" fmla="*/ 2764953 w 5480256"/>
                <a:gd name="connsiteY5" fmla="*/ 5312834 h 5312834"/>
                <a:gd name="connsiteX6" fmla="*/ 108839 w 5480256"/>
                <a:gd name="connsiteY6" fmla="*/ 2656720 h 5312834"/>
                <a:gd name="connsiteX0" fmla="*/ 108839 w 5544800"/>
                <a:gd name="connsiteY0" fmla="*/ 2666351 h 5322465"/>
                <a:gd name="connsiteX1" fmla="*/ 732953 w 5544800"/>
                <a:gd name="connsiteY1" fmla="*/ 997208 h 5322465"/>
                <a:gd name="connsiteX2" fmla="*/ 2764953 w 5544800"/>
                <a:gd name="connsiteY2" fmla="*/ 10237 h 5322465"/>
                <a:gd name="connsiteX3" fmla="*/ 4971126 w 5544800"/>
                <a:gd name="connsiteY3" fmla="*/ 619837 h 5322465"/>
                <a:gd name="connsiteX4" fmla="*/ 5421067 w 5544800"/>
                <a:gd name="connsiteY4" fmla="*/ 2666351 h 5322465"/>
                <a:gd name="connsiteX5" fmla="*/ 2764953 w 5544800"/>
                <a:gd name="connsiteY5" fmla="*/ 5322465 h 5322465"/>
                <a:gd name="connsiteX6" fmla="*/ 108839 w 5544800"/>
                <a:gd name="connsiteY6" fmla="*/ 2666351 h 5322465"/>
                <a:gd name="connsiteX0" fmla="*/ 108839 w 5237336"/>
                <a:gd name="connsiteY0" fmla="*/ 2666351 h 5322940"/>
                <a:gd name="connsiteX1" fmla="*/ 732953 w 5237336"/>
                <a:gd name="connsiteY1" fmla="*/ 997208 h 5322940"/>
                <a:gd name="connsiteX2" fmla="*/ 2764953 w 5237336"/>
                <a:gd name="connsiteY2" fmla="*/ 10237 h 5322940"/>
                <a:gd name="connsiteX3" fmla="*/ 4971126 w 5237336"/>
                <a:gd name="connsiteY3" fmla="*/ 619837 h 5322940"/>
                <a:gd name="connsiteX4" fmla="*/ 4927582 w 5237336"/>
                <a:gd name="connsiteY4" fmla="*/ 2869551 h 5322940"/>
                <a:gd name="connsiteX5" fmla="*/ 2764953 w 5237336"/>
                <a:gd name="connsiteY5" fmla="*/ 5322465 h 5322940"/>
                <a:gd name="connsiteX6" fmla="*/ 108839 w 5237336"/>
                <a:gd name="connsiteY6" fmla="*/ 2666351 h 5322940"/>
                <a:gd name="connsiteX0" fmla="*/ 108839 w 5705147"/>
                <a:gd name="connsiteY0" fmla="*/ 2666351 h 5325044"/>
                <a:gd name="connsiteX1" fmla="*/ 732953 w 5705147"/>
                <a:gd name="connsiteY1" fmla="*/ 997208 h 5325044"/>
                <a:gd name="connsiteX2" fmla="*/ 2764953 w 5705147"/>
                <a:gd name="connsiteY2" fmla="*/ 10237 h 5325044"/>
                <a:gd name="connsiteX3" fmla="*/ 4971126 w 5705147"/>
                <a:gd name="connsiteY3" fmla="*/ 619837 h 5325044"/>
                <a:gd name="connsiteX4" fmla="*/ 5609754 w 5705147"/>
                <a:gd name="connsiteY4" fmla="*/ 3116294 h 5325044"/>
                <a:gd name="connsiteX5" fmla="*/ 2764953 w 5705147"/>
                <a:gd name="connsiteY5" fmla="*/ 5322465 h 5325044"/>
                <a:gd name="connsiteX6" fmla="*/ 108839 w 5705147"/>
                <a:gd name="connsiteY6" fmla="*/ 2666351 h 5325044"/>
                <a:gd name="connsiteX0" fmla="*/ 49424 w 5645732"/>
                <a:gd name="connsiteY0" fmla="*/ 2666351 h 5343874"/>
                <a:gd name="connsiteX1" fmla="*/ 673538 w 5645732"/>
                <a:gd name="connsiteY1" fmla="*/ 997208 h 5343874"/>
                <a:gd name="connsiteX2" fmla="*/ 2705538 w 5645732"/>
                <a:gd name="connsiteY2" fmla="*/ 10237 h 5343874"/>
                <a:gd name="connsiteX3" fmla="*/ 4911711 w 5645732"/>
                <a:gd name="connsiteY3" fmla="*/ 619837 h 5343874"/>
                <a:gd name="connsiteX4" fmla="*/ 5550339 w 5645732"/>
                <a:gd name="connsiteY4" fmla="*/ 3116294 h 5343874"/>
                <a:gd name="connsiteX5" fmla="*/ 2705538 w 5645732"/>
                <a:gd name="connsiteY5" fmla="*/ 5322465 h 5343874"/>
                <a:gd name="connsiteX6" fmla="*/ 339710 w 5645732"/>
                <a:gd name="connsiteY6" fmla="*/ 4146808 h 5343874"/>
                <a:gd name="connsiteX7" fmla="*/ 49424 w 5645732"/>
                <a:gd name="connsiteY7" fmla="*/ 2666351 h 5343874"/>
                <a:gd name="connsiteX0" fmla="*/ 180841 w 5777149"/>
                <a:gd name="connsiteY0" fmla="*/ 2666351 h 5335133"/>
                <a:gd name="connsiteX1" fmla="*/ 804955 w 5777149"/>
                <a:gd name="connsiteY1" fmla="*/ 997208 h 5335133"/>
                <a:gd name="connsiteX2" fmla="*/ 2836955 w 5777149"/>
                <a:gd name="connsiteY2" fmla="*/ 10237 h 5335133"/>
                <a:gd name="connsiteX3" fmla="*/ 5043128 w 5777149"/>
                <a:gd name="connsiteY3" fmla="*/ 619837 h 5335133"/>
                <a:gd name="connsiteX4" fmla="*/ 5681756 w 5777149"/>
                <a:gd name="connsiteY4" fmla="*/ 3116294 h 5335133"/>
                <a:gd name="connsiteX5" fmla="*/ 2836955 w 5777149"/>
                <a:gd name="connsiteY5" fmla="*/ 5322465 h 5335133"/>
                <a:gd name="connsiteX6" fmla="*/ 238898 w 5777149"/>
                <a:gd name="connsiteY6" fmla="*/ 3958122 h 5335133"/>
                <a:gd name="connsiteX7" fmla="*/ 180841 w 5777149"/>
                <a:gd name="connsiteY7" fmla="*/ 2666351 h 5335133"/>
                <a:gd name="connsiteX0" fmla="*/ 162747 w 5788084"/>
                <a:gd name="connsiteY0" fmla="*/ 2274466 h 5335133"/>
                <a:gd name="connsiteX1" fmla="*/ 815890 w 5788084"/>
                <a:gd name="connsiteY1" fmla="*/ 997208 h 5335133"/>
                <a:gd name="connsiteX2" fmla="*/ 2847890 w 5788084"/>
                <a:gd name="connsiteY2" fmla="*/ 10237 h 5335133"/>
                <a:gd name="connsiteX3" fmla="*/ 5054063 w 5788084"/>
                <a:gd name="connsiteY3" fmla="*/ 619837 h 5335133"/>
                <a:gd name="connsiteX4" fmla="*/ 5692691 w 5788084"/>
                <a:gd name="connsiteY4" fmla="*/ 3116294 h 5335133"/>
                <a:gd name="connsiteX5" fmla="*/ 2847890 w 5788084"/>
                <a:gd name="connsiteY5" fmla="*/ 5322465 h 5335133"/>
                <a:gd name="connsiteX6" fmla="*/ 249833 w 5788084"/>
                <a:gd name="connsiteY6" fmla="*/ 3958122 h 5335133"/>
                <a:gd name="connsiteX7" fmla="*/ 162747 w 5788084"/>
                <a:gd name="connsiteY7" fmla="*/ 2274466 h 533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084" h="5335133">
                  <a:moveTo>
                    <a:pt x="162747" y="2274466"/>
                  </a:moveTo>
                  <a:cubicBezTo>
                    <a:pt x="257090" y="1780980"/>
                    <a:pt x="373204" y="1439894"/>
                    <a:pt x="815890" y="997208"/>
                  </a:cubicBezTo>
                  <a:cubicBezTo>
                    <a:pt x="1258576" y="554522"/>
                    <a:pt x="2141528" y="73132"/>
                    <a:pt x="2847890" y="10237"/>
                  </a:cubicBezTo>
                  <a:cubicBezTo>
                    <a:pt x="3554252" y="-52658"/>
                    <a:pt x="4611377" y="177151"/>
                    <a:pt x="5054063" y="619837"/>
                  </a:cubicBezTo>
                  <a:cubicBezTo>
                    <a:pt x="5496749" y="1062523"/>
                    <a:pt x="6002329" y="2414770"/>
                    <a:pt x="5692691" y="3116294"/>
                  </a:cubicBezTo>
                  <a:cubicBezTo>
                    <a:pt x="5383053" y="3817818"/>
                    <a:pt x="3755033" y="5182160"/>
                    <a:pt x="2847890" y="5322465"/>
                  </a:cubicBezTo>
                  <a:cubicBezTo>
                    <a:pt x="1940747" y="5462770"/>
                    <a:pt x="692519" y="4400808"/>
                    <a:pt x="249833" y="3958122"/>
                  </a:cubicBezTo>
                  <a:cubicBezTo>
                    <a:pt x="-192853" y="3515436"/>
                    <a:pt x="68404" y="2767952"/>
                    <a:pt x="162747" y="2274466"/>
                  </a:cubicBezTo>
                  <a:close/>
                </a:path>
              </a:pathLst>
            </a:custGeom>
            <a:gradFill flip="none" rotWithShape="1">
              <a:gsLst>
                <a:gs pos="100000">
                  <a:schemeClr val="accent2">
                    <a:lumMod val="50000"/>
                  </a:schemeClr>
                </a:gs>
                <a:gs pos="41000">
                  <a:schemeClr val="accent1">
                    <a:lumMod val="75000"/>
                    <a:alpha val="80000"/>
                  </a:schemeClr>
                </a:gs>
                <a:gs pos="0">
                  <a:schemeClr val="accent3">
                    <a:lumMod val="75000"/>
                    <a:alpha val="80000"/>
                  </a:schemeClr>
                </a:gs>
                <a:gs pos="72000">
                  <a:schemeClr val="accent2">
                    <a:lumMod val="75000"/>
                    <a:alpha val="8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grpSp>
      <p:sp>
        <p:nvSpPr>
          <p:cNvPr id="7" name="文本占位符 6"/>
          <p:cNvSpPr>
            <a:spLocks noGrp="1"/>
          </p:cNvSpPr>
          <p:nvPr>
            <p:ph type="body" sz="quarter" idx="13" hasCustomPrompt="1"/>
          </p:nvPr>
        </p:nvSpPr>
        <p:spPr>
          <a:xfrm>
            <a:off x="1604397" y="2011116"/>
            <a:ext cx="2776216" cy="1529527"/>
          </a:xfrm>
          <a:prstGeom prst="rect">
            <a:avLst/>
          </a:prstGeom>
        </p:spPr>
        <p:txBody>
          <a:bodyPr anchor="t"/>
          <a:lstStyle>
            <a:lvl1pPr marL="0" indent="0" algn="ctr">
              <a:lnSpc>
                <a:spcPct val="100000"/>
              </a:lnSpc>
              <a:buNone/>
              <a:defRPr sz="9600" b="1">
                <a:solidFill>
                  <a:schemeClr val="bg1"/>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r>
              <a:rPr kumimoji="1" lang="zh-CN" altLang="en-US"/>
              <a:t>标题</a:t>
            </a:r>
            <a:endParaRPr kumimoji="1" lang="zh-CN" altLang="en-US" dirty="0"/>
          </a:p>
        </p:txBody>
      </p:sp>
      <p:sp>
        <p:nvSpPr>
          <p:cNvPr id="8" name="文本占位符 6"/>
          <p:cNvSpPr>
            <a:spLocks noGrp="1"/>
          </p:cNvSpPr>
          <p:nvPr>
            <p:ph type="body" sz="quarter" idx="14" hasCustomPrompt="1"/>
          </p:nvPr>
        </p:nvSpPr>
        <p:spPr>
          <a:xfrm>
            <a:off x="1604397" y="3545510"/>
            <a:ext cx="2776216" cy="590556"/>
          </a:xfrm>
          <a:prstGeom prst="rect">
            <a:avLst/>
          </a:prstGeom>
        </p:spPr>
        <p:txBody>
          <a:bodyPr anchor="t"/>
          <a:lstStyle>
            <a:lvl1pPr marL="0" indent="0" algn="ctr">
              <a:lnSpc>
                <a:spcPct val="100000"/>
              </a:lnSpc>
              <a:buNone/>
              <a:defRPr sz="3200" b="1">
                <a:solidFill>
                  <a:schemeClr val="bg1"/>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r>
              <a:rPr kumimoji="1" lang="en-US" altLang="zh-CN" dirty="0"/>
              <a:t>CONTENTS</a:t>
            </a:r>
            <a:endParaRPr kumimoji="1" lang="zh-CN" altLang="en-US" dirty="0"/>
          </a:p>
        </p:txBody>
      </p:sp>
      <p:sp>
        <p:nvSpPr>
          <p:cNvPr id="9" name="文本占位符 6"/>
          <p:cNvSpPr>
            <a:spLocks noGrp="1"/>
          </p:cNvSpPr>
          <p:nvPr>
            <p:ph type="body" sz="quarter" idx="15" hasCustomPrompt="1"/>
          </p:nvPr>
        </p:nvSpPr>
        <p:spPr>
          <a:xfrm>
            <a:off x="7082848" y="1693799"/>
            <a:ext cx="932642" cy="634634"/>
          </a:xfrm>
          <a:prstGeom prst="rect">
            <a:avLst/>
          </a:prstGeom>
        </p:spPr>
        <p:txBody>
          <a:bodyPr anchor="ctr"/>
          <a:lstStyle>
            <a:lvl1pPr marL="0" indent="0" algn="l">
              <a:lnSpc>
                <a:spcPct val="100000"/>
              </a:lnSpc>
              <a:buNone/>
              <a:defRPr sz="4400" b="1">
                <a:solidFill>
                  <a:schemeClr val="accent1">
                    <a:lumMod val="75000"/>
                  </a:schemeClr>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r>
              <a:rPr kumimoji="1" lang="en-US" altLang="zh-CN"/>
              <a:t>00</a:t>
            </a:r>
            <a:endParaRPr kumimoji="1" lang="zh-CN" altLang="en-US" dirty="0"/>
          </a:p>
        </p:txBody>
      </p:sp>
      <p:sp>
        <p:nvSpPr>
          <p:cNvPr id="10" name="文本占位符 6"/>
          <p:cNvSpPr>
            <a:spLocks noGrp="1"/>
          </p:cNvSpPr>
          <p:nvPr>
            <p:ph type="body" sz="quarter" idx="16"/>
          </p:nvPr>
        </p:nvSpPr>
        <p:spPr>
          <a:xfrm>
            <a:off x="8015489" y="1693799"/>
            <a:ext cx="3253563" cy="634634"/>
          </a:xfrm>
          <a:prstGeom prst="rect">
            <a:avLst/>
          </a:prstGeom>
        </p:spPr>
        <p:txBody>
          <a:bodyPr anchor="ctr"/>
          <a:lstStyle>
            <a:lvl1pPr marL="0" indent="0" algn="l">
              <a:lnSpc>
                <a:spcPct val="100000"/>
              </a:lnSpc>
              <a:buNone/>
              <a:defRPr sz="1600" b="0">
                <a:solidFill>
                  <a:schemeClr val="accent1">
                    <a:lumMod val="75000"/>
                  </a:schemeClr>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r>
              <a:rPr kumimoji="1" lang="zh-CN" altLang="en-US" smtClean="0"/>
              <a:t>单击此处编辑母版文本样式</a:t>
            </a:r>
          </a:p>
        </p:txBody>
      </p:sp>
      <p:sp>
        <p:nvSpPr>
          <p:cNvPr id="15" name="文本占位符 6"/>
          <p:cNvSpPr>
            <a:spLocks noGrp="1"/>
          </p:cNvSpPr>
          <p:nvPr>
            <p:ph type="body" sz="quarter" idx="17" hasCustomPrompt="1"/>
          </p:nvPr>
        </p:nvSpPr>
        <p:spPr>
          <a:xfrm>
            <a:off x="7082848" y="3093408"/>
            <a:ext cx="932642" cy="634634"/>
          </a:xfrm>
          <a:prstGeom prst="rect">
            <a:avLst/>
          </a:prstGeom>
        </p:spPr>
        <p:txBody>
          <a:bodyPr anchor="ctr"/>
          <a:lstStyle>
            <a:lvl1pPr marL="0" indent="0" algn="l">
              <a:lnSpc>
                <a:spcPct val="100000"/>
              </a:lnSpc>
              <a:buNone/>
              <a:defRPr sz="4400" b="1">
                <a:solidFill>
                  <a:schemeClr val="accent1">
                    <a:lumMod val="75000"/>
                  </a:schemeClr>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r>
              <a:rPr kumimoji="1" lang="en-US" altLang="zh-CN"/>
              <a:t>00</a:t>
            </a:r>
            <a:endParaRPr kumimoji="1" lang="zh-CN" altLang="en-US" dirty="0"/>
          </a:p>
        </p:txBody>
      </p:sp>
      <p:sp>
        <p:nvSpPr>
          <p:cNvPr id="16" name="文本占位符 6"/>
          <p:cNvSpPr>
            <a:spLocks noGrp="1"/>
          </p:cNvSpPr>
          <p:nvPr>
            <p:ph type="body" sz="quarter" idx="18"/>
          </p:nvPr>
        </p:nvSpPr>
        <p:spPr>
          <a:xfrm>
            <a:off x="8015489" y="3093408"/>
            <a:ext cx="3253563" cy="634634"/>
          </a:xfrm>
          <a:prstGeom prst="rect">
            <a:avLst/>
          </a:prstGeom>
        </p:spPr>
        <p:txBody>
          <a:bodyPr anchor="ctr"/>
          <a:lstStyle>
            <a:lvl1pPr marL="0" indent="0" algn="l">
              <a:lnSpc>
                <a:spcPct val="100000"/>
              </a:lnSpc>
              <a:buNone/>
              <a:defRPr sz="1600" b="0">
                <a:solidFill>
                  <a:schemeClr val="accent1">
                    <a:lumMod val="75000"/>
                  </a:schemeClr>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r>
              <a:rPr kumimoji="1" lang="zh-CN" altLang="en-US" smtClean="0"/>
              <a:t>单击此处编辑母版文本样式</a:t>
            </a:r>
          </a:p>
        </p:txBody>
      </p:sp>
      <p:sp>
        <p:nvSpPr>
          <p:cNvPr id="17" name="文本占位符 6"/>
          <p:cNvSpPr>
            <a:spLocks noGrp="1"/>
          </p:cNvSpPr>
          <p:nvPr>
            <p:ph type="body" sz="quarter" idx="19" hasCustomPrompt="1"/>
          </p:nvPr>
        </p:nvSpPr>
        <p:spPr>
          <a:xfrm>
            <a:off x="7086211" y="4493017"/>
            <a:ext cx="932642" cy="634634"/>
          </a:xfrm>
          <a:prstGeom prst="rect">
            <a:avLst/>
          </a:prstGeom>
        </p:spPr>
        <p:txBody>
          <a:bodyPr anchor="ctr"/>
          <a:lstStyle>
            <a:lvl1pPr marL="0" indent="0" algn="l">
              <a:lnSpc>
                <a:spcPct val="100000"/>
              </a:lnSpc>
              <a:buNone/>
              <a:defRPr sz="4400" b="1">
                <a:solidFill>
                  <a:schemeClr val="accent1">
                    <a:lumMod val="75000"/>
                  </a:schemeClr>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r>
              <a:rPr kumimoji="1" lang="en-US" altLang="zh-CN"/>
              <a:t>00</a:t>
            </a:r>
            <a:endParaRPr kumimoji="1" lang="zh-CN" altLang="en-US" dirty="0"/>
          </a:p>
        </p:txBody>
      </p:sp>
      <p:sp>
        <p:nvSpPr>
          <p:cNvPr id="18" name="文本占位符 6"/>
          <p:cNvSpPr>
            <a:spLocks noGrp="1"/>
          </p:cNvSpPr>
          <p:nvPr>
            <p:ph type="body" sz="quarter" idx="20"/>
          </p:nvPr>
        </p:nvSpPr>
        <p:spPr>
          <a:xfrm>
            <a:off x="8018852" y="4493017"/>
            <a:ext cx="3253563" cy="634634"/>
          </a:xfrm>
          <a:prstGeom prst="rect">
            <a:avLst/>
          </a:prstGeom>
        </p:spPr>
        <p:txBody>
          <a:bodyPr anchor="ctr"/>
          <a:lstStyle>
            <a:lvl1pPr marL="0" indent="0" algn="l">
              <a:lnSpc>
                <a:spcPct val="100000"/>
              </a:lnSpc>
              <a:buNone/>
              <a:defRPr sz="1600" b="0">
                <a:solidFill>
                  <a:schemeClr val="accent1">
                    <a:lumMod val="75000"/>
                  </a:schemeClr>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r>
              <a:rPr kumimoji="1" lang="zh-CN" altLang="en-US" smtClean="0"/>
              <a:t>单击此处编辑母版文本样式</a:t>
            </a:r>
          </a:p>
        </p:txBody>
      </p:sp>
    </p:spTree>
    <p:extLst>
      <p:ext uri="{BB962C8B-B14F-4D97-AF65-F5344CB8AC3E}">
        <p14:creationId xmlns:p14="http://schemas.microsoft.com/office/powerpoint/2010/main" xmlns="" val="16704846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内容页_10">
    <p:spTree>
      <p:nvGrpSpPr>
        <p:cNvPr id="1" name=""/>
        <p:cNvGrpSpPr/>
        <p:nvPr/>
      </p:nvGrpSpPr>
      <p:grpSpPr>
        <a:xfrm>
          <a:off x="0" y="0"/>
          <a:ext cx="0" cy="0"/>
          <a:chOff x="0" y="0"/>
          <a:chExt cx="0" cy="0"/>
        </a:xfrm>
      </p:grpSpPr>
      <p:sp>
        <p:nvSpPr>
          <p:cNvPr id="6" name="矩形 5"/>
          <p:cNvSpPr/>
          <p:nvPr userDrawn="1"/>
        </p:nvSpPr>
        <p:spPr>
          <a:xfrm>
            <a:off x="0" y="0"/>
            <a:ext cx="12192000" cy="6858000"/>
          </a:xfrm>
          <a:prstGeom prst="rect">
            <a:avLst/>
          </a:prstGeo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椭圆 1"/>
          <p:cNvSpPr/>
          <p:nvPr userDrawn="1"/>
        </p:nvSpPr>
        <p:spPr>
          <a:xfrm rot="19800000">
            <a:off x="5067768" y="-247745"/>
            <a:ext cx="9526783" cy="8781257"/>
          </a:xfrm>
          <a:custGeom>
            <a:avLst/>
            <a:gdLst>
              <a:gd name="connsiteX0" fmla="*/ 0 w 5312228"/>
              <a:gd name="connsiteY0" fmla="*/ 2656114 h 5312228"/>
              <a:gd name="connsiteX1" fmla="*/ 2656114 w 5312228"/>
              <a:gd name="connsiteY1" fmla="*/ 0 h 5312228"/>
              <a:gd name="connsiteX2" fmla="*/ 5312228 w 5312228"/>
              <a:gd name="connsiteY2" fmla="*/ 2656114 h 5312228"/>
              <a:gd name="connsiteX3" fmla="*/ 2656114 w 5312228"/>
              <a:gd name="connsiteY3" fmla="*/ 5312228 h 5312228"/>
              <a:gd name="connsiteX4" fmla="*/ 0 w 5312228"/>
              <a:gd name="connsiteY4" fmla="*/ 2656114 h 5312228"/>
              <a:gd name="connsiteX0" fmla="*/ 108839 w 5421067"/>
              <a:gd name="connsiteY0" fmla="*/ 2712298 h 5368412"/>
              <a:gd name="connsiteX1" fmla="*/ 732953 w 5421067"/>
              <a:gd name="connsiteY1" fmla="*/ 1043155 h 5368412"/>
              <a:gd name="connsiteX2" fmla="*/ 2764953 w 5421067"/>
              <a:gd name="connsiteY2" fmla="*/ 56184 h 5368412"/>
              <a:gd name="connsiteX3" fmla="*/ 5421067 w 5421067"/>
              <a:gd name="connsiteY3" fmla="*/ 2712298 h 5368412"/>
              <a:gd name="connsiteX4" fmla="*/ 2764953 w 5421067"/>
              <a:gd name="connsiteY4" fmla="*/ 5368412 h 5368412"/>
              <a:gd name="connsiteX5" fmla="*/ 108839 w 5421067"/>
              <a:gd name="connsiteY5" fmla="*/ 2712298 h 5368412"/>
              <a:gd name="connsiteX0" fmla="*/ 108839 w 5480256"/>
              <a:gd name="connsiteY0" fmla="*/ 2656720 h 5312834"/>
              <a:gd name="connsiteX1" fmla="*/ 732953 w 5480256"/>
              <a:gd name="connsiteY1" fmla="*/ 987577 h 5312834"/>
              <a:gd name="connsiteX2" fmla="*/ 2764953 w 5480256"/>
              <a:gd name="connsiteY2" fmla="*/ 606 h 5312834"/>
              <a:gd name="connsiteX3" fmla="*/ 4303469 w 5480256"/>
              <a:gd name="connsiteY3" fmla="*/ 871463 h 5312834"/>
              <a:gd name="connsiteX4" fmla="*/ 5421067 w 5480256"/>
              <a:gd name="connsiteY4" fmla="*/ 2656720 h 5312834"/>
              <a:gd name="connsiteX5" fmla="*/ 2764953 w 5480256"/>
              <a:gd name="connsiteY5" fmla="*/ 5312834 h 5312834"/>
              <a:gd name="connsiteX6" fmla="*/ 108839 w 5480256"/>
              <a:gd name="connsiteY6" fmla="*/ 2656720 h 5312834"/>
              <a:gd name="connsiteX0" fmla="*/ 108839 w 5544800"/>
              <a:gd name="connsiteY0" fmla="*/ 2666351 h 5322465"/>
              <a:gd name="connsiteX1" fmla="*/ 732953 w 5544800"/>
              <a:gd name="connsiteY1" fmla="*/ 997208 h 5322465"/>
              <a:gd name="connsiteX2" fmla="*/ 2764953 w 5544800"/>
              <a:gd name="connsiteY2" fmla="*/ 10237 h 5322465"/>
              <a:gd name="connsiteX3" fmla="*/ 4971126 w 5544800"/>
              <a:gd name="connsiteY3" fmla="*/ 619837 h 5322465"/>
              <a:gd name="connsiteX4" fmla="*/ 5421067 w 5544800"/>
              <a:gd name="connsiteY4" fmla="*/ 2666351 h 5322465"/>
              <a:gd name="connsiteX5" fmla="*/ 2764953 w 5544800"/>
              <a:gd name="connsiteY5" fmla="*/ 5322465 h 5322465"/>
              <a:gd name="connsiteX6" fmla="*/ 108839 w 5544800"/>
              <a:gd name="connsiteY6" fmla="*/ 2666351 h 5322465"/>
              <a:gd name="connsiteX0" fmla="*/ 108839 w 5237336"/>
              <a:gd name="connsiteY0" fmla="*/ 2666351 h 5322940"/>
              <a:gd name="connsiteX1" fmla="*/ 732953 w 5237336"/>
              <a:gd name="connsiteY1" fmla="*/ 997208 h 5322940"/>
              <a:gd name="connsiteX2" fmla="*/ 2764953 w 5237336"/>
              <a:gd name="connsiteY2" fmla="*/ 10237 h 5322940"/>
              <a:gd name="connsiteX3" fmla="*/ 4971126 w 5237336"/>
              <a:gd name="connsiteY3" fmla="*/ 619837 h 5322940"/>
              <a:gd name="connsiteX4" fmla="*/ 4927582 w 5237336"/>
              <a:gd name="connsiteY4" fmla="*/ 2869551 h 5322940"/>
              <a:gd name="connsiteX5" fmla="*/ 2764953 w 5237336"/>
              <a:gd name="connsiteY5" fmla="*/ 5322465 h 5322940"/>
              <a:gd name="connsiteX6" fmla="*/ 108839 w 5237336"/>
              <a:gd name="connsiteY6" fmla="*/ 2666351 h 5322940"/>
              <a:gd name="connsiteX0" fmla="*/ 108839 w 5705147"/>
              <a:gd name="connsiteY0" fmla="*/ 2666351 h 5325044"/>
              <a:gd name="connsiteX1" fmla="*/ 732953 w 5705147"/>
              <a:gd name="connsiteY1" fmla="*/ 997208 h 5325044"/>
              <a:gd name="connsiteX2" fmla="*/ 2764953 w 5705147"/>
              <a:gd name="connsiteY2" fmla="*/ 10237 h 5325044"/>
              <a:gd name="connsiteX3" fmla="*/ 4971126 w 5705147"/>
              <a:gd name="connsiteY3" fmla="*/ 619837 h 5325044"/>
              <a:gd name="connsiteX4" fmla="*/ 5609754 w 5705147"/>
              <a:gd name="connsiteY4" fmla="*/ 3116294 h 5325044"/>
              <a:gd name="connsiteX5" fmla="*/ 2764953 w 5705147"/>
              <a:gd name="connsiteY5" fmla="*/ 5322465 h 5325044"/>
              <a:gd name="connsiteX6" fmla="*/ 108839 w 5705147"/>
              <a:gd name="connsiteY6" fmla="*/ 2666351 h 5325044"/>
              <a:gd name="connsiteX0" fmla="*/ 49424 w 5645732"/>
              <a:gd name="connsiteY0" fmla="*/ 2666351 h 5343874"/>
              <a:gd name="connsiteX1" fmla="*/ 673538 w 5645732"/>
              <a:gd name="connsiteY1" fmla="*/ 997208 h 5343874"/>
              <a:gd name="connsiteX2" fmla="*/ 2705538 w 5645732"/>
              <a:gd name="connsiteY2" fmla="*/ 10237 h 5343874"/>
              <a:gd name="connsiteX3" fmla="*/ 4911711 w 5645732"/>
              <a:gd name="connsiteY3" fmla="*/ 619837 h 5343874"/>
              <a:gd name="connsiteX4" fmla="*/ 5550339 w 5645732"/>
              <a:gd name="connsiteY4" fmla="*/ 3116294 h 5343874"/>
              <a:gd name="connsiteX5" fmla="*/ 2705538 w 5645732"/>
              <a:gd name="connsiteY5" fmla="*/ 5322465 h 5343874"/>
              <a:gd name="connsiteX6" fmla="*/ 339710 w 5645732"/>
              <a:gd name="connsiteY6" fmla="*/ 4146808 h 5343874"/>
              <a:gd name="connsiteX7" fmla="*/ 49424 w 5645732"/>
              <a:gd name="connsiteY7" fmla="*/ 2666351 h 5343874"/>
              <a:gd name="connsiteX0" fmla="*/ 180841 w 5777149"/>
              <a:gd name="connsiteY0" fmla="*/ 2666351 h 5335133"/>
              <a:gd name="connsiteX1" fmla="*/ 804955 w 5777149"/>
              <a:gd name="connsiteY1" fmla="*/ 997208 h 5335133"/>
              <a:gd name="connsiteX2" fmla="*/ 2836955 w 5777149"/>
              <a:gd name="connsiteY2" fmla="*/ 10237 h 5335133"/>
              <a:gd name="connsiteX3" fmla="*/ 5043128 w 5777149"/>
              <a:gd name="connsiteY3" fmla="*/ 619837 h 5335133"/>
              <a:gd name="connsiteX4" fmla="*/ 5681756 w 5777149"/>
              <a:gd name="connsiteY4" fmla="*/ 3116294 h 5335133"/>
              <a:gd name="connsiteX5" fmla="*/ 2836955 w 5777149"/>
              <a:gd name="connsiteY5" fmla="*/ 5322465 h 5335133"/>
              <a:gd name="connsiteX6" fmla="*/ 238898 w 5777149"/>
              <a:gd name="connsiteY6" fmla="*/ 3958122 h 5335133"/>
              <a:gd name="connsiteX7" fmla="*/ 180841 w 5777149"/>
              <a:gd name="connsiteY7" fmla="*/ 2666351 h 5335133"/>
              <a:gd name="connsiteX0" fmla="*/ 162747 w 5788084"/>
              <a:gd name="connsiteY0" fmla="*/ 2274466 h 5335133"/>
              <a:gd name="connsiteX1" fmla="*/ 815890 w 5788084"/>
              <a:gd name="connsiteY1" fmla="*/ 997208 h 5335133"/>
              <a:gd name="connsiteX2" fmla="*/ 2847890 w 5788084"/>
              <a:gd name="connsiteY2" fmla="*/ 10237 h 5335133"/>
              <a:gd name="connsiteX3" fmla="*/ 5054063 w 5788084"/>
              <a:gd name="connsiteY3" fmla="*/ 619837 h 5335133"/>
              <a:gd name="connsiteX4" fmla="*/ 5692691 w 5788084"/>
              <a:gd name="connsiteY4" fmla="*/ 3116294 h 5335133"/>
              <a:gd name="connsiteX5" fmla="*/ 2847890 w 5788084"/>
              <a:gd name="connsiteY5" fmla="*/ 5322465 h 5335133"/>
              <a:gd name="connsiteX6" fmla="*/ 249833 w 5788084"/>
              <a:gd name="connsiteY6" fmla="*/ 3958122 h 5335133"/>
              <a:gd name="connsiteX7" fmla="*/ 162747 w 5788084"/>
              <a:gd name="connsiteY7" fmla="*/ 2274466 h 533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084" h="5335133">
                <a:moveTo>
                  <a:pt x="162747" y="2274466"/>
                </a:moveTo>
                <a:cubicBezTo>
                  <a:pt x="257090" y="1780980"/>
                  <a:pt x="373204" y="1439894"/>
                  <a:pt x="815890" y="997208"/>
                </a:cubicBezTo>
                <a:cubicBezTo>
                  <a:pt x="1258576" y="554522"/>
                  <a:pt x="2141528" y="73132"/>
                  <a:pt x="2847890" y="10237"/>
                </a:cubicBezTo>
                <a:cubicBezTo>
                  <a:pt x="3554252" y="-52658"/>
                  <a:pt x="4611377" y="177151"/>
                  <a:pt x="5054063" y="619837"/>
                </a:cubicBezTo>
                <a:cubicBezTo>
                  <a:pt x="5496749" y="1062523"/>
                  <a:pt x="6002329" y="2414770"/>
                  <a:pt x="5692691" y="3116294"/>
                </a:cubicBezTo>
                <a:cubicBezTo>
                  <a:pt x="5383053" y="3817818"/>
                  <a:pt x="3755033" y="5182160"/>
                  <a:pt x="2847890" y="5322465"/>
                </a:cubicBezTo>
                <a:cubicBezTo>
                  <a:pt x="1940747" y="5462770"/>
                  <a:pt x="692519" y="4400808"/>
                  <a:pt x="249833" y="3958122"/>
                </a:cubicBezTo>
                <a:cubicBezTo>
                  <a:pt x="-192853" y="3515436"/>
                  <a:pt x="68404" y="2767952"/>
                  <a:pt x="162747" y="2274466"/>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sp>
        <p:nvSpPr>
          <p:cNvPr id="5" name="椭圆 1"/>
          <p:cNvSpPr/>
          <p:nvPr userDrawn="1"/>
        </p:nvSpPr>
        <p:spPr>
          <a:xfrm rot="17526771">
            <a:off x="5527534" y="-479972"/>
            <a:ext cx="9526783" cy="8781257"/>
          </a:xfrm>
          <a:custGeom>
            <a:avLst/>
            <a:gdLst>
              <a:gd name="connsiteX0" fmla="*/ 0 w 5312228"/>
              <a:gd name="connsiteY0" fmla="*/ 2656114 h 5312228"/>
              <a:gd name="connsiteX1" fmla="*/ 2656114 w 5312228"/>
              <a:gd name="connsiteY1" fmla="*/ 0 h 5312228"/>
              <a:gd name="connsiteX2" fmla="*/ 5312228 w 5312228"/>
              <a:gd name="connsiteY2" fmla="*/ 2656114 h 5312228"/>
              <a:gd name="connsiteX3" fmla="*/ 2656114 w 5312228"/>
              <a:gd name="connsiteY3" fmla="*/ 5312228 h 5312228"/>
              <a:gd name="connsiteX4" fmla="*/ 0 w 5312228"/>
              <a:gd name="connsiteY4" fmla="*/ 2656114 h 5312228"/>
              <a:gd name="connsiteX0" fmla="*/ 108839 w 5421067"/>
              <a:gd name="connsiteY0" fmla="*/ 2712298 h 5368412"/>
              <a:gd name="connsiteX1" fmla="*/ 732953 w 5421067"/>
              <a:gd name="connsiteY1" fmla="*/ 1043155 h 5368412"/>
              <a:gd name="connsiteX2" fmla="*/ 2764953 w 5421067"/>
              <a:gd name="connsiteY2" fmla="*/ 56184 h 5368412"/>
              <a:gd name="connsiteX3" fmla="*/ 5421067 w 5421067"/>
              <a:gd name="connsiteY3" fmla="*/ 2712298 h 5368412"/>
              <a:gd name="connsiteX4" fmla="*/ 2764953 w 5421067"/>
              <a:gd name="connsiteY4" fmla="*/ 5368412 h 5368412"/>
              <a:gd name="connsiteX5" fmla="*/ 108839 w 5421067"/>
              <a:gd name="connsiteY5" fmla="*/ 2712298 h 5368412"/>
              <a:gd name="connsiteX0" fmla="*/ 108839 w 5480256"/>
              <a:gd name="connsiteY0" fmla="*/ 2656720 h 5312834"/>
              <a:gd name="connsiteX1" fmla="*/ 732953 w 5480256"/>
              <a:gd name="connsiteY1" fmla="*/ 987577 h 5312834"/>
              <a:gd name="connsiteX2" fmla="*/ 2764953 w 5480256"/>
              <a:gd name="connsiteY2" fmla="*/ 606 h 5312834"/>
              <a:gd name="connsiteX3" fmla="*/ 4303469 w 5480256"/>
              <a:gd name="connsiteY3" fmla="*/ 871463 h 5312834"/>
              <a:gd name="connsiteX4" fmla="*/ 5421067 w 5480256"/>
              <a:gd name="connsiteY4" fmla="*/ 2656720 h 5312834"/>
              <a:gd name="connsiteX5" fmla="*/ 2764953 w 5480256"/>
              <a:gd name="connsiteY5" fmla="*/ 5312834 h 5312834"/>
              <a:gd name="connsiteX6" fmla="*/ 108839 w 5480256"/>
              <a:gd name="connsiteY6" fmla="*/ 2656720 h 5312834"/>
              <a:gd name="connsiteX0" fmla="*/ 108839 w 5544800"/>
              <a:gd name="connsiteY0" fmla="*/ 2666351 h 5322465"/>
              <a:gd name="connsiteX1" fmla="*/ 732953 w 5544800"/>
              <a:gd name="connsiteY1" fmla="*/ 997208 h 5322465"/>
              <a:gd name="connsiteX2" fmla="*/ 2764953 w 5544800"/>
              <a:gd name="connsiteY2" fmla="*/ 10237 h 5322465"/>
              <a:gd name="connsiteX3" fmla="*/ 4971126 w 5544800"/>
              <a:gd name="connsiteY3" fmla="*/ 619837 h 5322465"/>
              <a:gd name="connsiteX4" fmla="*/ 5421067 w 5544800"/>
              <a:gd name="connsiteY4" fmla="*/ 2666351 h 5322465"/>
              <a:gd name="connsiteX5" fmla="*/ 2764953 w 5544800"/>
              <a:gd name="connsiteY5" fmla="*/ 5322465 h 5322465"/>
              <a:gd name="connsiteX6" fmla="*/ 108839 w 5544800"/>
              <a:gd name="connsiteY6" fmla="*/ 2666351 h 5322465"/>
              <a:gd name="connsiteX0" fmla="*/ 108839 w 5237336"/>
              <a:gd name="connsiteY0" fmla="*/ 2666351 h 5322940"/>
              <a:gd name="connsiteX1" fmla="*/ 732953 w 5237336"/>
              <a:gd name="connsiteY1" fmla="*/ 997208 h 5322940"/>
              <a:gd name="connsiteX2" fmla="*/ 2764953 w 5237336"/>
              <a:gd name="connsiteY2" fmla="*/ 10237 h 5322940"/>
              <a:gd name="connsiteX3" fmla="*/ 4971126 w 5237336"/>
              <a:gd name="connsiteY3" fmla="*/ 619837 h 5322940"/>
              <a:gd name="connsiteX4" fmla="*/ 4927582 w 5237336"/>
              <a:gd name="connsiteY4" fmla="*/ 2869551 h 5322940"/>
              <a:gd name="connsiteX5" fmla="*/ 2764953 w 5237336"/>
              <a:gd name="connsiteY5" fmla="*/ 5322465 h 5322940"/>
              <a:gd name="connsiteX6" fmla="*/ 108839 w 5237336"/>
              <a:gd name="connsiteY6" fmla="*/ 2666351 h 5322940"/>
              <a:gd name="connsiteX0" fmla="*/ 108839 w 5705147"/>
              <a:gd name="connsiteY0" fmla="*/ 2666351 h 5325044"/>
              <a:gd name="connsiteX1" fmla="*/ 732953 w 5705147"/>
              <a:gd name="connsiteY1" fmla="*/ 997208 h 5325044"/>
              <a:gd name="connsiteX2" fmla="*/ 2764953 w 5705147"/>
              <a:gd name="connsiteY2" fmla="*/ 10237 h 5325044"/>
              <a:gd name="connsiteX3" fmla="*/ 4971126 w 5705147"/>
              <a:gd name="connsiteY3" fmla="*/ 619837 h 5325044"/>
              <a:gd name="connsiteX4" fmla="*/ 5609754 w 5705147"/>
              <a:gd name="connsiteY4" fmla="*/ 3116294 h 5325044"/>
              <a:gd name="connsiteX5" fmla="*/ 2764953 w 5705147"/>
              <a:gd name="connsiteY5" fmla="*/ 5322465 h 5325044"/>
              <a:gd name="connsiteX6" fmla="*/ 108839 w 5705147"/>
              <a:gd name="connsiteY6" fmla="*/ 2666351 h 5325044"/>
              <a:gd name="connsiteX0" fmla="*/ 49424 w 5645732"/>
              <a:gd name="connsiteY0" fmla="*/ 2666351 h 5343874"/>
              <a:gd name="connsiteX1" fmla="*/ 673538 w 5645732"/>
              <a:gd name="connsiteY1" fmla="*/ 997208 h 5343874"/>
              <a:gd name="connsiteX2" fmla="*/ 2705538 w 5645732"/>
              <a:gd name="connsiteY2" fmla="*/ 10237 h 5343874"/>
              <a:gd name="connsiteX3" fmla="*/ 4911711 w 5645732"/>
              <a:gd name="connsiteY3" fmla="*/ 619837 h 5343874"/>
              <a:gd name="connsiteX4" fmla="*/ 5550339 w 5645732"/>
              <a:gd name="connsiteY4" fmla="*/ 3116294 h 5343874"/>
              <a:gd name="connsiteX5" fmla="*/ 2705538 w 5645732"/>
              <a:gd name="connsiteY5" fmla="*/ 5322465 h 5343874"/>
              <a:gd name="connsiteX6" fmla="*/ 339710 w 5645732"/>
              <a:gd name="connsiteY6" fmla="*/ 4146808 h 5343874"/>
              <a:gd name="connsiteX7" fmla="*/ 49424 w 5645732"/>
              <a:gd name="connsiteY7" fmla="*/ 2666351 h 5343874"/>
              <a:gd name="connsiteX0" fmla="*/ 180841 w 5777149"/>
              <a:gd name="connsiteY0" fmla="*/ 2666351 h 5335133"/>
              <a:gd name="connsiteX1" fmla="*/ 804955 w 5777149"/>
              <a:gd name="connsiteY1" fmla="*/ 997208 h 5335133"/>
              <a:gd name="connsiteX2" fmla="*/ 2836955 w 5777149"/>
              <a:gd name="connsiteY2" fmla="*/ 10237 h 5335133"/>
              <a:gd name="connsiteX3" fmla="*/ 5043128 w 5777149"/>
              <a:gd name="connsiteY3" fmla="*/ 619837 h 5335133"/>
              <a:gd name="connsiteX4" fmla="*/ 5681756 w 5777149"/>
              <a:gd name="connsiteY4" fmla="*/ 3116294 h 5335133"/>
              <a:gd name="connsiteX5" fmla="*/ 2836955 w 5777149"/>
              <a:gd name="connsiteY5" fmla="*/ 5322465 h 5335133"/>
              <a:gd name="connsiteX6" fmla="*/ 238898 w 5777149"/>
              <a:gd name="connsiteY6" fmla="*/ 3958122 h 5335133"/>
              <a:gd name="connsiteX7" fmla="*/ 180841 w 5777149"/>
              <a:gd name="connsiteY7" fmla="*/ 2666351 h 5335133"/>
              <a:gd name="connsiteX0" fmla="*/ 162747 w 5788084"/>
              <a:gd name="connsiteY0" fmla="*/ 2274466 h 5335133"/>
              <a:gd name="connsiteX1" fmla="*/ 815890 w 5788084"/>
              <a:gd name="connsiteY1" fmla="*/ 997208 h 5335133"/>
              <a:gd name="connsiteX2" fmla="*/ 2847890 w 5788084"/>
              <a:gd name="connsiteY2" fmla="*/ 10237 h 5335133"/>
              <a:gd name="connsiteX3" fmla="*/ 5054063 w 5788084"/>
              <a:gd name="connsiteY3" fmla="*/ 619837 h 5335133"/>
              <a:gd name="connsiteX4" fmla="*/ 5692691 w 5788084"/>
              <a:gd name="connsiteY4" fmla="*/ 3116294 h 5335133"/>
              <a:gd name="connsiteX5" fmla="*/ 2847890 w 5788084"/>
              <a:gd name="connsiteY5" fmla="*/ 5322465 h 5335133"/>
              <a:gd name="connsiteX6" fmla="*/ 249833 w 5788084"/>
              <a:gd name="connsiteY6" fmla="*/ 3958122 h 5335133"/>
              <a:gd name="connsiteX7" fmla="*/ 162747 w 5788084"/>
              <a:gd name="connsiteY7" fmla="*/ 2274466 h 533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084" h="5335133">
                <a:moveTo>
                  <a:pt x="162747" y="2274466"/>
                </a:moveTo>
                <a:cubicBezTo>
                  <a:pt x="257090" y="1780980"/>
                  <a:pt x="373204" y="1439894"/>
                  <a:pt x="815890" y="997208"/>
                </a:cubicBezTo>
                <a:cubicBezTo>
                  <a:pt x="1258576" y="554522"/>
                  <a:pt x="2141528" y="73132"/>
                  <a:pt x="2847890" y="10237"/>
                </a:cubicBezTo>
                <a:cubicBezTo>
                  <a:pt x="3554252" y="-52658"/>
                  <a:pt x="4611377" y="177151"/>
                  <a:pt x="5054063" y="619837"/>
                </a:cubicBezTo>
                <a:cubicBezTo>
                  <a:pt x="5496749" y="1062523"/>
                  <a:pt x="6002329" y="2414770"/>
                  <a:pt x="5692691" y="3116294"/>
                </a:cubicBezTo>
                <a:cubicBezTo>
                  <a:pt x="5383053" y="3817818"/>
                  <a:pt x="3755033" y="5182160"/>
                  <a:pt x="2847890" y="5322465"/>
                </a:cubicBezTo>
                <a:cubicBezTo>
                  <a:pt x="1940747" y="5462770"/>
                  <a:pt x="692519" y="4400808"/>
                  <a:pt x="249833" y="3958122"/>
                </a:cubicBezTo>
                <a:cubicBezTo>
                  <a:pt x="-192853" y="3515436"/>
                  <a:pt x="68404" y="2767952"/>
                  <a:pt x="162747" y="2274466"/>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sp>
        <p:nvSpPr>
          <p:cNvPr id="8" name="文本占位符 7"/>
          <p:cNvSpPr>
            <a:spLocks noGrp="1"/>
          </p:cNvSpPr>
          <p:nvPr>
            <p:ph type="body" sz="quarter" idx="10" hasCustomPrompt="1"/>
          </p:nvPr>
        </p:nvSpPr>
        <p:spPr>
          <a:xfrm>
            <a:off x="322289" y="258233"/>
            <a:ext cx="5302783" cy="721395"/>
          </a:xfrm>
          <a:prstGeom prst="rect">
            <a:avLst/>
          </a:prstGeom>
          <a:ln w="12700" cmpd="sng">
            <a:noFill/>
          </a:ln>
        </p:spPr>
        <p:txBody>
          <a:bodyPr vert="horz" anchor="ctr"/>
          <a:lstStyle>
            <a:lvl1pPr marL="0" indent="0" algn="l">
              <a:buNone/>
              <a:defRPr sz="2400" b="1">
                <a:solidFill>
                  <a:schemeClr val="bg1"/>
                </a:solidFill>
                <a:latin typeface="Microsoft YaHei" charset="0"/>
                <a:ea typeface="Microsoft YaHei" charset="0"/>
                <a:cs typeface="Microsoft YaHei" charset="0"/>
              </a:defRPr>
            </a:lvl1pPr>
          </a:lstStyle>
          <a:p>
            <a:pPr lvl="0"/>
            <a:r>
              <a:rPr kumimoji="1" lang="en-US" altLang="zh-CN" dirty="0"/>
              <a:t>CLICK</a:t>
            </a:r>
            <a:r>
              <a:rPr kumimoji="1" lang="zh-CN" altLang="en-US" dirty="0"/>
              <a:t> </a:t>
            </a:r>
            <a:r>
              <a:rPr kumimoji="1" lang="en-US" altLang="zh-CN" dirty="0"/>
              <a:t>HERE</a:t>
            </a:r>
            <a:r>
              <a:rPr kumimoji="1" lang="zh-CN" altLang="en-US" dirty="0"/>
              <a:t> </a:t>
            </a:r>
            <a:r>
              <a:rPr kumimoji="1" lang="en-US" altLang="zh-CN" dirty="0"/>
              <a:t>TO</a:t>
            </a:r>
            <a:r>
              <a:rPr kumimoji="1" lang="zh-CN" altLang="en-US" dirty="0"/>
              <a:t> </a:t>
            </a:r>
            <a:r>
              <a:rPr kumimoji="1" lang="en-US" altLang="zh-CN" dirty="0"/>
              <a:t>ADD</a:t>
            </a:r>
            <a:r>
              <a:rPr kumimoji="1" lang="zh-CN" altLang="en-US" dirty="0"/>
              <a:t> </a:t>
            </a:r>
            <a:r>
              <a:rPr kumimoji="1" lang="en-US" altLang="zh-CN" dirty="0"/>
              <a:t>YOUR</a:t>
            </a:r>
            <a:r>
              <a:rPr kumimoji="1" lang="zh-CN" altLang="en-US" dirty="0"/>
              <a:t> </a:t>
            </a:r>
            <a:r>
              <a:rPr kumimoji="1" lang="en-US" altLang="zh-CN" dirty="0"/>
              <a:t>TITLE</a:t>
            </a:r>
            <a:endParaRPr kumimoji="1" lang="zh-CN" altLang="en-US" dirty="0"/>
          </a:p>
        </p:txBody>
      </p:sp>
    </p:spTree>
    <p:extLst>
      <p:ext uri="{BB962C8B-B14F-4D97-AF65-F5344CB8AC3E}">
        <p14:creationId xmlns:p14="http://schemas.microsoft.com/office/powerpoint/2010/main" xmlns="" val="10353178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页_11">
    <p:bg>
      <p:bgPr>
        <a:solidFill>
          <a:schemeClr val="accent5">
            <a:lumMod val="75000"/>
          </a:schemeClr>
        </a:solidFill>
        <a:effectLst/>
      </p:bgPr>
    </p:bg>
    <p:spTree>
      <p:nvGrpSpPr>
        <p:cNvPr id="1" name=""/>
        <p:cNvGrpSpPr/>
        <p:nvPr/>
      </p:nvGrpSpPr>
      <p:grpSpPr>
        <a:xfrm>
          <a:off x="0" y="0"/>
          <a:ext cx="0" cy="0"/>
          <a:chOff x="0" y="0"/>
          <a:chExt cx="0" cy="0"/>
        </a:xfrm>
      </p:grpSpPr>
      <p:sp>
        <p:nvSpPr>
          <p:cNvPr id="2" name="文本占位符 7"/>
          <p:cNvSpPr>
            <a:spLocks noGrp="1"/>
          </p:cNvSpPr>
          <p:nvPr>
            <p:ph type="body" sz="quarter" idx="10" hasCustomPrompt="1"/>
          </p:nvPr>
        </p:nvSpPr>
        <p:spPr>
          <a:xfrm>
            <a:off x="322289" y="258233"/>
            <a:ext cx="5302783" cy="721395"/>
          </a:xfrm>
          <a:prstGeom prst="rect">
            <a:avLst/>
          </a:prstGeom>
          <a:ln w="12700" cmpd="sng">
            <a:noFill/>
          </a:ln>
        </p:spPr>
        <p:txBody>
          <a:bodyPr vert="horz" anchor="ctr"/>
          <a:lstStyle>
            <a:lvl1pPr marL="0" indent="0" algn="l">
              <a:buNone/>
              <a:defRPr sz="2400" b="1">
                <a:solidFill>
                  <a:schemeClr val="bg1"/>
                </a:solidFill>
                <a:latin typeface="Microsoft YaHei" charset="0"/>
                <a:ea typeface="Microsoft YaHei" charset="0"/>
                <a:cs typeface="Microsoft YaHei" charset="0"/>
              </a:defRPr>
            </a:lvl1pPr>
          </a:lstStyle>
          <a:p>
            <a:pPr lvl="0"/>
            <a:r>
              <a:rPr kumimoji="1" lang="en-US" altLang="zh-CN" dirty="0"/>
              <a:t>CLICK</a:t>
            </a:r>
            <a:r>
              <a:rPr kumimoji="1" lang="zh-CN" altLang="en-US" dirty="0"/>
              <a:t> </a:t>
            </a:r>
            <a:r>
              <a:rPr kumimoji="1" lang="en-US" altLang="zh-CN" dirty="0"/>
              <a:t>HERE</a:t>
            </a:r>
            <a:r>
              <a:rPr kumimoji="1" lang="zh-CN" altLang="en-US" dirty="0"/>
              <a:t> </a:t>
            </a:r>
            <a:r>
              <a:rPr kumimoji="1" lang="en-US" altLang="zh-CN" dirty="0"/>
              <a:t>TO</a:t>
            </a:r>
            <a:r>
              <a:rPr kumimoji="1" lang="zh-CN" altLang="en-US" dirty="0"/>
              <a:t> </a:t>
            </a:r>
            <a:r>
              <a:rPr kumimoji="1" lang="en-US" altLang="zh-CN" dirty="0"/>
              <a:t>ADD</a:t>
            </a:r>
            <a:r>
              <a:rPr kumimoji="1" lang="zh-CN" altLang="en-US" dirty="0"/>
              <a:t> </a:t>
            </a:r>
            <a:r>
              <a:rPr kumimoji="1" lang="en-US" altLang="zh-CN" dirty="0"/>
              <a:t>YOUR</a:t>
            </a:r>
            <a:r>
              <a:rPr kumimoji="1" lang="zh-CN" altLang="en-US" dirty="0"/>
              <a:t> </a:t>
            </a:r>
            <a:r>
              <a:rPr kumimoji="1" lang="en-US" altLang="zh-CN" dirty="0"/>
              <a:t>TITLE</a:t>
            </a:r>
            <a:endParaRPr kumimoji="1" lang="zh-CN" altLang="en-US" dirty="0"/>
          </a:p>
        </p:txBody>
      </p:sp>
      <p:sp>
        <p:nvSpPr>
          <p:cNvPr id="3" name="矩形 2"/>
          <p:cNvSpPr/>
          <p:nvPr userDrawn="1"/>
        </p:nvSpPr>
        <p:spPr>
          <a:xfrm>
            <a:off x="0" y="1182028"/>
            <a:ext cx="12192000" cy="56759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a:p>
        </p:txBody>
      </p:sp>
    </p:spTree>
    <p:extLst>
      <p:ext uri="{BB962C8B-B14F-4D97-AF65-F5344CB8AC3E}">
        <p14:creationId xmlns:p14="http://schemas.microsoft.com/office/powerpoint/2010/main" xmlns="" val="19887149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空白页">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4446838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注页">
    <p:bg>
      <p:bgPr>
        <a:solidFill>
          <a:srgbClr val="E73A1C"/>
        </a:solidFill>
        <a:effectLst/>
      </p:bgPr>
    </p:bg>
    <p:spTree>
      <p:nvGrpSpPr>
        <p:cNvPr id="1" name=""/>
        <p:cNvGrpSpPr/>
        <p:nvPr/>
      </p:nvGrpSpPr>
      <p:grpSpPr>
        <a:xfrm>
          <a:off x="0" y="0"/>
          <a:ext cx="0" cy="0"/>
          <a:chOff x="0" y="0"/>
          <a:chExt cx="0" cy="0"/>
        </a:xfrm>
      </p:grpSpPr>
      <p:sp>
        <p:nvSpPr>
          <p:cNvPr id="6" name="矩形 5"/>
          <p:cNvSpPr/>
          <p:nvPr userDrawn="1"/>
        </p:nvSpPr>
        <p:spPr>
          <a:xfrm>
            <a:off x="440603" y="759873"/>
            <a:ext cx="662361" cy="379656"/>
          </a:xfrm>
          <a:prstGeom prst="rect">
            <a:avLst/>
          </a:prstGeom>
        </p:spPr>
        <p:txBody>
          <a:bodyPr wrap="non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srgbClr val="FFFFFF"/>
                </a:solidFill>
                <a:effectLst/>
                <a:uLnTx/>
                <a:uFillTx/>
                <a:latin typeface="Segoe UI Light"/>
                <a:ea typeface="微软雅黑"/>
                <a:cs typeface="Segoe UI Light"/>
              </a:rPr>
              <a:t>标注</a:t>
            </a:r>
          </a:p>
        </p:txBody>
      </p:sp>
      <p:sp>
        <p:nvSpPr>
          <p:cNvPr id="11" name="矩形 10"/>
          <p:cNvSpPr/>
          <p:nvPr userDrawn="1"/>
        </p:nvSpPr>
        <p:spPr>
          <a:xfrm>
            <a:off x="2572589" y="759873"/>
            <a:ext cx="1402001" cy="3453253"/>
          </a:xfrm>
          <a:prstGeom prst="rect">
            <a:avLst/>
          </a:prstGeom>
        </p:spPr>
        <p:txBody>
          <a:bodyPr wrap="square">
            <a:spAutoFit/>
          </a:bodyPr>
          <a:lstStyle/>
          <a:p>
            <a:pPr marL="0" marR="0" lvl="0" indent="0" algn="l" defTabSz="609585" rtl="0" eaLnBrk="1" fontAlgn="auto" latinLnBrk="0" hangingPunct="1">
              <a:lnSpc>
                <a:spcPct val="130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rgbClr val="FFFFFF"/>
                </a:solidFill>
                <a:effectLst/>
                <a:uLnTx/>
                <a:uFillTx/>
                <a:latin typeface="Segoe UI Light"/>
                <a:ea typeface="微软雅黑"/>
                <a:cs typeface="Segoe UI Light"/>
              </a:rPr>
              <a:t>字体使用 </a:t>
            </a: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algn="l" defTabSz="609585" rtl="0" eaLnBrk="1" fontAlgn="auto" latinLnBrk="0" hangingPunct="1">
              <a:lnSpc>
                <a:spcPct val="130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rgbClr val="FFFFFF"/>
                </a:solidFill>
                <a:effectLst/>
                <a:uLnTx/>
                <a:uFillTx/>
                <a:latin typeface="Segoe UI Light"/>
                <a:ea typeface="微软雅黑"/>
                <a:cs typeface="Segoe UI Light"/>
              </a:rPr>
              <a:t>行距</a:t>
            </a: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algn="l" defTabSz="609585" rtl="0" eaLnBrk="1" fontAlgn="auto" latinLnBrk="0" hangingPunct="1">
              <a:lnSpc>
                <a:spcPct val="130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rgbClr val="FFFFFF"/>
                </a:solidFill>
                <a:effectLst/>
                <a:uLnTx/>
                <a:uFillTx/>
                <a:latin typeface="Segoe UI Light"/>
                <a:ea typeface="微软雅黑"/>
                <a:cs typeface="Segoe UI Light"/>
              </a:rPr>
              <a:t>背景图片出处</a:t>
            </a:r>
          </a:p>
          <a:p>
            <a:pPr marL="0" marR="0" lvl="0" indent="0" algn="l" defTabSz="609585" rtl="0" eaLnBrk="1" fontAlgn="auto" latinLnBrk="0" hangingPunct="1">
              <a:lnSpc>
                <a:spcPct val="130000"/>
              </a:lnSpc>
              <a:spcBef>
                <a:spcPts val="0"/>
              </a:spcBef>
              <a:spcAft>
                <a:spcPts val="0"/>
              </a:spcAft>
              <a:buClrTx/>
              <a:buSzTx/>
              <a:buFontTx/>
              <a:buNone/>
              <a:tabLst/>
              <a:defRPr/>
            </a:pPr>
            <a:endParaRPr kumimoji="0" lang="zh-CN" altLang="en-US"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kumimoji="0" lang="zh-CN" altLang="en-US"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algn="l" defTabSz="609585" rtl="0" eaLnBrk="1" fontAlgn="auto" latinLnBrk="0" hangingPunct="1">
              <a:lnSpc>
                <a:spcPct val="130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rgbClr val="FFFFFF"/>
                </a:solidFill>
                <a:effectLst/>
                <a:uLnTx/>
                <a:uFillTx/>
                <a:latin typeface="Segoe UI Light"/>
                <a:ea typeface="微软雅黑"/>
                <a:cs typeface="Segoe UI Light"/>
              </a:rPr>
              <a:t>声明</a:t>
            </a: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p:txBody>
      </p:sp>
      <p:sp>
        <p:nvSpPr>
          <p:cNvPr id="12" name="矩形 11"/>
          <p:cNvSpPr/>
          <p:nvPr userDrawn="1"/>
        </p:nvSpPr>
        <p:spPr>
          <a:xfrm>
            <a:off x="4153010" y="759873"/>
            <a:ext cx="7074345" cy="4239879"/>
          </a:xfrm>
          <a:prstGeom prst="rect">
            <a:avLst/>
          </a:prstGeom>
        </p:spPr>
        <p:txBody>
          <a:bodyPr wrap="square">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rgbClr val="FFFFFF"/>
                </a:solidFill>
                <a:effectLst/>
                <a:uLnTx/>
                <a:uFillTx/>
                <a:latin typeface="Segoe UI Light"/>
                <a:ea typeface="微软雅黑"/>
                <a:cs typeface="Segoe UI Light"/>
              </a:rPr>
              <a:t>英文 </a:t>
            </a:r>
            <a:r>
              <a:rPr kumimoji="0" lang="is-IS" altLang="zh-CN" sz="1400" b="0" i="0" u="none" strike="noStrike" kern="0" cap="none" spc="0" normalizeH="0" baseline="0" noProof="0" dirty="0">
                <a:ln>
                  <a:noFill/>
                </a:ln>
                <a:solidFill>
                  <a:srgbClr val="FFFFFF"/>
                </a:solidFill>
                <a:effectLst/>
                <a:uLnTx/>
                <a:uFillTx/>
                <a:latin typeface="Segoe UI Light"/>
                <a:ea typeface="宋体" panose="02010600030101010101" pitchFamily="2" charset="-122"/>
                <a:cs typeface="Segoe UI Light"/>
              </a:rPr>
              <a:t>Microsoft YaHei</a:t>
            </a:r>
            <a:endParaRPr kumimoji="0" lang="zh-CN" altLang="en-US" sz="1400" b="0" i="0" u="none" strike="noStrike" kern="0" cap="none" spc="0" normalizeH="0" baseline="0" noProof="0" dirty="0">
              <a:ln>
                <a:noFill/>
              </a:ln>
              <a:solidFill>
                <a:srgbClr val="FFFFFF"/>
              </a:solidFill>
              <a:effectLst/>
              <a:uLnTx/>
              <a:uFillTx/>
              <a:latin typeface="Segoe UI Light"/>
              <a:ea typeface="宋体" panose="02010600030101010101" pitchFamily="2" charset="-122"/>
              <a:cs typeface="Segoe UI Light"/>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algn="l" defTabSz="609585" rtl="0" eaLnBrk="1" fontAlgn="auto" latinLnBrk="0" hangingPunct="1">
              <a:lnSpc>
                <a:spcPct val="130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rgbClr val="FFFFFF"/>
                </a:solidFill>
                <a:effectLst/>
                <a:uLnTx/>
                <a:uFillTx/>
                <a:latin typeface="Segoe UI Light"/>
                <a:ea typeface="微软雅黑"/>
                <a:cs typeface="Segoe UI Light"/>
              </a:rPr>
              <a:t>中文 微软雅黑</a:t>
            </a: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algn="l" defTabSz="609585" rtl="0" eaLnBrk="1" fontAlgn="auto" latinLnBrk="0" hangingPunct="1">
              <a:lnSpc>
                <a:spcPct val="130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rgbClr val="FFFFFF"/>
                </a:solidFill>
                <a:effectLst/>
                <a:uLnTx/>
                <a:uFillTx/>
                <a:latin typeface="Segoe UI Light"/>
                <a:ea typeface="微软雅黑"/>
                <a:cs typeface="Segoe UI Light"/>
              </a:rPr>
              <a:t>正文 </a:t>
            </a:r>
            <a:r>
              <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rPr>
              <a:t>1.3</a:t>
            </a:r>
          </a:p>
          <a:p>
            <a:pPr marL="0" marR="0" lvl="0" indent="0" algn="l" defTabSz="609585" rtl="0"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algn="l" defTabSz="609585" rtl="0" eaLnBrk="1" fontAlgn="auto" latinLnBrk="0" hangingPunct="1">
              <a:lnSpc>
                <a:spcPct val="130000"/>
              </a:lnSpc>
              <a:spcBef>
                <a:spcPts val="0"/>
              </a:spcBef>
              <a:spcAft>
                <a:spcPts val="0"/>
              </a:spcAft>
              <a:buClrTx/>
              <a:buSzTx/>
              <a:buFontTx/>
              <a:buNone/>
              <a:tabLst/>
              <a:defRPr/>
            </a:pPr>
            <a:r>
              <a:rPr kumimoji="0" lang="en-US" altLang="zh-CN" sz="1400" b="0" i="0" u="none" strike="noStrike" kern="0" cap="none" spc="0" normalizeH="0" baseline="0" noProof="0" dirty="0" err="1">
                <a:ln>
                  <a:noFill/>
                </a:ln>
                <a:solidFill>
                  <a:srgbClr val="FFFFFF"/>
                </a:solidFill>
                <a:effectLst/>
                <a:uLnTx/>
                <a:uFillTx/>
                <a:latin typeface="Segoe UI Light"/>
                <a:ea typeface="微软雅黑"/>
                <a:cs typeface="Segoe UI Light"/>
              </a:rPr>
              <a:t>cn.bing.com</a:t>
            </a:r>
            <a:endParaRPr kumimoji="0" lang="zh-CN" altLang="en-US"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kumimoji="0" lang="zh-CN" altLang="en-US"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kumimoji="0" lang="zh-CN" altLang="en-US"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algn="l" defTabSz="609585" rtl="0" eaLnBrk="1" fontAlgn="auto" latinLnBrk="0" hangingPunct="1">
              <a:lnSpc>
                <a:spcPct val="130000"/>
              </a:lnSpc>
              <a:spcBef>
                <a:spcPts val="0"/>
              </a:spcBef>
              <a:spcAft>
                <a:spcPts val="0"/>
              </a:spcAft>
              <a:buClrTx/>
              <a:buSzTx/>
              <a:buFontTx/>
              <a:buNone/>
              <a:tabLst/>
              <a:defRPr/>
            </a:pPr>
            <a:r>
              <a:rPr kumimoji="0" lang="zh-CN" altLang="en-US" sz="1333" b="0" i="0" u="none" strike="noStrike" kern="1200" cap="none" spc="0" normalizeH="0" baseline="0" noProof="0" dirty="0">
                <a:ln>
                  <a:noFill/>
                </a:ln>
                <a:solidFill>
                  <a:prstClr val="white"/>
                </a:solidFill>
                <a:effectLst/>
                <a:uLnTx/>
                <a:uFillTx/>
                <a:latin typeface="Century Gothic"/>
                <a:ea typeface="微软雅黑" charset="0"/>
                <a:cs typeface="+mn-cs"/>
              </a:rPr>
              <a:t>本网站所提供的任何信息内容（包括但不限于 </a:t>
            </a:r>
            <a:r>
              <a:rPr kumimoji="0" lang="en-US" altLang="zh-CN" sz="1333" b="0" i="0" u="none" strike="noStrike" kern="1200" cap="none" spc="0" normalizeH="0" baseline="0" noProof="0" dirty="0">
                <a:ln>
                  <a:noFill/>
                </a:ln>
                <a:solidFill>
                  <a:prstClr val="white"/>
                </a:solidFill>
                <a:effectLst/>
                <a:uLnTx/>
                <a:uFillTx/>
                <a:latin typeface="Segoe UI Light" charset="0"/>
                <a:ea typeface="Segoe UI Light" charset="0"/>
                <a:cs typeface="Segoe UI Light" charset="0"/>
              </a:rPr>
              <a:t>PPT</a:t>
            </a:r>
            <a:r>
              <a:rPr kumimoji="0" lang="zh-CN" altLang="en-US" sz="1333" b="0" i="0" u="none" strike="noStrike" kern="1200" cap="none" spc="0" normalizeH="0" baseline="0" noProof="0" dirty="0">
                <a:ln>
                  <a:noFill/>
                </a:ln>
                <a:solidFill>
                  <a:prstClr val="white"/>
                </a:solidFill>
                <a:effectLst/>
                <a:uLnTx/>
                <a:uFillTx/>
                <a:latin typeface="Segoe UI Light" charset="0"/>
                <a:ea typeface="Segoe UI Light" charset="0"/>
                <a:cs typeface="Segoe UI Light" charset="0"/>
              </a:rPr>
              <a:t> </a:t>
            </a:r>
            <a:r>
              <a:rPr kumimoji="0" lang="zh-CN" altLang="en-US" sz="1333" b="0" i="0" u="none" strike="noStrike" kern="1200" cap="none" spc="0" normalizeH="0" baseline="0" noProof="0" dirty="0">
                <a:ln>
                  <a:noFill/>
                </a:ln>
                <a:solidFill>
                  <a:prstClr val="white"/>
                </a:solidFill>
                <a:effectLst/>
                <a:uLnTx/>
                <a:uFillTx/>
                <a:latin typeface="Century Gothic"/>
                <a:ea typeface="微软雅黑" charset="0"/>
                <a:cs typeface="+mn-cs"/>
              </a:rPr>
              <a:t>模板、</a:t>
            </a:r>
            <a:r>
              <a:rPr kumimoji="0" lang="en-US" altLang="zh-CN" sz="1333" b="0" i="0" u="none" strike="noStrike" kern="1200" cap="none" spc="0" normalizeH="0" baseline="0" noProof="0" dirty="0">
                <a:ln>
                  <a:noFill/>
                </a:ln>
                <a:solidFill>
                  <a:prstClr val="white"/>
                </a:solidFill>
                <a:effectLst/>
                <a:uLnTx/>
                <a:uFillTx/>
                <a:latin typeface="Segoe UI Light" charset="0"/>
                <a:ea typeface="Segoe UI Light" charset="0"/>
                <a:cs typeface="Segoe UI Light" charset="0"/>
              </a:rPr>
              <a:t>Word</a:t>
            </a:r>
            <a:r>
              <a:rPr kumimoji="0" lang="zh-CN" altLang="en-US" sz="1333" b="0" i="0" u="none" strike="noStrike" kern="1200" cap="none" spc="0" normalizeH="0" baseline="0" noProof="0" dirty="0">
                <a:ln>
                  <a:noFill/>
                </a:ln>
                <a:solidFill>
                  <a:prstClr val="white"/>
                </a:solidFill>
                <a:effectLst/>
                <a:uLnTx/>
                <a:uFillTx/>
                <a:latin typeface="Segoe UI Light" charset="0"/>
                <a:ea typeface="Segoe UI Light" charset="0"/>
                <a:cs typeface="Segoe UI Light" charset="0"/>
              </a:rPr>
              <a:t> </a:t>
            </a:r>
            <a:r>
              <a:rPr kumimoji="0" lang="zh-CN" altLang="en-US" sz="1333" b="0" i="0" u="none" strike="noStrike" kern="1200" cap="none" spc="0" normalizeH="0" baseline="0" noProof="0" dirty="0">
                <a:ln>
                  <a:noFill/>
                </a:ln>
                <a:solidFill>
                  <a:prstClr val="white"/>
                </a:solidFill>
                <a:effectLst/>
                <a:uLnTx/>
                <a:uFillTx/>
                <a:latin typeface="Century Gothic"/>
                <a:ea typeface="微软雅黑" charset="0"/>
                <a:cs typeface="+mn-cs"/>
              </a:rPr>
              <a:t>文档、</a:t>
            </a:r>
            <a:r>
              <a:rPr kumimoji="0" lang="en-US" altLang="zh-CN" sz="1333" b="0" i="0" u="none" strike="noStrike" kern="1200" cap="none" spc="0" normalizeH="0" baseline="0" noProof="0" dirty="0">
                <a:ln>
                  <a:noFill/>
                </a:ln>
                <a:solidFill>
                  <a:prstClr val="white"/>
                </a:solidFill>
                <a:effectLst/>
                <a:uLnTx/>
                <a:uFillTx/>
                <a:latin typeface="Segoe UI Light" charset="0"/>
                <a:ea typeface="Segoe UI Light" charset="0"/>
                <a:cs typeface="Segoe UI Light" charset="0"/>
              </a:rPr>
              <a:t>Excel</a:t>
            </a:r>
            <a:r>
              <a:rPr kumimoji="0" lang="zh-CN" altLang="en-US" sz="1333" b="0" i="0" u="none" strike="noStrike" kern="1200" cap="none" spc="0" normalizeH="0" baseline="0" noProof="0" dirty="0">
                <a:ln>
                  <a:noFill/>
                </a:ln>
                <a:solidFill>
                  <a:prstClr val="white"/>
                </a:solidFill>
                <a:effectLst/>
                <a:uLnTx/>
                <a:uFillTx/>
                <a:latin typeface="Segoe UI Light" charset="0"/>
                <a:ea typeface="Segoe UI Light" charset="0"/>
                <a:cs typeface="Segoe UI Light" charset="0"/>
              </a:rPr>
              <a:t> </a:t>
            </a:r>
            <a:r>
              <a:rPr kumimoji="0" lang="zh-CN" altLang="en-US" sz="1333" b="0" i="0" u="none" strike="noStrike" kern="1200" cap="none" spc="0" normalizeH="0" baseline="0" noProof="0" dirty="0">
                <a:ln>
                  <a:noFill/>
                </a:ln>
                <a:solidFill>
                  <a:prstClr val="white"/>
                </a:solidFill>
                <a:effectLst/>
                <a:uLnTx/>
                <a:uFillTx/>
                <a:latin typeface="Century Gothic"/>
                <a:ea typeface="微软雅黑" charset="0"/>
                <a:cs typeface="+mn-cs"/>
              </a:rPr>
              <a:t>图表、图片素材等）均受</a:t>
            </a:r>
            <a:r>
              <a:rPr kumimoji="0" lang="en-US" altLang="zh-CN" sz="1333" b="0" i="0" u="none" strike="noStrike" kern="1200" cap="none" spc="0" normalizeH="0" baseline="0" noProof="0" dirty="0">
                <a:ln>
                  <a:noFill/>
                </a:ln>
                <a:solidFill>
                  <a:prstClr val="white"/>
                </a:solidFill>
                <a:effectLst/>
                <a:uLnTx/>
                <a:uFillTx/>
                <a:latin typeface="Century Gothic"/>
                <a:ea typeface="微软雅黑" charset="0"/>
                <a:cs typeface="+mn-cs"/>
              </a:rPr>
              <a:t>《</a:t>
            </a:r>
            <a:r>
              <a:rPr kumimoji="0" lang="zh-CN" altLang="en-US" sz="1333" b="0" i="0" u="none" strike="noStrike" kern="1200" cap="none" spc="0" normalizeH="0" baseline="0" noProof="0" dirty="0">
                <a:ln>
                  <a:noFill/>
                </a:ln>
                <a:solidFill>
                  <a:prstClr val="white"/>
                </a:solidFill>
                <a:effectLst/>
                <a:uLnTx/>
                <a:uFillTx/>
                <a:latin typeface="Century Gothic"/>
                <a:ea typeface="微软雅黑" charset="0"/>
                <a:cs typeface="+mn-cs"/>
              </a:rPr>
              <a:t>中华人民共和国著作权法</a:t>
            </a:r>
            <a:r>
              <a:rPr kumimoji="0" lang="en-US" altLang="zh-CN" sz="1333" b="0" i="0" u="none" strike="noStrike" kern="1200" cap="none" spc="0" normalizeH="0" baseline="0" noProof="0" dirty="0">
                <a:ln>
                  <a:noFill/>
                </a:ln>
                <a:solidFill>
                  <a:prstClr val="white"/>
                </a:solidFill>
                <a:effectLst/>
                <a:uLnTx/>
                <a:uFillTx/>
                <a:latin typeface="Century Gothic"/>
                <a:ea typeface="微软雅黑" charset="0"/>
                <a:cs typeface="+mn-cs"/>
              </a:rPr>
              <a:t>》</a:t>
            </a:r>
            <a:r>
              <a:rPr kumimoji="0" lang="zh-CN" altLang="en-US" sz="1333" b="0" i="0" u="none" strike="noStrike" kern="1200" cap="none" spc="0" normalizeH="0" baseline="0" noProof="0" dirty="0">
                <a:ln>
                  <a:noFill/>
                </a:ln>
                <a:solidFill>
                  <a:prstClr val="white"/>
                </a:solidFill>
                <a:effectLst/>
                <a:uLnTx/>
                <a:uFillTx/>
                <a:latin typeface="Century Gothic"/>
                <a:ea typeface="微软雅黑" charset="0"/>
                <a:cs typeface="+mn-cs"/>
              </a:rPr>
              <a:t>、</a:t>
            </a:r>
            <a:r>
              <a:rPr kumimoji="0" lang="en-US" altLang="zh-CN" sz="1333" b="0" i="0" u="none" strike="noStrike" kern="1200" cap="none" spc="0" normalizeH="0" baseline="0" noProof="0" dirty="0">
                <a:ln>
                  <a:noFill/>
                </a:ln>
                <a:solidFill>
                  <a:prstClr val="white"/>
                </a:solidFill>
                <a:effectLst/>
                <a:uLnTx/>
                <a:uFillTx/>
                <a:latin typeface="Century Gothic"/>
                <a:ea typeface="微软雅黑" charset="0"/>
                <a:cs typeface="+mn-cs"/>
              </a:rPr>
              <a:t>《</a:t>
            </a:r>
            <a:r>
              <a:rPr kumimoji="0" lang="zh-CN" altLang="en-US" sz="1333" b="0" i="0" u="none" strike="noStrike" kern="1200" cap="none" spc="0" normalizeH="0" baseline="0" noProof="0" dirty="0">
                <a:ln>
                  <a:noFill/>
                </a:ln>
                <a:solidFill>
                  <a:prstClr val="white"/>
                </a:solidFill>
                <a:effectLst/>
                <a:uLnTx/>
                <a:uFillTx/>
                <a:latin typeface="Century Gothic"/>
                <a:ea typeface="微软雅黑" charset="0"/>
                <a:cs typeface="+mn-cs"/>
              </a:rPr>
              <a:t>信息网络传播权保护条例</a:t>
            </a:r>
            <a:r>
              <a:rPr kumimoji="0" lang="en-US" altLang="zh-CN" sz="1333" b="0" i="0" u="none" strike="noStrike" kern="1200" cap="none" spc="0" normalizeH="0" baseline="0" noProof="0" dirty="0">
                <a:ln>
                  <a:noFill/>
                </a:ln>
                <a:solidFill>
                  <a:prstClr val="white"/>
                </a:solidFill>
                <a:effectLst/>
                <a:uLnTx/>
                <a:uFillTx/>
                <a:latin typeface="Century Gothic"/>
                <a:ea typeface="微软雅黑" charset="0"/>
                <a:cs typeface="+mn-cs"/>
              </a:rPr>
              <a:t>》</a:t>
            </a:r>
            <a:r>
              <a:rPr kumimoji="0" lang="zh-CN" altLang="en-US" sz="1333" b="0" i="0" u="none" strike="noStrike" kern="1200" cap="none" spc="0" normalizeH="0" baseline="0" noProof="0" dirty="0">
                <a:ln>
                  <a:noFill/>
                </a:ln>
                <a:solidFill>
                  <a:prstClr val="white"/>
                </a:solidFill>
                <a:effectLst/>
                <a:uLnTx/>
                <a:uFillTx/>
                <a:latin typeface="Century Gothic"/>
                <a:ea typeface="微软雅黑" charset="0"/>
                <a:cs typeface="+mn-cs"/>
              </a:rPr>
              <a:t>及其他适用的法律法规的保护，未经权利人书面明确授权，信息内容的任何部分</a:t>
            </a:r>
            <a:r>
              <a:rPr kumimoji="0" lang="en-US" altLang="zh-CN" sz="1333" b="0" i="0" u="none" strike="noStrike" kern="1200" cap="none" spc="0" normalizeH="0" baseline="0" noProof="0" dirty="0">
                <a:ln>
                  <a:noFill/>
                </a:ln>
                <a:solidFill>
                  <a:prstClr val="white"/>
                </a:solidFill>
                <a:effectLst/>
                <a:uLnTx/>
                <a:uFillTx/>
                <a:latin typeface="Century Gothic"/>
                <a:ea typeface="微软雅黑" charset="0"/>
                <a:cs typeface="+mn-cs"/>
              </a:rPr>
              <a:t>(</a:t>
            </a:r>
            <a:r>
              <a:rPr kumimoji="0" lang="zh-CN" altLang="en-US" sz="1333" b="0" i="0" u="none" strike="noStrike" kern="1200" cap="none" spc="0" normalizeH="0" baseline="0" noProof="0" dirty="0">
                <a:ln>
                  <a:noFill/>
                </a:ln>
                <a:solidFill>
                  <a:prstClr val="white"/>
                </a:solidFill>
                <a:effectLst/>
                <a:uLnTx/>
                <a:uFillTx/>
                <a:latin typeface="Century Gothic"/>
                <a:ea typeface="微软雅黑" charset="0"/>
                <a:cs typeface="+mn-cs"/>
              </a:rPr>
              <a:t>包括图片或图表</a:t>
            </a:r>
            <a:r>
              <a:rPr kumimoji="0" lang="en-US" altLang="zh-CN" sz="1333" b="0" i="0" u="none" strike="noStrike" kern="1200" cap="none" spc="0" normalizeH="0" baseline="0" noProof="0" dirty="0">
                <a:ln>
                  <a:noFill/>
                </a:ln>
                <a:solidFill>
                  <a:prstClr val="white"/>
                </a:solidFill>
                <a:effectLst/>
                <a:uLnTx/>
                <a:uFillTx/>
                <a:latin typeface="Century Gothic"/>
                <a:ea typeface="微软雅黑" charset="0"/>
                <a:cs typeface="+mn-cs"/>
              </a:rPr>
              <a:t>)</a:t>
            </a:r>
            <a:r>
              <a:rPr kumimoji="0" lang="zh-CN" altLang="en-US" sz="1333" b="0" i="0" u="none" strike="noStrike" kern="1200" cap="none" spc="0" normalizeH="0" baseline="0" noProof="0" dirty="0">
                <a:ln>
                  <a:noFill/>
                </a:ln>
                <a:solidFill>
                  <a:prstClr val="white"/>
                </a:solidFill>
                <a:effectLst/>
                <a:uLnTx/>
                <a:uFillTx/>
                <a:latin typeface="Century Gothic"/>
                <a:ea typeface="微软雅黑" charset="0"/>
                <a:cs typeface="+mn-cs"/>
              </a:rPr>
              <a:t>不得被全部或部分的复制、传播、销售，否则将承担法律责任。</a:t>
            </a:r>
          </a:p>
        </p:txBody>
      </p:sp>
      <p:sp>
        <p:nvSpPr>
          <p:cNvPr id="13" name="矩形 12"/>
          <p:cNvSpPr/>
          <p:nvPr userDrawn="1"/>
        </p:nvSpPr>
        <p:spPr>
          <a:xfrm>
            <a:off x="440603" y="182445"/>
            <a:ext cx="777777" cy="246221"/>
          </a:xfrm>
          <a:prstGeom prst="rect">
            <a:avLst/>
          </a:prstGeom>
        </p:spPr>
        <p:txBody>
          <a:bodyPr wrap="non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1" lang="en-US" altLang="zh-CN" sz="1000" b="0" i="0" u="none" strike="noStrike" kern="0" cap="none" spc="0" normalizeH="0" baseline="0" noProof="0" dirty="0">
                <a:ln>
                  <a:noFill/>
                </a:ln>
                <a:solidFill>
                  <a:prstClr val="white"/>
                </a:solidFill>
                <a:effectLst/>
                <a:uLnTx/>
                <a:uFillTx/>
                <a:latin typeface="Segoe UI Light"/>
                <a:ea typeface="微软雅黑" charset="0"/>
                <a:cs typeface="Segoe UI Light"/>
              </a:rPr>
              <a:t>OfficePLUS</a:t>
            </a:r>
            <a:endParaRPr kumimoji="0" lang="zh-CN" altLang="en-US" sz="1000" b="0" i="0" u="none" strike="noStrike" kern="0" cap="none" spc="0" normalizeH="0" baseline="0" noProof="0" dirty="0">
              <a:ln>
                <a:noFill/>
              </a:ln>
              <a:solidFill>
                <a:prstClr val="white"/>
              </a:solidFill>
              <a:effectLst/>
              <a:uLnTx/>
              <a:uFillTx/>
              <a:latin typeface="Segoe UI Light"/>
              <a:ea typeface="微软雅黑" charset="0"/>
              <a:cs typeface="Segoe UI Light"/>
            </a:endParaRPr>
          </a:p>
        </p:txBody>
      </p:sp>
    </p:spTree>
    <p:extLst>
      <p:ext uri="{BB962C8B-B14F-4D97-AF65-F5344CB8AC3E}">
        <p14:creationId xmlns:p14="http://schemas.microsoft.com/office/powerpoint/2010/main" xmlns="" val="31062902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模板使用技巧1">
    <p:spTree>
      <p:nvGrpSpPr>
        <p:cNvPr id="1" name=""/>
        <p:cNvGrpSpPr/>
        <p:nvPr/>
      </p:nvGrpSpPr>
      <p:grpSpPr>
        <a:xfrm>
          <a:off x="0" y="0"/>
          <a:ext cx="0" cy="0"/>
          <a:chOff x="0" y="0"/>
          <a:chExt cx="0" cy="0"/>
        </a:xfrm>
      </p:grpSpPr>
      <p:sp>
        <p:nvSpPr>
          <p:cNvPr id="4" name="矩形 3"/>
          <p:cNvSpPr/>
          <p:nvPr userDrawn="1"/>
        </p:nvSpPr>
        <p:spPr>
          <a:xfrm>
            <a:off x="440603" y="759873"/>
            <a:ext cx="1713931" cy="369332"/>
          </a:xfrm>
          <a:prstGeom prst="rect">
            <a:avLst/>
          </a:prstGeom>
        </p:spPr>
        <p:txBody>
          <a:bodyPr wrap="non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a:ln>
                  <a:noFill/>
                </a:ln>
                <a:solidFill>
                  <a:prstClr val="black">
                    <a:lumMod val="75000"/>
                    <a:lumOff val="25000"/>
                  </a:prstClr>
                </a:solidFill>
                <a:effectLst/>
                <a:uLnTx/>
                <a:uFillTx/>
                <a:latin typeface="Segoe UI Light"/>
                <a:ea typeface="微软雅黑"/>
                <a:cs typeface="Segoe UI Light"/>
              </a:rPr>
              <a:t>模板使用技巧</a:t>
            </a:r>
            <a:r>
              <a:rPr kumimoji="0" lang="en-US" altLang="zh-CN" sz="1800" b="0" i="0" u="none" strike="noStrike" kern="1200" cap="none" spc="0" normalizeH="0" baseline="0" noProof="0">
                <a:ln>
                  <a:noFill/>
                </a:ln>
                <a:solidFill>
                  <a:prstClr val="black">
                    <a:lumMod val="75000"/>
                    <a:lumOff val="25000"/>
                  </a:prstClr>
                </a:solidFill>
                <a:effectLst/>
                <a:uLnTx/>
                <a:uFillTx/>
                <a:latin typeface="Segoe UI Light"/>
                <a:ea typeface="微软雅黑"/>
                <a:cs typeface="Segoe UI Light"/>
              </a:rPr>
              <a:t> 1</a:t>
            </a:r>
            <a:endParaRPr kumimoji="0" lang="zh-CN" altLang="en-US" sz="1800" b="0" i="0" u="none" strike="noStrike" kern="1200" cap="none" spc="0" normalizeH="0" baseline="0" noProof="0" dirty="0">
              <a:ln>
                <a:noFill/>
              </a:ln>
              <a:solidFill>
                <a:prstClr val="black">
                  <a:lumMod val="75000"/>
                  <a:lumOff val="25000"/>
                </a:prstClr>
              </a:solidFill>
              <a:effectLst/>
              <a:uLnTx/>
              <a:uFillTx/>
              <a:latin typeface="Segoe UI Light"/>
              <a:ea typeface="微软雅黑"/>
              <a:cs typeface="Segoe UI Light"/>
            </a:endParaRPr>
          </a:p>
        </p:txBody>
      </p:sp>
      <p:sp>
        <p:nvSpPr>
          <p:cNvPr id="5" name="矩形 4"/>
          <p:cNvSpPr/>
          <p:nvPr userDrawn="1"/>
        </p:nvSpPr>
        <p:spPr>
          <a:xfrm>
            <a:off x="440603" y="182445"/>
            <a:ext cx="777777" cy="246221"/>
          </a:xfrm>
          <a:prstGeom prst="rect">
            <a:avLst/>
          </a:prstGeom>
        </p:spPr>
        <p:txBody>
          <a:bodyPr wrap="non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1" lang="en-US" altLang="zh-CN" sz="1000" b="0" i="0" u="none" strike="noStrike" kern="1200" cap="none" spc="0" normalizeH="0" baseline="0" noProof="0" dirty="0">
                <a:ln>
                  <a:noFill/>
                </a:ln>
                <a:solidFill>
                  <a:prstClr val="black">
                    <a:lumMod val="75000"/>
                    <a:lumOff val="25000"/>
                  </a:prstClr>
                </a:solidFill>
                <a:effectLst/>
                <a:uLnTx/>
                <a:uFillTx/>
                <a:latin typeface="Segoe UI Light"/>
                <a:ea typeface="微软雅黑" charset="0"/>
                <a:cs typeface="Segoe UI Light"/>
              </a:rPr>
              <a:t>OfficePLUS</a:t>
            </a:r>
            <a:endParaRPr kumimoji="0" lang="zh-CN" altLang="en-US" sz="1000" b="0" i="0" u="none" strike="noStrike" kern="1200" cap="none" spc="0" normalizeH="0" baseline="0" noProof="0" dirty="0">
              <a:ln>
                <a:noFill/>
              </a:ln>
              <a:solidFill>
                <a:prstClr val="black">
                  <a:lumMod val="75000"/>
                  <a:lumOff val="25000"/>
                </a:prstClr>
              </a:solidFill>
              <a:effectLst/>
              <a:uLnTx/>
              <a:uFillTx/>
              <a:latin typeface="Segoe UI Light"/>
              <a:ea typeface="微软雅黑" charset="0"/>
              <a:cs typeface="Segoe UI Light"/>
            </a:endParaRPr>
          </a:p>
        </p:txBody>
      </p:sp>
      <p:sp>
        <p:nvSpPr>
          <p:cNvPr id="9" name="文本框 8">
            <a:extLst>
              <a:ext uri="{FF2B5EF4-FFF2-40B4-BE49-F238E27FC236}">
                <a16:creationId xmlns="" xmlns:a16="http://schemas.microsoft.com/office/drawing/2014/main" id="{67B43CCB-1998-4484-B269-9ACB654ACB71}"/>
              </a:ext>
            </a:extLst>
          </p:cNvPr>
          <p:cNvSpPr txBox="1"/>
          <p:nvPr userDrawn="1"/>
        </p:nvSpPr>
        <p:spPr>
          <a:xfrm>
            <a:off x="431800" y="1174234"/>
            <a:ext cx="346761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一键调整模板颜色</a:t>
            </a:r>
            <a:endParaRPr kumimoji="0" lang="en-US" sz="3200" b="1" i="0" u="none" strike="noStrike" kern="120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pic>
        <p:nvPicPr>
          <p:cNvPr id="10" name="图片 9">
            <a:extLst>
              <a:ext uri="{FF2B5EF4-FFF2-40B4-BE49-F238E27FC236}">
                <a16:creationId xmlns="" xmlns:a16="http://schemas.microsoft.com/office/drawing/2014/main" id="{CF1532F4-AF97-400D-84E6-F00D2B3D35D1}"/>
              </a:ext>
            </a:extLst>
          </p:cNvPr>
          <p:cNvPicPr>
            <a:picLocks noChangeAspect="1"/>
          </p:cNvPicPr>
          <p:nvPr userDrawn="1"/>
        </p:nvPicPr>
        <p:blipFill>
          <a:blip r:embed="rId2"/>
          <a:stretch>
            <a:fillRect/>
          </a:stretch>
        </p:blipFill>
        <p:spPr>
          <a:xfrm>
            <a:off x="431800" y="2138895"/>
            <a:ext cx="5295899" cy="3847021"/>
          </a:xfrm>
          <a:prstGeom prst="rect">
            <a:avLst/>
          </a:prstGeom>
          <a:ln>
            <a:solidFill>
              <a:schemeClr val="bg1">
                <a:lumMod val="65000"/>
              </a:schemeClr>
            </a:solidFill>
          </a:ln>
        </p:spPr>
      </p:pic>
      <p:pic>
        <p:nvPicPr>
          <p:cNvPr id="11" name="图片 10">
            <a:extLst>
              <a:ext uri="{FF2B5EF4-FFF2-40B4-BE49-F238E27FC236}">
                <a16:creationId xmlns="" xmlns:a16="http://schemas.microsoft.com/office/drawing/2014/main" id="{CA7E11C8-4335-45B0-A270-313A25ABC63F}"/>
              </a:ext>
            </a:extLst>
          </p:cNvPr>
          <p:cNvPicPr>
            <a:picLocks noChangeAspect="1"/>
          </p:cNvPicPr>
          <p:nvPr userDrawn="1"/>
        </p:nvPicPr>
        <p:blipFill>
          <a:blip r:embed="rId3"/>
          <a:stretch>
            <a:fillRect/>
          </a:stretch>
        </p:blipFill>
        <p:spPr>
          <a:xfrm>
            <a:off x="6464300" y="2138895"/>
            <a:ext cx="5295900" cy="3847022"/>
          </a:xfrm>
          <a:prstGeom prst="rect">
            <a:avLst/>
          </a:prstGeom>
          <a:ln>
            <a:solidFill>
              <a:schemeClr val="bg1">
                <a:lumMod val="65000"/>
              </a:schemeClr>
            </a:solidFill>
          </a:ln>
        </p:spPr>
      </p:pic>
      <p:sp>
        <p:nvSpPr>
          <p:cNvPr id="12" name="文本框 11">
            <a:extLst>
              <a:ext uri="{FF2B5EF4-FFF2-40B4-BE49-F238E27FC236}">
                <a16:creationId xmlns="" xmlns:a16="http://schemas.microsoft.com/office/drawing/2014/main" id="{45615889-3ACE-4C91-970F-789D759EAC1E}"/>
              </a:ext>
            </a:extLst>
          </p:cNvPr>
          <p:cNvSpPr txBox="1"/>
          <p:nvPr userDrawn="1"/>
        </p:nvSpPr>
        <p:spPr>
          <a:xfrm>
            <a:off x="333477" y="6061002"/>
            <a:ext cx="318388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5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rPr>
              <a:t>1.</a:t>
            </a:r>
            <a:r>
              <a:rPr kumimoji="0" lang="zh-CN" altLang="en-US" sz="1200" b="0" i="0" u="none" strike="noStrike" kern="1200" cap="none" spc="15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rPr>
              <a:t> 选择“设计”</a:t>
            </a:r>
            <a:r>
              <a:rPr kumimoji="0" lang="en-US" altLang="zh-CN" sz="1200" b="0" i="0" u="none" strike="noStrike" kern="1200" cap="none" spc="15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zh-CN" altLang="en-US" sz="1200" b="0" i="0" u="none" strike="noStrike" kern="1200" cap="none" spc="15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rPr>
              <a:t>“变体”</a:t>
            </a:r>
            <a:r>
              <a:rPr kumimoji="0" lang="en-US" altLang="zh-CN" sz="1200" b="0" i="0" u="none" strike="noStrike" kern="1200" cap="none" spc="15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zh-CN" altLang="en-US" sz="1200" b="0" i="0" u="none" strike="noStrike" kern="1200" cap="none" spc="15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rPr>
              <a:t>“颜色”；</a:t>
            </a:r>
            <a:endParaRPr kumimoji="0" lang="en-US" sz="1200" b="0" i="0" u="none" strike="noStrike" kern="1200" cap="none" spc="15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3" name="文本框 12">
            <a:extLst>
              <a:ext uri="{FF2B5EF4-FFF2-40B4-BE49-F238E27FC236}">
                <a16:creationId xmlns="" xmlns:a16="http://schemas.microsoft.com/office/drawing/2014/main" id="{CD19D40D-978A-4E04-8450-F6DC61B85399}"/>
              </a:ext>
            </a:extLst>
          </p:cNvPr>
          <p:cNvSpPr txBox="1"/>
          <p:nvPr userDrawn="1"/>
        </p:nvSpPr>
        <p:spPr>
          <a:xfrm>
            <a:off x="6360651" y="6061002"/>
            <a:ext cx="456246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5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rPr>
              <a:t>2.</a:t>
            </a:r>
            <a:r>
              <a:rPr kumimoji="0" lang="zh-CN" altLang="en-US" sz="1200" b="0" i="0" u="none" strike="noStrike" kern="1200" cap="none" spc="15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rPr>
              <a:t> 选择你喜欢的颜色搭配，模板一秒调整为你选颜色。</a:t>
            </a:r>
            <a:endParaRPr kumimoji="0" lang="en-US" sz="1200" b="0" i="0" u="none" strike="noStrike" kern="1200" cap="none" spc="15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pic>
        <p:nvPicPr>
          <p:cNvPr id="14" name="图片 13">
            <a:extLst>
              <a:ext uri="{FF2B5EF4-FFF2-40B4-BE49-F238E27FC236}">
                <a16:creationId xmlns="" xmlns:a16="http://schemas.microsoft.com/office/drawing/2014/main" id="{299860AF-0C43-4649-A586-85D19517B6FC}"/>
              </a:ext>
            </a:extLst>
          </p:cNvPr>
          <p:cNvPicPr>
            <a:picLocks noChangeAspect="1"/>
          </p:cNvPicPr>
          <p:nvPr userDrawn="1"/>
        </p:nvPicPr>
        <p:blipFill>
          <a:blip r:embed="rId4"/>
          <a:stretch>
            <a:fillRect/>
          </a:stretch>
        </p:blipFill>
        <p:spPr>
          <a:xfrm>
            <a:off x="3005928" y="2609333"/>
            <a:ext cx="819667" cy="819667"/>
          </a:xfrm>
          <a:prstGeom prst="rect">
            <a:avLst/>
          </a:prstGeom>
          <a:effectLst>
            <a:outerShdw blurRad="50800" dist="38100" dir="2700000" algn="tl" rotWithShape="0">
              <a:prstClr val="black">
                <a:alpha val="40000"/>
              </a:prstClr>
            </a:outerShdw>
          </a:effectLst>
        </p:spPr>
      </p:pic>
      <p:pic>
        <p:nvPicPr>
          <p:cNvPr id="15" name="图片 14">
            <a:extLst>
              <a:ext uri="{FF2B5EF4-FFF2-40B4-BE49-F238E27FC236}">
                <a16:creationId xmlns="" xmlns:a16="http://schemas.microsoft.com/office/drawing/2014/main" id="{A6130A4D-8EC7-4AC1-B434-55DC69102864}"/>
              </a:ext>
            </a:extLst>
          </p:cNvPr>
          <p:cNvPicPr>
            <a:picLocks noChangeAspect="1"/>
          </p:cNvPicPr>
          <p:nvPr userDrawn="1"/>
        </p:nvPicPr>
        <p:blipFill>
          <a:blip r:embed="rId4"/>
          <a:stretch>
            <a:fillRect/>
          </a:stretch>
        </p:blipFill>
        <p:spPr>
          <a:xfrm>
            <a:off x="10787853" y="4257158"/>
            <a:ext cx="819667" cy="81966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xmlns="" val="32022891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模板使用技巧2">
    <p:spTree>
      <p:nvGrpSpPr>
        <p:cNvPr id="1" name=""/>
        <p:cNvGrpSpPr/>
        <p:nvPr/>
      </p:nvGrpSpPr>
      <p:grpSpPr>
        <a:xfrm>
          <a:off x="0" y="0"/>
          <a:ext cx="0" cy="0"/>
          <a:chOff x="0" y="0"/>
          <a:chExt cx="0" cy="0"/>
        </a:xfrm>
      </p:grpSpPr>
      <p:sp>
        <p:nvSpPr>
          <p:cNvPr id="3" name="矩形 2">
            <a:extLst>
              <a:ext uri="{FF2B5EF4-FFF2-40B4-BE49-F238E27FC236}">
                <a16:creationId xmlns="" xmlns:a16="http://schemas.microsoft.com/office/drawing/2014/main" id="{554DB237-C74A-4BA8-A097-6A053DD3C747}"/>
              </a:ext>
            </a:extLst>
          </p:cNvPr>
          <p:cNvSpPr/>
          <p:nvPr userDrawn="1"/>
        </p:nvSpPr>
        <p:spPr>
          <a:xfrm>
            <a:off x="440603" y="759873"/>
            <a:ext cx="1750800" cy="369332"/>
          </a:xfrm>
          <a:prstGeom prst="rect">
            <a:avLst/>
          </a:prstGeom>
        </p:spPr>
        <p:txBody>
          <a:bodyPr wrap="non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a:ln>
                  <a:noFill/>
                </a:ln>
                <a:solidFill>
                  <a:prstClr val="black">
                    <a:lumMod val="75000"/>
                    <a:lumOff val="25000"/>
                  </a:prstClr>
                </a:solidFill>
                <a:effectLst/>
                <a:uLnTx/>
                <a:uFillTx/>
                <a:latin typeface="Segoe UI Light"/>
                <a:ea typeface="微软雅黑"/>
                <a:cs typeface="Segoe UI Light"/>
              </a:rPr>
              <a:t>模板使用技巧</a:t>
            </a:r>
            <a:r>
              <a:rPr kumimoji="0" lang="en-US" altLang="zh-CN" sz="1800" b="0" i="0" u="none" strike="noStrike" kern="1200" cap="none" spc="0" normalizeH="0" baseline="0" noProof="0">
                <a:ln>
                  <a:noFill/>
                </a:ln>
                <a:solidFill>
                  <a:prstClr val="black">
                    <a:lumMod val="75000"/>
                    <a:lumOff val="25000"/>
                  </a:prstClr>
                </a:solidFill>
                <a:effectLst/>
                <a:uLnTx/>
                <a:uFillTx/>
                <a:latin typeface="Segoe UI Light"/>
                <a:ea typeface="微软雅黑"/>
                <a:cs typeface="Segoe UI Light"/>
              </a:rPr>
              <a:t> 2</a:t>
            </a:r>
            <a:endParaRPr kumimoji="0" lang="zh-CN" altLang="en-US" sz="1800" b="0" i="0" u="none" strike="noStrike" kern="1200" cap="none" spc="0" normalizeH="0" baseline="0" noProof="0" dirty="0">
              <a:ln>
                <a:noFill/>
              </a:ln>
              <a:solidFill>
                <a:prstClr val="black">
                  <a:lumMod val="75000"/>
                  <a:lumOff val="25000"/>
                </a:prstClr>
              </a:solidFill>
              <a:effectLst/>
              <a:uLnTx/>
              <a:uFillTx/>
              <a:latin typeface="Segoe UI Light"/>
              <a:ea typeface="微软雅黑"/>
              <a:cs typeface="Segoe UI Light"/>
            </a:endParaRPr>
          </a:p>
        </p:txBody>
      </p:sp>
      <p:sp>
        <p:nvSpPr>
          <p:cNvPr id="4" name="矩形 3">
            <a:extLst>
              <a:ext uri="{FF2B5EF4-FFF2-40B4-BE49-F238E27FC236}">
                <a16:creationId xmlns="" xmlns:a16="http://schemas.microsoft.com/office/drawing/2014/main" id="{4172DAD1-F67C-4AB8-ACEF-004237CB3D3F}"/>
              </a:ext>
            </a:extLst>
          </p:cNvPr>
          <p:cNvSpPr/>
          <p:nvPr userDrawn="1"/>
        </p:nvSpPr>
        <p:spPr>
          <a:xfrm>
            <a:off x="440603" y="182445"/>
            <a:ext cx="777777" cy="246221"/>
          </a:xfrm>
          <a:prstGeom prst="rect">
            <a:avLst/>
          </a:prstGeom>
        </p:spPr>
        <p:txBody>
          <a:bodyPr wrap="non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1" lang="en-US" altLang="zh-CN" sz="1000" b="0" i="0" u="none" strike="noStrike" kern="1200" cap="none" spc="0" normalizeH="0" baseline="0" noProof="0" dirty="0">
                <a:ln>
                  <a:noFill/>
                </a:ln>
                <a:solidFill>
                  <a:prstClr val="black">
                    <a:lumMod val="75000"/>
                    <a:lumOff val="25000"/>
                  </a:prstClr>
                </a:solidFill>
                <a:effectLst/>
                <a:uLnTx/>
                <a:uFillTx/>
                <a:latin typeface="Segoe UI Light"/>
                <a:ea typeface="微软雅黑" charset="0"/>
                <a:cs typeface="Segoe UI Light"/>
              </a:rPr>
              <a:t>OfficePLUS</a:t>
            </a:r>
            <a:endParaRPr kumimoji="0" lang="zh-CN" altLang="en-US" sz="1000" b="0" i="0" u="none" strike="noStrike" kern="1200" cap="none" spc="0" normalizeH="0" baseline="0" noProof="0" dirty="0">
              <a:ln>
                <a:noFill/>
              </a:ln>
              <a:solidFill>
                <a:prstClr val="black">
                  <a:lumMod val="75000"/>
                  <a:lumOff val="25000"/>
                </a:prstClr>
              </a:solidFill>
              <a:effectLst/>
              <a:uLnTx/>
              <a:uFillTx/>
              <a:latin typeface="Segoe UI Light"/>
              <a:ea typeface="微软雅黑" charset="0"/>
              <a:cs typeface="Segoe UI Light"/>
            </a:endParaRPr>
          </a:p>
        </p:txBody>
      </p:sp>
      <p:pic>
        <p:nvPicPr>
          <p:cNvPr id="5" name="图片 4">
            <a:extLst>
              <a:ext uri="{FF2B5EF4-FFF2-40B4-BE49-F238E27FC236}">
                <a16:creationId xmlns="" xmlns:a16="http://schemas.microsoft.com/office/drawing/2014/main" id="{F300B558-79C0-475E-84A0-11700A36CAB6}"/>
              </a:ext>
            </a:extLst>
          </p:cNvPr>
          <p:cNvPicPr>
            <a:picLocks noChangeAspect="1"/>
          </p:cNvPicPr>
          <p:nvPr userDrawn="1"/>
        </p:nvPicPr>
        <p:blipFill>
          <a:blip r:embed="rId2"/>
          <a:stretch>
            <a:fillRect/>
          </a:stretch>
        </p:blipFill>
        <p:spPr>
          <a:xfrm>
            <a:off x="431800" y="2138895"/>
            <a:ext cx="5295899" cy="3847021"/>
          </a:xfrm>
          <a:prstGeom prst="rect">
            <a:avLst/>
          </a:prstGeom>
          <a:ln>
            <a:solidFill>
              <a:schemeClr val="bg1">
                <a:lumMod val="65000"/>
              </a:schemeClr>
            </a:solidFill>
          </a:ln>
        </p:spPr>
      </p:pic>
      <p:pic>
        <p:nvPicPr>
          <p:cNvPr id="6" name="图片 5">
            <a:extLst>
              <a:ext uri="{FF2B5EF4-FFF2-40B4-BE49-F238E27FC236}">
                <a16:creationId xmlns="" xmlns:a16="http://schemas.microsoft.com/office/drawing/2014/main" id="{ADFDE997-A67B-4FD0-B6AC-78D1EFE63489}"/>
              </a:ext>
            </a:extLst>
          </p:cNvPr>
          <p:cNvPicPr>
            <a:picLocks noChangeAspect="1"/>
          </p:cNvPicPr>
          <p:nvPr userDrawn="1"/>
        </p:nvPicPr>
        <p:blipFill>
          <a:blip r:embed="rId3"/>
          <a:stretch>
            <a:fillRect/>
          </a:stretch>
        </p:blipFill>
        <p:spPr>
          <a:xfrm>
            <a:off x="6464301" y="2138895"/>
            <a:ext cx="5295900" cy="3847022"/>
          </a:xfrm>
          <a:prstGeom prst="rect">
            <a:avLst/>
          </a:prstGeom>
          <a:ln>
            <a:solidFill>
              <a:schemeClr val="bg1">
                <a:lumMod val="65000"/>
              </a:schemeClr>
            </a:solidFill>
          </a:ln>
        </p:spPr>
      </p:pic>
      <p:sp>
        <p:nvSpPr>
          <p:cNvPr id="7" name="文本框 6">
            <a:extLst>
              <a:ext uri="{FF2B5EF4-FFF2-40B4-BE49-F238E27FC236}">
                <a16:creationId xmlns="" xmlns:a16="http://schemas.microsoft.com/office/drawing/2014/main" id="{3E1E676E-E869-48CE-BFB9-1C7FC981B376}"/>
              </a:ext>
            </a:extLst>
          </p:cNvPr>
          <p:cNvSpPr txBox="1"/>
          <p:nvPr userDrawn="1"/>
        </p:nvSpPr>
        <p:spPr>
          <a:xfrm>
            <a:off x="431800" y="1174234"/>
            <a:ext cx="346761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随时添加模板样式</a:t>
            </a:r>
            <a:endParaRPr kumimoji="0" lang="en-US" sz="3200" b="1" i="0" u="none" strike="noStrike" kern="120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8" name="文本框 7">
            <a:extLst>
              <a:ext uri="{FF2B5EF4-FFF2-40B4-BE49-F238E27FC236}">
                <a16:creationId xmlns="" xmlns:a16="http://schemas.microsoft.com/office/drawing/2014/main" id="{7768A42A-9DCD-4784-A3EF-F1D80ADC183F}"/>
              </a:ext>
            </a:extLst>
          </p:cNvPr>
          <p:cNvSpPr txBox="1"/>
          <p:nvPr userDrawn="1"/>
        </p:nvSpPr>
        <p:spPr>
          <a:xfrm>
            <a:off x="333477" y="6061002"/>
            <a:ext cx="301076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5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rPr>
              <a:t>1.</a:t>
            </a:r>
            <a:r>
              <a:rPr kumimoji="0" lang="zh-CN" altLang="en-US" sz="1200" b="0" i="0" u="none" strike="noStrike" kern="1200" cap="none" spc="15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rPr>
              <a:t> 选择“开始”</a:t>
            </a:r>
            <a:r>
              <a:rPr kumimoji="0" lang="en-US" altLang="zh-CN" sz="1200" b="0" i="0" u="none" strike="noStrike" kern="1200" cap="none" spc="15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zh-CN" altLang="en-US" sz="1200" b="0" i="0" u="none" strike="noStrike" kern="1200" cap="none" spc="15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rPr>
              <a:t>“新建幻灯片”；</a:t>
            </a:r>
            <a:endParaRPr kumimoji="0" lang="en-US" sz="1200" b="0" i="0" u="none" strike="noStrike" kern="1200" cap="none" spc="15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 name="文本框 8">
            <a:extLst>
              <a:ext uri="{FF2B5EF4-FFF2-40B4-BE49-F238E27FC236}">
                <a16:creationId xmlns="" xmlns:a16="http://schemas.microsoft.com/office/drawing/2014/main" id="{BF8689A3-CABF-445F-829F-6396154A55D1}"/>
              </a:ext>
            </a:extLst>
          </p:cNvPr>
          <p:cNvSpPr txBox="1"/>
          <p:nvPr userDrawn="1"/>
        </p:nvSpPr>
        <p:spPr>
          <a:xfrm>
            <a:off x="6360651" y="6061002"/>
            <a:ext cx="525656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5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rPr>
              <a:t>2.</a:t>
            </a:r>
            <a:r>
              <a:rPr kumimoji="0" lang="zh-CN" altLang="en-US" sz="1200" b="0" i="0" u="none" strike="noStrike" kern="1200" cap="none" spc="15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rPr>
              <a:t> 选择你需要的页面，如封面页，目录页，副标题页，内容页等</a:t>
            </a:r>
            <a:r>
              <a:rPr kumimoji="0" lang="en-US" altLang="zh-CN" sz="1200" b="0" i="0" u="none" strike="noStrike" kern="1200" cap="none" spc="15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rPr>
              <a:t>…</a:t>
            </a:r>
            <a:endParaRPr kumimoji="0" lang="en-US" sz="1200" b="0" i="0" u="none" strike="noStrike" kern="1200" cap="none" spc="15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pic>
        <p:nvPicPr>
          <p:cNvPr id="10" name="图片 9">
            <a:extLst>
              <a:ext uri="{FF2B5EF4-FFF2-40B4-BE49-F238E27FC236}">
                <a16:creationId xmlns="" xmlns:a16="http://schemas.microsoft.com/office/drawing/2014/main" id="{D7C9996A-24BA-4EE9-BA5A-589E1841918D}"/>
              </a:ext>
            </a:extLst>
          </p:cNvPr>
          <p:cNvPicPr>
            <a:picLocks noChangeAspect="1"/>
          </p:cNvPicPr>
          <p:nvPr userDrawn="1"/>
        </p:nvPicPr>
        <p:blipFill>
          <a:blip r:embed="rId4"/>
          <a:stretch>
            <a:fillRect/>
          </a:stretch>
        </p:blipFill>
        <p:spPr>
          <a:xfrm>
            <a:off x="700878" y="2428358"/>
            <a:ext cx="819667" cy="81966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xmlns="" val="24924048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关注服务号">
    <p:spTree>
      <p:nvGrpSpPr>
        <p:cNvPr id="1" name=""/>
        <p:cNvGrpSpPr/>
        <p:nvPr/>
      </p:nvGrpSpPr>
      <p:grpSpPr>
        <a:xfrm>
          <a:off x="0" y="0"/>
          <a:ext cx="0" cy="0"/>
          <a:chOff x="0" y="0"/>
          <a:chExt cx="0" cy="0"/>
        </a:xfrm>
      </p:grpSpPr>
      <p:sp>
        <p:nvSpPr>
          <p:cNvPr id="3" name="矩形 2">
            <a:extLst>
              <a:ext uri="{FF2B5EF4-FFF2-40B4-BE49-F238E27FC236}">
                <a16:creationId xmlns="" xmlns:a16="http://schemas.microsoft.com/office/drawing/2014/main" id="{F3BB9638-2D2F-48B1-A8CF-673B237DCC17}"/>
              </a:ext>
            </a:extLst>
          </p:cNvPr>
          <p:cNvSpPr/>
          <p:nvPr userDrawn="1"/>
        </p:nvSpPr>
        <p:spPr>
          <a:xfrm>
            <a:off x="0" y="3429000"/>
            <a:ext cx="12192000" cy="3429000"/>
          </a:xfrm>
          <a:prstGeom prst="rect">
            <a:avLst/>
          </a:prstGeom>
          <a:solidFill>
            <a:srgbClr val="E73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 name="矩形: 圆角 3">
            <a:extLst>
              <a:ext uri="{FF2B5EF4-FFF2-40B4-BE49-F238E27FC236}">
                <a16:creationId xmlns="" xmlns:a16="http://schemas.microsoft.com/office/drawing/2014/main" id="{120C7C91-35F0-46E5-B511-2314CED2655F}"/>
              </a:ext>
            </a:extLst>
          </p:cNvPr>
          <p:cNvSpPr/>
          <p:nvPr userDrawn="1"/>
        </p:nvSpPr>
        <p:spPr>
          <a:xfrm>
            <a:off x="1079465" y="1527629"/>
            <a:ext cx="3802742" cy="3802742"/>
          </a:xfrm>
          <a:prstGeom prst="roundRect">
            <a:avLst>
              <a:gd name="adj" fmla="val 5598"/>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5" name="图片 4" descr="图片包含 纵横字谜, 文字&#10;&#10;已生成极高可信度的说明">
            <a:extLst>
              <a:ext uri="{FF2B5EF4-FFF2-40B4-BE49-F238E27FC236}">
                <a16:creationId xmlns="" xmlns:a16="http://schemas.microsoft.com/office/drawing/2014/main" id="{25779B21-3BC1-4E47-8650-6B0E785B5142}"/>
              </a:ext>
            </a:extLst>
          </p:cNvPr>
          <p:cNvPicPr>
            <a:picLocks noChangeAspect="1"/>
          </p:cNvPicPr>
          <p:nvPr userDrawn="1"/>
        </p:nvPicPr>
        <p:blipFill>
          <a:blip r:embed="rId2">
            <a:clrChange>
              <a:clrFrom>
                <a:srgbClr val="FFFFFF"/>
              </a:clrFrom>
              <a:clrTo>
                <a:srgbClr val="FFFFFF">
                  <a:alpha val="0"/>
                </a:srgbClr>
              </a:clrTo>
            </a:clrChange>
          </a:blip>
          <a:stretch>
            <a:fillRect/>
          </a:stretch>
        </p:blipFill>
        <p:spPr>
          <a:xfrm>
            <a:off x="1308065" y="1756229"/>
            <a:ext cx="3345542" cy="3345542"/>
          </a:xfrm>
          <a:prstGeom prst="rect">
            <a:avLst/>
          </a:prstGeom>
        </p:spPr>
      </p:pic>
      <p:sp>
        <p:nvSpPr>
          <p:cNvPr id="6" name="文本框 5">
            <a:extLst>
              <a:ext uri="{FF2B5EF4-FFF2-40B4-BE49-F238E27FC236}">
                <a16:creationId xmlns="" xmlns:a16="http://schemas.microsoft.com/office/drawing/2014/main" id="{343024A3-25F7-4B9A-9876-36F35421F6E6}"/>
              </a:ext>
            </a:extLst>
          </p:cNvPr>
          <p:cNvSpPr txBox="1"/>
          <p:nvPr userDrawn="1"/>
        </p:nvSpPr>
        <p:spPr>
          <a:xfrm>
            <a:off x="5239657" y="1566506"/>
            <a:ext cx="6013185" cy="3549241"/>
          </a:xfrm>
          <a:prstGeom prst="rect">
            <a:avLst/>
          </a:prstGeom>
          <a:noFill/>
        </p:spPr>
        <p:txBody>
          <a:bodyPr wrap="none" rtlCol="0">
            <a:spAutoFit/>
          </a:bodyPr>
          <a:lstStyle/>
          <a:p>
            <a:pPr marL="0" marR="0" lvl="0" indent="0" algn="l" defTabSz="914400" rtl="0" eaLnBrk="1" fontAlgn="auto" latinLnBrk="0" hangingPunct="1">
              <a:lnSpc>
                <a:spcPct val="150000"/>
              </a:lnSpc>
              <a:spcBef>
                <a:spcPts val="600"/>
              </a:spcBef>
              <a:spcAft>
                <a:spcPts val="0"/>
              </a:spcAft>
              <a:buClrTx/>
              <a:buSzTx/>
              <a:buFontTx/>
              <a:buNone/>
              <a:tabLst/>
              <a:defRPr/>
            </a:pPr>
            <a:r>
              <a:rPr kumimoji="0" lang="zh-CN" altLang="en-US" sz="3600" b="1"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ea"/>
                <a:sym typeface="+mn-lt"/>
              </a:rPr>
              <a:t>办公模板更新</a:t>
            </a:r>
            <a:endParaRPr kumimoji="0" lang="en-US" altLang="zh-CN" sz="3600" b="1"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ea"/>
              <a:sym typeface="+mn-lt"/>
            </a:endParaRPr>
          </a:p>
          <a:p>
            <a:pPr marL="0" marR="0" lvl="0" indent="0" algn="l" defTabSz="914400" rtl="0" eaLnBrk="1" fontAlgn="auto" latinLnBrk="0" hangingPunct="1">
              <a:lnSpc>
                <a:spcPct val="150000"/>
              </a:lnSpc>
              <a:spcBef>
                <a:spcPts val="600"/>
              </a:spcBef>
              <a:spcAft>
                <a:spcPts val="0"/>
              </a:spcAft>
              <a:buClrTx/>
              <a:buSzTx/>
              <a:buFontTx/>
              <a:buNone/>
              <a:tabLst/>
              <a:defRPr/>
            </a:pPr>
            <a:r>
              <a:rPr kumimoji="0" lang="zh-CN" altLang="en-US" sz="3600" b="1"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ea"/>
                <a:sym typeface="+mn-lt"/>
              </a:rPr>
              <a:t>微软</a:t>
            </a:r>
            <a:endParaRPr kumimoji="0" lang="en-US" altLang="zh-CN" sz="3600" b="1"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ea"/>
              <a:sym typeface="+mn-lt"/>
            </a:endParaRPr>
          </a:p>
          <a:p>
            <a:pPr marL="0" marR="0" lvl="0" indent="0" algn="l" defTabSz="914400" rtl="0" eaLnBrk="1" fontAlgn="auto" latinLnBrk="0" hangingPunct="1">
              <a:lnSpc>
                <a:spcPct val="150000"/>
              </a:lnSpc>
              <a:spcBef>
                <a:spcPts val="600"/>
              </a:spcBef>
              <a:spcAft>
                <a:spcPts val="0"/>
              </a:spcAft>
              <a:buClrTx/>
              <a:buSzTx/>
              <a:buFontTx/>
              <a:buNone/>
              <a:tabLst/>
              <a:defRPr/>
            </a:pPr>
            <a:r>
              <a:rPr kumimoji="0" lang="zh-CN" altLang="en-US" sz="36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ea"/>
                <a:sym typeface="+mn-lt"/>
              </a:rPr>
              <a:t>微信扫码关注</a:t>
            </a:r>
            <a:endParaRPr kumimoji="0" lang="en-US" altLang="zh-CN" sz="36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ea"/>
              <a:sym typeface="+mn-lt"/>
            </a:endParaRPr>
          </a:p>
          <a:p>
            <a:pPr marL="0" marR="0" lvl="0" indent="0" algn="l" defTabSz="914400" rtl="0" eaLnBrk="1" fontAlgn="auto" latinLnBrk="0" hangingPunct="1">
              <a:lnSpc>
                <a:spcPct val="150000"/>
              </a:lnSpc>
              <a:spcBef>
                <a:spcPts val="600"/>
              </a:spcBef>
              <a:spcAft>
                <a:spcPts val="0"/>
              </a:spcAft>
              <a:buClrTx/>
              <a:buSzTx/>
              <a:buFontTx/>
              <a:buNone/>
              <a:tabLst/>
              <a:defRPr/>
            </a:pPr>
            <a:r>
              <a:rPr kumimoji="0" lang="zh-CN" altLang="en-US" sz="36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ea"/>
                <a:sym typeface="+mn-lt"/>
              </a:rPr>
              <a:t>「 微软</a:t>
            </a:r>
            <a:r>
              <a:rPr kumimoji="0" lang="en-US" altLang="zh-CN" sz="36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ea"/>
                <a:sym typeface="+mn-lt"/>
              </a:rPr>
              <a:t>Office</a:t>
            </a:r>
            <a:r>
              <a:rPr kumimoji="0" lang="zh-CN" altLang="en-US" sz="36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ea"/>
                <a:sym typeface="+mn-lt"/>
              </a:rPr>
              <a:t>文档 」服务号</a:t>
            </a:r>
            <a:endParaRPr kumimoji="0" lang="en-US" altLang="zh-CN" sz="36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ea"/>
              <a:sym typeface="+mn-lt"/>
            </a:endParaRPr>
          </a:p>
        </p:txBody>
      </p:sp>
      <p:pic>
        <p:nvPicPr>
          <p:cNvPr id="7" name="图片 6">
            <a:hlinkClick r:id="rId3"/>
            <a:extLst>
              <a:ext uri="{FF2B5EF4-FFF2-40B4-BE49-F238E27FC236}">
                <a16:creationId xmlns="" xmlns:a16="http://schemas.microsoft.com/office/drawing/2014/main" id="{5524D02C-49CE-4D3D-8B89-07CEC3966F49}"/>
              </a:ext>
            </a:extLst>
          </p:cNvPr>
          <p:cNvPicPr>
            <a:picLocks noChangeAspect="1"/>
          </p:cNvPicPr>
          <p:nvPr userDrawn="1"/>
        </p:nvPicPr>
        <p:blipFill>
          <a:blip r:embed="rId4">
            <a:extLst>
              <a:ext uri="{BEBA8EAE-BF5A-486C-A8C5-ECC9F3942E4B}">
                <a14:imgProps xmlns:a14="http://schemas.microsoft.com/office/drawing/2010/main" xmlns="">
                  <a14:imgLayer r:embed="rId5">
                    <a14:imgEffect>
                      <a14:brightnessContrast bright="100000"/>
                    </a14:imgEffect>
                  </a14:imgLayer>
                </a14:imgProps>
              </a:ext>
              <a:ext uri="{28A0092B-C50C-407E-A947-70E740481C1C}">
                <a14:useLocalDpi xmlns:a14="http://schemas.microsoft.com/office/drawing/2010/main" xmlns="" val="0"/>
              </a:ext>
            </a:extLst>
          </a:blip>
          <a:stretch>
            <a:fillRect/>
          </a:stretch>
        </p:blipFill>
        <p:spPr>
          <a:xfrm>
            <a:off x="5239657" y="6345797"/>
            <a:ext cx="1712686" cy="226074"/>
          </a:xfrm>
          <a:prstGeom prst="rect">
            <a:avLst/>
          </a:prstGeom>
        </p:spPr>
      </p:pic>
    </p:spTree>
    <p:extLst>
      <p:ext uri="{BB962C8B-B14F-4D97-AF65-F5344CB8AC3E}">
        <p14:creationId xmlns:p14="http://schemas.microsoft.com/office/powerpoint/2010/main" xmlns="" val="37360405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使用小程序">
    <p:spTree>
      <p:nvGrpSpPr>
        <p:cNvPr id="1" name=""/>
        <p:cNvGrpSpPr/>
        <p:nvPr/>
      </p:nvGrpSpPr>
      <p:grpSpPr>
        <a:xfrm>
          <a:off x="0" y="0"/>
          <a:ext cx="0" cy="0"/>
          <a:chOff x="0" y="0"/>
          <a:chExt cx="0" cy="0"/>
        </a:xfrm>
      </p:grpSpPr>
      <p:cxnSp>
        <p:nvCxnSpPr>
          <p:cNvPr id="4" name="直接连接符 3">
            <a:extLst>
              <a:ext uri="{FF2B5EF4-FFF2-40B4-BE49-F238E27FC236}">
                <a16:creationId xmlns="" xmlns:a16="http://schemas.microsoft.com/office/drawing/2014/main" id="{3E71CC84-193F-4D28-98D9-17F9952F968C}"/>
              </a:ext>
            </a:extLst>
          </p:cNvPr>
          <p:cNvCxnSpPr/>
          <p:nvPr userDrawn="1"/>
        </p:nvCxnSpPr>
        <p:spPr>
          <a:xfrm>
            <a:off x="0" y="657288"/>
            <a:ext cx="12192000" cy="0"/>
          </a:xfrm>
          <a:prstGeom prst="line">
            <a:avLst/>
          </a:prstGeom>
          <a:ln>
            <a:solidFill>
              <a:srgbClr val="E73A1C"/>
            </a:solidFill>
          </a:ln>
        </p:spPr>
        <p:style>
          <a:lnRef idx="1">
            <a:schemeClr val="accent1"/>
          </a:lnRef>
          <a:fillRef idx="0">
            <a:schemeClr val="accent1"/>
          </a:fillRef>
          <a:effectRef idx="0">
            <a:schemeClr val="accent1"/>
          </a:effectRef>
          <a:fontRef idx="minor">
            <a:schemeClr val="tx1"/>
          </a:fontRef>
        </p:style>
      </p:cxnSp>
      <p:sp>
        <p:nvSpPr>
          <p:cNvPr id="6" name="矩形 5">
            <a:extLst>
              <a:ext uri="{FF2B5EF4-FFF2-40B4-BE49-F238E27FC236}">
                <a16:creationId xmlns="" xmlns:a16="http://schemas.microsoft.com/office/drawing/2014/main" id="{23A9F197-1133-4CEE-860F-85366976D0AC}"/>
              </a:ext>
            </a:extLst>
          </p:cNvPr>
          <p:cNvSpPr/>
          <p:nvPr userDrawn="1"/>
        </p:nvSpPr>
        <p:spPr>
          <a:xfrm>
            <a:off x="0" y="3091547"/>
            <a:ext cx="12192000" cy="3766453"/>
          </a:xfrm>
          <a:prstGeom prst="rect">
            <a:avLst/>
          </a:prstGeom>
          <a:solidFill>
            <a:srgbClr val="E73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8" name="矩形: 圆角 7">
            <a:extLst>
              <a:ext uri="{FF2B5EF4-FFF2-40B4-BE49-F238E27FC236}">
                <a16:creationId xmlns="" xmlns:a16="http://schemas.microsoft.com/office/drawing/2014/main" id="{AA954438-2CEB-4119-883B-8B9196F98504}"/>
              </a:ext>
            </a:extLst>
          </p:cNvPr>
          <p:cNvSpPr/>
          <p:nvPr userDrawn="1"/>
        </p:nvSpPr>
        <p:spPr>
          <a:xfrm>
            <a:off x="621395" y="1362836"/>
            <a:ext cx="3462340" cy="3462340"/>
          </a:xfrm>
          <a:prstGeom prst="roundRect">
            <a:avLst>
              <a:gd name="adj" fmla="val 5598"/>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9" name="矩形: 圆角 8">
            <a:extLst>
              <a:ext uri="{FF2B5EF4-FFF2-40B4-BE49-F238E27FC236}">
                <a16:creationId xmlns="" xmlns:a16="http://schemas.microsoft.com/office/drawing/2014/main" id="{4CD1A364-B227-4CFB-9287-6198C6C0443B}"/>
              </a:ext>
            </a:extLst>
          </p:cNvPr>
          <p:cNvSpPr/>
          <p:nvPr userDrawn="1"/>
        </p:nvSpPr>
        <p:spPr>
          <a:xfrm>
            <a:off x="4374467" y="1362836"/>
            <a:ext cx="3462340" cy="3462340"/>
          </a:xfrm>
          <a:prstGeom prst="roundRect">
            <a:avLst>
              <a:gd name="adj" fmla="val 5598"/>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0" name="文本框 9">
            <a:extLst>
              <a:ext uri="{FF2B5EF4-FFF2-40B4-BE49-F238E27FC236}">
                <a16:creationId xmlns="" xmlns:a16="http://schemas.microsoft.com/office/drawing/2014/main" id="{BEA6AD26-5781-4DAD-8C16-8C73B2C177AD}"/>
              </a:ext>
            </a:extLst>
          </p:cNvPr>
          <p:cNvSpPr txBox="1"/>
          <p:nvPr userDrawn="1"/>
        </p:nvSpPr>
        <p:spPr>
          <a:xfrm>
            <a:off x="1656327" y="286129"/>
            <a:ext cx="8879354" cy="670120"/>
          </a:xfrm>
          <a:prstGeom prst="rect">
            <a:avLst/>
          </a:prstGeom>
          <a:solidFill>
            <a:schemeClr val="bg1"/>
          </a:solidFill>
        </p:spPr>
        <p:txBody>
          <a:bodyPr wrap="none" rtlCol="0">
            <a:spAutoFit/>
          </a:bodyPr>
          <a:lstStyle/>
          <a:p>
            <a:pPr marL="0" marR="0" lvl="0" indent="0" algn="ctr" defTabSz="914400" rtl="0" eaLnBrk="1" fontAlgn="auto" latinLnBrk="0" hangingPunct="1">
              <a:lnSpc>
                <a:spcPct val="130000"/>
              </a:lnSpc>
              <a:spcBef>
                <a:spcPts val="600"/>
              </a:spcBef>
              <a:spcAft>
                <a:spcPts val="0"/>
              </a:spcAft>
              <a:buClrTx/>
              <a:buSzTx/>
              <a:buFontTx/>
              <a:buNone/>
              <a:tabLst/>
              <a:defRPr/>
            </a:pPr>
            <a:r>
              <a:rPr kumimoji="0" lang="zh-CN" altLang="en-US" sz="3200" b="1"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ea"/>
                <a:sym typeface="+mn-lt"/>
              </a:rPr>
              <a:t> 微信扫描小程序码，使用微软移动办公黑科技 </a:t>
            </a:r>
            <a:endParaRPr kumimoji="0" lang="en-US" sz="320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mn-lt"/>
            </a:endParaRPr>
          </a:p>
        </p:txBody>
      </p:sp>
      <p:cxnSp>
        <p:nvCxnSpPr>
          <p:cNvPr id="11" name="直接连接符 10">
            <a:extLst>
              <a:ext uri="{FF2B5EF4-FFF2-40B4-BE49-F238E27FC236}">
                <a16:creationId xmlns="" xmlns:a16="http://schemas.microsoft.com/office/drawing/2014/main" id="{72806FD0-33B9-40F1-B8F9-079524CA002C}"/>
              </a:ext>
            </a:extLst>
          </p:cNvPr>
          <p:cNvCxnSpPr>
            <a:cxnSpLocks/>
          </p:cNvCxnSpPr>
          <p:nvPr userDrawn="1"/>
        </p:nvCxnSpPr>
        <p:spPr>
          <a:xfrm flipH="1">
            <a:off x="1523089" y="369629"/>
            <a:ext cx="266460" cy="622048"/>
          </a:xfrm>
          <a:prstGeom prst="line">
            <a:avLst/>
          </a:prstGeom>
          <a:ln>
            <a:solidFill>
              <a:srgbClr val="E73A1C"/>
            </a:soli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 xmlns:a16="http://schemas.microsoft.com/office/drawing/2014/main" id="{159FFD7E-3944-43A3-A5DD-D8673483D044}"/>
              </a:ext>
            </a:extLst>
          </p:cNvPr>
          <p:cNvCxnSpPr>
            <a:cxnSpLocks/>
          </p:cNvCxnSpPr>
          <p:nvPr userDrawn="1"/>
        </p:nvCxnSpPr>
        <p:spPr>
          <a:xfrm flipH="1">
            <a:off x="10402443" y="369629"/>
            <a:ext cx="266460" cy="622048"/>
          </a:xfrm>
          <a:prstGeom prst="line">
            <a:avLst/>
          </a:prstGeom>
          <a:ln>
            <a:solidFill>
              <a:srgbClr val="E73A1C"/>
            </a:solidFill>
          </a:ln>
        </p:spPr>
        <p:style>
          <a:lnRef idx="1">
            <a:schemeClr val="accent1"/>
          </a:lnRef>
          <a:fillRef idx="0">
            <a:schemeClr val="accent1"/>
          </a:fillRef>
          <a:effectRef idx="0">
            <a:schemeClr val="accent1"/>
          </a:effectRef>
          <a:fontRef idx="minor">
            <a:schemeClr val="tx1"/>
          </a:fontRef>
        </p:style>
      </p:cxnSp>
      <p:sp>
        <p:nvSpPr>
          <p:cNvPr id="13" name="矩形: 圆角 12">
            <a:extLst>
              <a:ext uri="{FF2B5EF4-FFF2-40B4-BE49-F238E27FC236}">
                <a16:creationId xmlns="" xmlns:a16="http://schemas.microsoft.com/office/drawing/2014/main" id="{C76706F4-B20C-489C-ACB9-010EF43FEF70}"/>
              </a:ext>
            </a:extLst>
          </p:cNvPr>
          <p:cNvSpPr/>
          <p:nvPr userDrawn="1"/>
        </p:nvSpPr>
        <p:spPr>
          <a:xfrm>
            <a:off x="8159751" y="1362836"/>
            <a:ext cx="3462340" cy="3462340"/>
          </a:xfrm>
          <a:prstGeom prst="roundRect">
            <a:avLst>
              <a:gd name="adj" fmla="val 5598"/>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14" name="图片 13">
            <a:extLst>
              <a:ext uri="{FF2B5EF4-FFF2-40B4-BE49-F238E27FC236}">
                <a16:creationId xmlns="" xmlns:a16="http://schemas.microsoft.com/office/drawing/2014/main" id="{C50F7A0F-4C8A-4DA1-8AA3-1810FF4E70A3}"/>
              </a:ext>
            </a:extLst>
          </p:cNvPr>
          <p:cNvPicPr>
            <a:picLocks noChangeAspect="1"/>
          </p:cNvPicPr>
          <p:nvPr userDrawn="1"/>
        </p:nvPicPr>
        <p:blipFill rotWithShape="1">
          <a:blip r:embed="rId2">
            <a:clrChange>
              <a:clrFrom>
                <a:srgbClr val="FFFFFF"/>
              </a:clrFrom>
              <a:clrTo>
                <a:srgbClr val="FFFFFF">
                  <a:alpha val="0"/>
                </a:srgbClr>
              </a:clrTo>
            </a:clrChange>
          </a:blip>
          <a:srcRect l="13924" t="13924" r="13924" b="13924"/>
          <a:stretch/>
        </p:blipFill>
        <p:spPr>
          <a:xfrm>
            <a:off x="4705130" y="1673081"/>
            <a:ext cx="2743200" cy="2743200"/>
          </a:xfrm>
          <a:prstGeom prst="rect">
            <a:avLst/>
          </a:prstGeom>
        </p:spPr>
      </p:pic>
      <p:pic>
        <p:nvPicPr>
          <p:cNvPr id="15" name="图片 14">
            <a:extLst>
              <a:ext uri="{FF2B5EF4-FFF2-40B4-BE49-F238E27FC236}">
                <a16:creationId xmlns="" xmlns:a16="http://schemas.microsoft.com/office/drawing/2014/main" id="{260AD2DE-F13F-4332-90AE-87C7001EAD9A}"/>
              </a:ext>
            </a:extLst>
          </p:cNvPr>
          <p:cNvPicPr>
            <a:picLocks noChangeAspect="1"/>
          </p:cNvPicPr>
          <p:nvPr userDrawn="1"/>
        </p:nvPicPr>
        <p:blipFill rotWithShape="1">
          <a:blip r:embed="rId3">
            <a:clrChange>
              <a:clrFrom>
                <a:srgbClr val="FFFFFF"/>
              </a:clrFrom>
              <a:clrTo>
                <a:srgbClr val="FFFFFF">
                  <a:alpha val="0"/>
                </a:srgbClr>
              </a:clrTo>
            </a:clrChange>
          </a:blip>
          <a:srcRect l="14439" r="14439"/>
          <a:stretch/>
        </p:blipFill>
        <p:spPr>
          <a:xfrm>
            <a:off x="8519321" y="1673081"/>
            <a:ext cx="2743200" cy="2743200"/>
          </a:xfrm>
          <a:prstGeom prst="rect">
            <a:avLst/>
          </a:prstGeom>
        </p:spPr>
      </p:pic>
      <p:pic>
        <p:nvPicPr>
          <p:cNvPr id="16" name="图片 15">
            <a:extLst>
              <a:ext uri="{FF2B5EF4-FFF2-40B4-BE49-F238E27FC236}">
                <a16:creationId xmlns="" xmlns:a16="http://schemas.microsoft.com/office/drawing/2014/main" id="{19418449-E7C2-4E37-8045-DD4782B12524}"/>
              </a:ext>
            </a:extLst>
          </p:cNvPr>
          <p:cNvPicPr>
            <a:picLocks noChangeAspect="1"/>
          </p:cNvPicPr>
          <p:nvPr userDrawn="1"/>
        </p:nvPicPr>
        <p:blipFill>
          <a:blip r:embed="rId4">
            <a:clrChange>
              <a:clrFrom>
                <a:srgbClr val="FFFFFF"/>
              </a:clrFrom>
              <a:clrTo>
                <a:srgbClr val="FFFFFF">
                  <a:alpha val="0"/>
                </a:srgbClr>
              </a:clrTo>
            </a:clrChange>
          </a:blip>
          <a:stretch>
            <a:fillRect/>
          </a:stretch>
        </p:blipFill>
        <p:spPr>
          <a:xfrm>
            <a:off x="980965" y="1673081"/>
            <a:ext cx="2743200" cy="2743200"/>
          </a:xfrm>
          <a:prstGeom prst="rect">
            <a:avLst/>
          </a:prstGeom>
        </p:spPr>
      </p:pic>
      <p:sp>
        <p:nvSpPr>
          <p:cNvPr id="17" name="文本框 16">
            <a:extLst>
              <a:ext uri="{FF2B5EF4-FFF2-40B4-BE49-F238E27FC236}">
                <a16:creationId xmlns="" xmlns:a16="http://schemas.microsoft.com/office/drawing/2014/main" id="{9A11A6D6-1DBD-4A10-8942-D3DDC4E182E9}"/>
              </a:ext>
            </a:extLst>
          </p:cNvPr>
          <p:cNvSpPr txBox="1"/>
          <p:nvPr userDrawn="1"/>
        </p:nvSpPr>
        <p:spPr>
          <a:xfrm>
            <a:off x="987447" y="5138740"/>
            <a:ext cx="2730235" cy="907428"/>
          </a:xfrm>
          <a:prstGeom prst="rect">
            <a:avLst/>
          </a:prstGeom>
          <a:noFill/>
        </p:spPr>
        <p:txBody>
          <a:bodyPr wrap="none" rtlCol="0">
            <a:spAutoFit/>
          </a:bodyPr>
          <a:lstStyle/>
          <a:p>
            <a:pPr marL="0" marR="0" lvl="0" indent="0" algn="ctr" defTabSz="914400" rtl="0" eaLnBrk="1" fontAlgn="auto" latinLnBrk="0" hangingPunct="1">
              <a:lnSpc>
                <a:spcPct val="140000"/>
              </a:lnSpc>
              <a:spcBef>
                <a:spcPts val="0"/>
              </a:spcBef>
              <a:spcAft>
                <a:spcPts val="0"/>
              </a:spcAft>
              <a:buClrTx/>
              <a:buSzTx/>
              <a:buFontTx/>
              <a:buNone/>
              <a:tabLst/>
              <a:defRPr/>
            </a:pPr>
            <a:r>
              <a:rPr kumimoji="0" lang="zh-CN" altLang="en-US" sz="2000" b="0" i="0" u="none" strike="noStrike" kern="0" cap="none" spc="0" normalizeH="0" baseline="0" noProof="0">
                <a:ln>
                  <a:noFill/>
                </a:ln>
                <a:solidFill>
                  <a:prstClr val="white">
                    <a:alpha val="77000"/>
                  </a:prstClr>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ea"/>
                <a:sym typeface="+mn-lt"/>
              </a:rPr>
              <a:t>在微信访问</a:t>
            </a:r>
            <a:r>
              <a:rPr kumimoji="0" lang="en-US" altLang="zh-CN" sz="2000" b="0" i="0" u="none" strike="noStrike" kern="0" cap="none" spc="0" normalizeH="0" baseline="0" noProof="0">
                <a:ln>
                  <a:noFill/>
                </a:ln>
                <a:solidFill>
                  <a:prstClr val="white">
                    <a:alpha val="77000"/>
                  </a:prstClr>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ea"/>
                <a:sym typeface="+mn-lt"/>
              </a:rPr>
              <a:t>OneDrive</a:t>
            </a:r>
          </a:p>
          <a:p>
            <a:pPr marL="0" marR="0" lvl="0" indent="0" algn="ctr" defTabSz="914400" rtl="0" eaLnBrk="1" fontAlgn="auto" latinLnBrk="0" hangingPunct="1">
              <a:lnSpc>
                <a:spcPct val="140000"/>
              </a:lnSpc>
              <a:spcBef>
                <a:spcPts val="0"/>
              </a:spcBef>
              <a:spcAft>
                <a:spcPts val="0"/>
              </a:spcAft>
              <a:buClrTx/>
              <a:buSzTx/>
              <a:buFontTx/>
              <a:buNone/>
              <a:tabLst/>
              <a:defRPr/>
            </a:pPr>
            <a:r>
              <a:rPr kumimoji="0" lang="zh-CN" altLang="en-US" sz="20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ea"/>
                <a:sym typeface="+mn-lt"/>
              </a:rPr>
              <a:t> 「 微软</a:t>
            </a:r>
            <a:r>
              <a:rPr kumimoji="0" lang="en-US" altLang="zh-CN" sz="20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ea"/>
                <a:sym typeface="+mn-lt"/>
              </a:rPr>
              <a:t>Office</a:t>
            </a:r>
            <a:r>
              <a:rPr kumimoji="0" lang="zh-CN" altLang="en-US" sz="20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ea"/>
                <a:sym typeface="+mn-lt"/>
              </a:rPr>
              <a:t>文档 」</a:t>
            </a:r>
            <a:endParaRPr kumimoji="0" lang="en-US" sz="2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mn-lt"/>
            </a:endParaRPr>
          </a:p>
        </p:txBody>
      </p:sp>
      <p:sp>
        <p:nvSpPr>
          <p:cNvPr id="18" name="文本框 17">
            <a:extLst>
              <a:ext uri="{FF2B5EF4-FFF2-40B4-BE49-F238E27FC236}">
                <a16:creationId xmlns="" xmlns:a16="http://schemas.microsoft.com/office/drawing/2014/main" id="{6274E825-3465-469E-BD06-097F250CA889}"/>
              </a:ext>
            </a:extLst>
          </p:cNvPr>
          <p:cNvSpPr txBox="1"/>
          <p:nvPr userDrawn="1"/>
        </p:nvSpPr>
        <p:spPr>
          <a:xfrm>
            <a:off x="4862328" y="5138740"/>
            <a:ext cx="2467342" cy="907428"/>
          </a:xfrm>
          <a:prstGeom prst="rect">
            <a:avLst/>
          </a:prstGeom>
          <a:noFill/>
        </p:spPr>
        <p:txBody>
          <a:bodyPr wrap="none" rtlCol="0">
            <a:spAutoFit/>
          </a:bodyPr>
          <a:lstStyle/>
          <a:p>
            <a:pPr marL="0" marR="0" lvl="0" indent="0" algn="ctr" defTabSz="914400" rtl="0" eaLnBrk="1" fontAlgn="auto" latinLnBrk="0" hangingPunct="1">
              <a:lnSpc>
                <a:spcPct val="140000"/>
              </a:lnSpc>
              <a:spcBef>
                <a:spcPts val="0"/>
              </a:spcBef>
              <a:spcAft>
                <a:spcPts val="0"/>
              </a:spcAft>
              <a:buClrTx/>
              <a:buSzTx/>
              <a:buFontTx/>
              <a:buNone/>
              <a:tabLst/>
              <a:defRPr/>
            </a:pPr>
            <a:r>
              <a:rPr kumimoji="0" lang="zh-CN" altLang="en-US" sz="2000" b="0" i="0" u="none" strike="noStrike" kern="0" cap="none" spc="0" normalizeH="0" baseline="0" noProof="0">
                <a:ln>
                  <a:noFill/>
                </a:ln>
                <a:solidFill>
                  <a:prstClr val="white">
                    <a:alpha val="77000"/>
                  </a:prstClr>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ea"/>
                <a:sym typeface="+mn-lt"/>
              </a:rPr>
              <a:t>让你的文档会说话</a:t>
            </a:r>
            <a:endParaRPr kumimoji="0" lang="en-US" altLang="zh-CN" sz="2000" b="0" i="0" u="none" strike="noStrike" kern="0" cap="none" spc="0" normalizeH="0" baseline="0" noProof="0">
              <a:ln>
                <a:noFill/>
              </a:ln>
              <a:solidFill>
                <a:prstClr val="white">
                  <a:alpha val="77000"/>
                </a:prstClr>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ea"/>
              <a:sym typeface="+mn-lt"/>
            </a:endParaRPr>
          </a:p>
          <a:p>
            <a:pPr marL="0" marR="0" lvl="0" indent="0" algn="ctr" defTabSz="914400" rtl="0" eaLnBrk="1" fontAlgn="auto" latinLnBrk="0" hangingPunct="1">
              <a:lnSpc>
                <a:spcPct val="140000"/>
              </a:lnSpc>
              <a:spcBef>
                <a:spcPts val="0"/>
              </a:spcBef>
              <a:spcAft>
                <a:spcPts val="0"/>
              </a:spcAft>
              <a:buClrTx/>
              <a:buSzTx/>
              <a:buFontTx/>
              <a:buNone/>
              <a:tabLst/>
              <a:defRPr/>
            </a:pPr>
            <a:r>
              <a:rPr kumimoji="0" lang="zh-CN" altLang="en-US" sz="20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ea"/>
                <a:sym typeface="+mn-lt"/>
              </a:rPr>
              <a:t> 「 微软听听文档 」</a:t>
            </a:r>
          </a:p>
        </p:txBody>
      </p:sp>
      <p:sp>
        <p:nvSpPr>
          <p:cNvPr id="19" name="文本框 18">
            <a:extLst>
              <a:ext uri="{FF2B5EF4-FFF2-40B4-BE49-F238E27FC236}">
                <a16:creationId xmlns="" xmlns:a16="http://schemas.microsoft.com/office/drawing/2014/main" id="{4EC4AC92-2800-4841-84A3-26E495F2D178}"/>
              </a:ext>
            </a:extLst>
          </p:cNvPr>
          <p:cNvSpPr txBox="1"/>
          <p:nvPr userDrawn="1"/>
        </p:nvSpPr>
        <p:spPr>
          <a:xfrm>
            <a:off x="8644425" y="5138740"/>
            <a:ext cx="2492990" cy="907428"/>
          </a:xfrm>
          <a:prstGeom prst="rect">
            <a:avLst/>
          </a:prstGeom>
          <a:noFill/>
        </p:spPr>
        <p:txBody>
          <a:bodyPr wrap="none" rtlCol="0">
            <a:spAutoFit/>
          </a:bodyPr>
          <a:lstStyle/>
          <a:p>
            <a:pPr marL="0" marR="0" lvl="0" indent="0" algn="ctr" defTabSz="914400" rtl="0" eaLnBrk="1" fontAlgn="auto" latinLnBrk="0" hangingPunct="1">
              <a:lnSpc>
                <a:spcPct val="140000"/>
              </a:lnSpc>
              <a:spcBef>
                <a:spcPts val="0"/>
              </a:spcBef>
              <a:spcAft>
                <a:spcPts val="0"/>
              </a:spcAft>
              <a:buClrTx/>
              <a:buSzTx/>
              <a:buFontTx/>
              <a:buNone/>
              <a:tabLst/>
              <a:defRPr/>
            </a:pPr>
            <a:r>
              <a:rPr kumimoji="0" lang="zh-CN" altLang="en-US" sz="2000" b="0" i="0" u="none" strike="noStrike" kern="0" cap="none" spc="0" normalizeH="0" baseline="0" noProof="0">
                <a:ln>
                  <a:noFill/>
                </a:ln>
                <a:solidFill>
                  <a:prstClr val="white">
                    <a:alpha val="77000"/>
                  </a:prstClr>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ea"/>
                <a:sym typeface="+mn-lt"/>
              </a:rPr>
              <a:t>你的文档创作小助手</a:t>
            </a:r>
            <a:endParaRPr kumimoji="0" lang="en-US" altLang="zh-CN" sz="2000" b="0" i="0" u="none" strike="noStrike" kern="0" cap="none" spc="0" normalizeH="0" baseline="0" noProof="0">
              <a:ln>
                <a:noFill/>
              </a:ln>
              <a:solidFill>
                <a:prstClr val="white">
                  <a:alpha val="77000"/>
                </a:prstClr>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ea"/>
              <a:sym typeface="+mn-lt"/>
            </a:endParaRPr>
          </a:p>
          <a:p>
            <a:pPr marL="0" marR="0" lvl="0" indent="0" algn="ctr" defTabSz="914400" rtl="0" eaLnBrk="1" fontAlgn="auto" latinLnBrk="0" hangingPunct="1">
              <a:lnSpc>
                <a:spcPct val="140000"/>
              </a:lnSpc>
              <a:spcBef>
                <a:spcPts val="0"/>
              </a:spcBef>
              <a:spcAft>
                <a:spcPts val="0"/>
              </a:spcAft>
              <a:buClrTx/>
              <a:buSzTx/>
              <a:buFontTx/>
              <a:buNone/>
              <a:tabLst/>
              <a:defRPr/>
            </a:pPr>
            <a:r>
              <a:rPr kumimoji="0" lang="zh-CN" altLang="en-US" sz="20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ea"/>
                <a:sym typeface="+mn-lt"/>
              </a:rPr>
              <a:t> 「 微软小蜜 」</a:t>
            </a:r>
          </a:p>
        </p:txBody>
      </p:sp>
      <p:cxnSp>
        <p:nvCxnSpPr>
          <p:cNvPr id="20" name="直接连接符 19">
            <a:extLst>
              <a:ext uri="{FF2B5EF4-FFF2-40B4-BE49-F238E27FC236}">
                <a16:creationId xmlns="" xmlns:a16="http://schemas.microsoft.com/office/drawing/2014/main" id="{F3D082CA-914B-42B8-A86E-16893B7234C9}"/>
              </a:ext>
            </a:extLst>
          </p:cNvPr>
          <p:cNvCxnSpPr/>
          <p:nvPr userDrawn="1"/>
        </p:nvCxnSpPr>
        <p:spPr>
          <a:xfrm>
            <a:off x="4198035" y="5330650"/>
            <a:ext cx="0" cy="653143"/>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 xmlns:a16="http://schemas.microsoft.com/office/drawing/2014/main" id="{5421E3BB-42AC-4DCD-9031-7215136A1844}"/>
              </a:ext>
            </a:extLst>
          </p:cNvPr>
          <p:cNvCxnSpPr/>
          <p:nvPr userDrawn="1"/>
        </p:nvCxnSpPr>
        <p:spPr>
          <a:xfrm>
            <a:off x="7976215" y="5330650"/>
            <a:ext cx="0" cy="653143"/>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22" name="图片 21">
            <a:hlinkClick r:id="rId5"/>
            <a:extLst>
              <a:ext uri="{FF2B5EF4-FFF2-40B4-BE49-F238E27FC236}">
                <a16:creationId xmlns="" xmlns:a16="http://schemas.microsoft.com/office/drawing/2014/main" id="{46C855E7-2DCA-4970-A954-7CB7F69FADAB}"/>
              </a:ext>
            </a:extLst>
          </p:cNvPr>
          <p:cNvPicPr>
            <a:picLocks noChangeAspect="1"/>
          </p:cNvPicPr>
          <p:nvPr userDrawn="1"/>
        </p:nvPicPr>
        <p:blipFill>
          <a:blip r:embed="rId6">
            <a:extLst>
              <a:ext uri="{BEBA8EAE-BF5A-486C-A8C5-ECC9F3942E4B}">
                <a14:imgProps xmlns:a14="http://schemas.microsoft.com/office/drawing/2010/main" xmlns="">
                  <a14:imgLayer r:embed="rId7">
                    <a14:imgEffect>
                      <a14:brightnessContrast bright="100000"/>
                    </a14:imgEffect>
                  </a14:imgLayer>
                </a14:imgProps>
              </a:ext>
              <a:ext uri="{28A0092B-C50C-407E-A947-70E740481C1C}">
                <a14:useLocalDpi xmlns:a14="http://schemas.microsoft.com/office/drawing/2010/main" xmlns="" val="0"/>
              </a:ext>
            </a:extLst>
          </a:blip>
          <a:stretch>
            <a:fillRect/>
          </a:stretch>
        </p:blipFill>
        <p:spPr>
          <a:xfrm>
            <a:off x="5239657" y="6345797"/>
            <a:ext cx="1712686" cy="226074"/>
          </a:xfrm>
          <a:prstGeom prst="rect">
            <a:avLst/>
          </a:prstGeom>
        </p:spPr>
      </p:pic>
    </p:spTree>
    <p:extLst>
      <p:ext uri="{BB962C8B-B14F-4D97-AF65-F5344CB8AC3E}">
        <p14:creationId xmlns:p14="http://schemas.microsoft.com/office/powerpoint/2010/main" xmlns="" val="353400890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目录页_四项目录">
    <p:spTree>
      <p:nvGrpSpPr>
        <p:cNvPr id="1" name=""/>
        <p:cNvGrpSpPr/>
        <p:nvPr/>
      </p:nvGrpSpPr>
      <p:grpSpPr>
        <a:xfrm>
          <a:off x="0" y="0"/>
          <a:ext cx="0" cy="0"/>
          <a:chOff x="0" y="0"/>
          <a:chExt cx="0" cy="0"/>
        </a:xfrm>
      </p:grpSpPr>
      <p:grpSp>
        <p:nvGrpSpPr>
          <p:cNvPr id="6" name="组 5"/>
          <p:cNvGrpSpPr/>
          <p:nvPr userDrawn="1"/>
        </p:nvGrpSpPr>
        <p:grpSpPr>
          <a:xfrm>
            <a:off x="-2024818" y="-1006438"/>
            <a:ext cx="8744932" cy="8460344"/>
            <a:chOff x="3447068" y="836877"/>
            <a:chExt cx="5039295" cy="4875300"/>
          </a:xfrm>
        </p:grpSpPr>
        <p:sp>
          <p:nvSpPr>
            <p:cNvPr id="2" name="椭圆 1"/>
            <p:cNvSpPr/>
            <p:nvPr userDrawn="1"/>
          </p:nvSpPr>
          <p:spPr>
            <a:xfrm>
              <a:off x="3447068" y="836877"/>
              <a:ext cx="4873584" cy="4492198"/>
            </a:xfrm>
            <a:custGeom>
              <a:avLst/>
              <a:gdLst>
                <a:gd name="connsiteX0" fmla="*/ 0 w 5312228"/>
                <a:gd name="connsiteY0" fmla="*/ 2656114 h 5312228"/>
                <a:gd name="connsiteX1" fmla="*/ 2656114 w 5312228"/>
                <a:gd name="connsiteY1" fmla="*/ 0 h 5312228"/>
                <a:gd name="connsiteX2" fmla="*/ 5312228 w 5312228"/>
                <a:gd name="connsiteY2" fmla="*/ 2656114 h 5312228"/>
                <a:gd name="connsiteX3" fmla="*/ 2656114 w 5312228"/>
                <a:gd name="connsiteY3" fmla="*/ 5312228 h 5312228"/>
                <a:gd name="connsiteX4" fmla="*/ 0 w 5312228"/>
                <a:gd name="connsiteY4" fmla="*/ 2656114 h 5312228"/>
                <a:gd name="connsiteX0" fmla="*/ 108839 w 5421067"/>
                <a:gd name="connsiteY0" fmla="*/ 2712298 h 5368412"/>
                <a:gd name="connsiteX1" fmla="*/ 732953 w 5421067"/>
                <a:gd name="connsiteY1" fmla="*/ 1043155 h 5368412"/>
                <a:gd name="connsiteX2" fmla="*/ 2764953 w 5421067"/>
                <a:gd name="connsiteY2" fmla="*/ 56184 h 5368412"/>
                <a:gd name="connsiteX3" fmla="*/ 5421067 w 5421067"/>
                <a:gd name="connsiteY3" fmla="*/ 2712298 h 5368412"/>
                <a:gd name="connsiteX4" fmla="*/ 2764953 w 5421067"/>
                <a:gd name="connsiteY4" fmla="*/ 5368412 h 5368412"/>
                <a:gd name="connsiteX5" fmla="*/ 108839 w 5421067"/>
                <a:gd name="connsiteY5" fmla="*/ 2712298 h 5368412"/>
                <a:gd name="connsiteX0" fmla="*/ 108839 w 5480256"/>
                <a:gd name="connsiteY0" fmla="*/ 2656720 h 5312834"/>
                <a:gd name="connsiteX1" fmla="*/ 732953 w 5480256"/>
                <a:gd name="connsiteY1" fmla="*/ 987577 h 5312834"/>
                <a:gd name="connsiteX2" fmla="*/ 2764953 w 5480256"/>
                <a:gd name="connsiteY2" fmla="*/ 606 h 5312834"/>
                <a:gd name="connsiteX3" fmla="*/ 4303469 w 5480256"/>
                <a:gd name="connsiteY3" fmla="*/ 871463 h 5312834"/>
                <a:gd name="connsiteX4" fmla="*/ 5421067 w 5480256"/>
                <a:gd name="connsiteY4" fmla="*/ 2656720 h 5312834"/>
                <a:gd name="connsiteX5" fmla="*/ 2764953 w 5480256"/>
                <a:gd name="connsiteY5" fmla="*/ 5312834 h 5312834"/>
                <a:gd name="connsiteX6" fmla="*/ 108839 w 5480256"/>
                <a:gd name="connsiteY6" fmla="*/ 2656720 h 5312834"/>
                <a:gd name="connsiteX0" fmla="*/ 108839 w 5544800"/>
                <a:gd name="connsiteY0" fmla="*/ 2666351 h 5322465"/>
                <a:gd name="connsiteX1" fmla="*/ 732953 w 5544800"/>
                <a:gd name="connsiteY1" fmla="*/ 997208 h 5322465"/>
                <a:gd name="connsiteX2" fmla="*/ 2764953 w 5544800"/>
                <a:gd name="connsiteY2" fmla="*/ 10237 h 5322465"/>
                <a:gd name="connsiteX3" fmla="*/ 4971126 w 5544800"/>
                <a:gd name="connsiteY3" fmla="*/ 619837 h 5322465"/>
                <a:gd name="connsiteX4" fmla="*/ 5421067 w 5544800"/>
                <a:gd name="connsiteY4" fmla="*/ 2666351 h 5322465"/>
                <a:gd name="connsiteX5" fmla="*/ 2764953 w 5544800"/>
                <a:gd name="connsiteY5" fmla="*/ 5322465 h 5322465"/>
                <a:gd name="connsiteX6" fmla="*/ 108839 w 5544800"/>
                <a:gd name="connsiteY6" fmla="*/ 2666351 h 5322465"/>
                <a:gd name="connsiteX0" fmla="*/ 108839 w 5237336"/>
                <a:gd name="connsiteY0" fmla="*/ 2666351 h 5322940"/>
                <a:gd name="connsiteX1" fmla="*/ 732953 w 5237336"/>
                <a:gd name="connsiteY1" fmla="*/ 997208 h 5322940"/>
                <a:gd name="connsiteX2" fmla="*/ 2764953 w 5237336"/>
                <a:gd name="connsiteY2" fmla="*/ 10237 h 5322940"/>
                <a:gd name="connsiteX3" fmla="*/ 4971126 w 5237336"/>
                <a:gd name="connsiteY3" fmla="*/ 619837 h 5322940"/>
                <a:gd name="connsiteX4" fmla="*/ 4927582 w 5237336"/>
                <a:gd name="connsiteY4" fmla="*/ 2869551 h 5322940"/>
                <a:gd name="connsiteX5" fmla="*/ 2764953 w 5237336"/>
                <a:gd name="connsiteY5" fmla="*/ 5322465 h 5322940"/>
                <a:gd name="connsiteX6" fmla="*/ 108839 w 5237336"/>
                <a:gd name="connsiteY6" fmla="*/ 2666351 h 5322940"/>
                <a:gd name="connsiteX0" fmla="*/ 108839 w 5705147"/>
                <a:gd name="connsiteY0" fmla="*/ 2666351 h 5325044"/>
                <a:gd name="connsiteX1" fmla="*/ 732953 w 5705147"/>
                <a:gd name="connsiteY1" fmla="*/ 997208 h 5325044"/>
                <a:gd name="connsiteX2" fmla="*/ 2764953 w 5705147"/>
                <a:gd name="connsiteY2" fmla="*/ 10237 h 5325044"/>
                <a:gd name="connsiteX3" fmla="*/ 4971126 w 5705147"/>
                <a:gd name="connsiteY3" fmla="*/ 619837 h 5325044"/>
                <a:gd name="connsiteX4" fmla="*/ 5609754 w 5705147"/>
                <a:gd name="connsiteY4" fmla="*/ 3116294 h 5325044"/>
                <a:gd name="connsiteX5" fmla="*/ 2764953 w 5705147"/>
                <a:gd name="connsiteY5" fmla="*/ 5322465 h 5325044"/>
                <a:gd name="connsiteX6" fmla="*/ 108839 w 5705147"/>
                <a:gd name="connsiteY6" fmla="*/ 2666351 h 5325044"/>
                <a:gd name="connsiteX0" fmla="*/ 49424 w 5645732"/>
                <a:gd name="connsiteY0" fmla="*/ 2666351 h 5343874"/>
                <a:gd name="connsiteX1" fmla="*/ 673538 w 5645732"/>
                <a:gd name="connsiteY1" fmla="*/ 997208 h 5343874"/>
                <a:gd name="connsiteX2" fmla="*/ 2705538 w 5645732"/>
                <a:gd name="connsiteY2" fmla="*/ 10237 h 5343874"/>
                <a:gd name="connsiteX3" fmla="*/ 4911711 w 5645732"/>
                <a:gd name="connsiteY3" fmla="*/ 619837 h 5343874"/>
                <a:gd name="connsiteX4" fmla="*/ 5550339 w 5645732"/>
                <a:gd name="connsiteY4" fmla="*/ 3116294 h 5343874"/>
                <a:gd name="connsiteX5" fmla="*/ 2705538 w 5645732"/>
                <a:gd name="connsiteY5" fmla="*/ 5322465 h 5343874"/>
                <a:gd name="connsiteX6" fmla="*/ 339710 w 5645732"/>
                <a:gd name="connsiteY6" fmla="*/ 4146808 h 5343874"/>
                <a:gd name="connsiteX7" fmla="*/ 49424 w 5645732"/>
                <a:gd name="connsiteY7" fmla="*/ 2666351 h 5343874"/>
                <a:gd name="connsiteX0" fmla="*/ 180841 w 5777149"/>
                <a:gd name="connsiteY0" fmla="*/ 2666351 h 5335133"/>
                <a:gd name="connsiteX1" fmla="*/ 804955 w 5777149"/>
                <a:gd name="connsiteY1" fmla="*/ 997208 h 5335133"/>
                <a:gd name="connsiteX2" fmla="*/ 2836955 w 5777149"/>
                <a:gd name="connsiteY2" fmla="*/ 10237 h 5335133"/>
                <a:gd name="connsiteX3" fmla="*/ 5043128 w 5777149"/>
                <a:gd name="connsiteY3" fmla="*/ 619837 h 5335133"/>
                <a:gd name="connsiteX4" fmla="*/ 5681756 w 5777149"/>
                <a:gd name="connsiteY4" fmla="*/ 3116294 h 5335133"/>
                <a:gd name="connsiteX5" fmla="*/ 2836955 w 5777149"/>
                <a:gd name="connsiteY5" fmla="*/ 5322465 h 5335133"/>
                <a:gd name="connsiteX6" fmla="*/ 238898 w 5777149"/>
                <a:gd name="connsiteY6" fmla="*/ 3958122 h 5335133"/>
                <a:gd name="connsiteX7" fmla="*/ 180841 w 5777149"/>
                <a:gd name="connsiteY7" fmla="*/ 2666351 h 5335133"/>
                <a:gd name="connsiteX0" fmla="*/ 162747 w 5788084"/>
                <a:gd name="connsiteY0" fmla="*/ 2274466 h 5335133"/>
                <a:gd name="connsiteX1" fmla="*/ 815890 w 5788084"/>
                <a:gd name="connsiteY1" fmla="*/ 997208 h 5335133"/>
                <a:gd name="connsiteX2" fmla="*/ 2847890 w 5788084"/>
                <a:gd name="connsiteY2" fmla="*/ 10237 h 5335133"/>
                <a:gd name="connsiteX3" fmla="*/ 5054063 w 5788084"/>
                <a:gd name="connsiteY3" fmla="*/ 619837 h 5335133"/>
                <a:gd name="connsiteX4" fmla="*/ 5692691 w 5788084"/>
                <a:gd name="connsiteY4" fmla="*/ 3116294 h 5335133"/>
                <a:gd name="connsiteX5" fmla="*/ 2847890 w 5788084"/>
                <a:gd name="connsiteY5" fmla="*/ 5322465 h 5335133"/>
                <a:gd name="connsiteX6" fmla="*/ 249833 w 5788084"/>
                <a:gd name="connsiteY6" fmla="*/ 3958122 h 5335133"/>
                <a:gd name="connsiteX7" fmla="*/ 162747 w 5788084"/>
                <a:gd name="connsiteY7" fmla="*/ 2274466 h 533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084" h="5335133">
                  <a:moveTo>
                    <a:pt x="162747" y="2274466"/>
                  </a:moveTo>
                  <a:cubicBezTo>
                    <a:pt x="257090" y="1780980"/>
                    <a:pt x="373204" y="1439894"/>
                    <a:pt x="815890" y="997208"/>
                  </a:cubicBezTo>
                  <a:cubicBezTo>
                    <a:pt x="1258576" y="554522"/>
                    <a:pt x="2141528" y="73132"/>
                    <a:pt x="2847890" y="10237"/>
                  </a:cubicBezTo>
                  <a:cubicBezTo>
                    <a:pt x="3554252" y="-52658"/>
                    <a:pt x="4611377" y="177151"/>
                    <a:pt x="5054063" y="619837"/>
                  </a:cubicBezTo>
                  <a:cubicBezTo>
                    <a:pt x="5496749" y="1062523"/>
                    <a:pt x="6002329" y="2414770"/>
                    <a:pt x="5692691" y="3116294"/>
                  </a:cubicBezTo>
                  <a:cubicBezTo>
                    <a:pt x="5383053" y="3817818"/>
                    <a:pt x="3755033" y="5182160"/>
                    <a:pt x="2847890" y="5322465"/>
                  </a:cubicBezTo>
                  <a:cubicBezTo>
                    <a:pt x="1940747" y="5462770"/>
                    <a:pt x="692519" y="4400808"/>
                    <a:pt x="249833" y="3958122"/>
                  </a:cubicBezTo>
                  <a:cubicBezTo>
                    <a:pt x="-192853" y="3515436"/>
                    <a:pt x="68404" y="2767952"/>
                    <a:pt x="162747" y="2274466"/>
                  </a:cubicBezTo>
                  <a:close/>
                </a:path>
              </a:pathLst>
            </a:custGeom>
            <a:gradFill flip="none" rotWithShape="1">
              <a:gsLst>
                <a:gs pos="100000">
                  <a:schemeClr val="accent2">
                    <a:lumMod val="50000"/>
                  </a:schemeClr>
                </a:gs>
                <a:gs pos="41000">
                  <a:schemeClr val="accent1">
                    <a:lumMod val="75000"/>
                    <a:alpha val="80000"/>
                  </a:schemeClr>
                </a:gs>
                <a:gs pos="0">
                  <a:schemeClr val="accent3">
                    <a:lumMod val="75000"/>
                    <a:alpha val="80000"/>
                  </a:schemeClr>
                </a:gs>
                <a:gs pos="72000">
                  <a:schemeClr val="accent2">
                    <a:lumMod val="75000"/>
                    <a:alpha val="8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sp>
          <p:nvSpPr>
            <p:cNvPr id="4" name="椭圆 1"/>
            <p:cNvSpPr/>
            <p:nvPr userDrawn="1"/>
          </p:nvSpPr>
          <p:spPr>
            <a:xfrm rot="8851590">
              <a:off x="3612779" y="1219979"/>
              <a:ext cx="4873584" cy="4492198"/>
            </a:xfrm>
            <a:custGeom>
              <a:avLst/>
              <a:gdLst>
                <a:gd name="connsiteX0" fmla="*/ 0 w 5312228"/>
                <a:gd name="connsiteY0" fmla="*/ 2656114 h 5312228"/>
                <a:gd name="connsiteX1" fmla="*/ 2656114 w 5312228"/>
                <a:gd name="connsiteY1" fmla="*/ 0 h 5312228"/>
                <a:gd name="connsiteX2" fmla="*/ 5312228 w 5312228"/>
                <a:gd name="connsiteY2" fmla="*/ 2656114 h 5312228"/>
                <a:gd name="connsiteX3" fmla="*/ 2656114 w 5312228"/>
                <a:gd name="connsiteY3" fmla="*/ 5312228 h 5312228"/>
                <a:gd name="connsiteX4" fmla="*/ 0 w 5312228"/>
                <a:gd name="connsiteY4" fmla="*/ 2656114 h 5312228"/>
                <a:gd name="connsiteX0" fmla="*/ 108839 w 5421067"/>
                <a:gd name="connsiteY0" fmla="*/ 2712298 h 5368412"/>
                <a:gd name="connsiteX1" fmla="*/ 732953 w 5421067"/>
                <a:gd name="connsiteY1" fmla="*/ 1043155 h 5368412"/>
                <a:gd name="connsiteX2" fmla="*/ 2764953 w 5421067"/>
                <a:gd name="connsiteY2" fmla="*/ 56184 h 5368412"/>
                <a:gd name="connsiteX3" fmla="*/ 5421067 w 5421067"/>
                <a:gd name="connsiteY3" fmla="*/ 2712298 h 5368412"/>
                <a:gd name="connsiteX4" fmla="*/ 2764953 w 5421067"/>
                <a:gd name="connsiteY4" fmla="*/ 5368412 h 5368412"/>
                <a:gd name="connsiteX5" fmla="*/ 108839 w 5421067"/>
                <a:gd name="connsiteY5" fmla="*/ 2712298 h 5368412"/>
                <a:gd name="connsiteX0" fmla="*/ 108839 w 5480256"/>
                <a:gd name="connsiteY0" fmla="*/ 2656720 h 5312834"/>
                <a:gd name="connsiteX1" fmla="*/ 732953 w 5480256"/>
                <a:gd name="connsiteY1" fmla="*/ 987577 h 5312834"/>
                <a:gd name="connsiteX2" fmla="*/ 2764953 w 5480256"/>
                <a:gd name="connsiteY2" fmla="*/ 606 h 5312834"/>
                <a:gd name="connsiteX3" fmla="*/ 4303469 w 5480256"/>
                <a:gd name="connsiteY3" fmla="*/ 871463 h 5312834"/>
                <a:gd name="connsiteX4" fmla="*/ 5421067 w 5480256"/>
                <a:gd name="connsiteY4" fmla="*/ 2656720 h 5312834"/>
                <a:gd name="connsiteX5" fmla="*/ 2764953 w 5480256"/>
                <a:gd name="connsiteY5" fmla="*/ 5312834 h 5312834"/>
                <a:gd name="connsiteX6" fmla="*/ 108839 w 5480256"/>
                <a:gd name="connsiteY6" fmla="*/ 2656720 h 5312834"/>
                <a:gd name="connsiteX0" fmla="*/ 108839 w 5544800"/>
                <a:gd name="connsiteY0" fmla="*/ 2666351 h 5322465"/>
                <a:gd name="connsiteX1" fmla="*/ 732953 w 5544800"/>
                <a:gd name="connsiteY1" fmla="*/ 997208 h 5322465"/>
                <a:gd name="connsiteX2" fmla="*/ 2764953 w 5544800"/>
                <a:gd name="connsiteY2" fmla="*/ 10237 h 5322465"/>
                <a:gd name="connsiteX3" fmla="*/ 4971126 w 5544800"/>
                <a:gd name="connsiteY3" fmla="*/ 619837 h 5322465"/>
                <a:gd name="connsiteX4" fmla="*/ 5421067 w 5544800"/>
                <a:gd name="connsiteY4" fmla="*/ 2666351 h 5322465"/>
                <a:gd name="connsiteX5" fmla="*/ 2764953 w 5544800"/>
                <a:gd name="connsiteY5" fmla="*/ 5322465 h 5322465"/>
                <a:gd name="connsiteX6" fmla="*/ 108839 w 5544800"/>
                <a:gd name="connsiteY6" fmla="*/ 2666351 h 5322465"/>
                <a:gd name="connsiteX0" fmla="*/ 108839 w 5237336"/>
                <a:gd name="connsiteY0" fmla="*/ 2666351 h 5322940"/>
                <a:gd name="connsiteX1" fmla="*/ 732953 w 5237336"/>
                <a:gd name="connsiteY1" fmla="*/ 997208 h 5322940"/>
                <a:gd name="connsiteX2" fmla="*/ 2764953 w 5237336"/>
                <a:gd name="connsiteY2" fmla="*/ 10237 h 5322940"/>
                <a:gd name="connsiteX3" fmla="*/ 4971126 w 5237336"/>
                <a:gd name="connsiteY3" fmla="*/ 619837 h 5322940"/>
                <a:gd name="connsiteX4" fmla="*/ 4927582 w 5237336"/>
                <a:gd name="connsiteY4" fmla="*/ 2869551 h 5322940"/>
                <a:gd name="connsiteX5" fmla="*/ 2764953 w 5237336"/>
                <a:gd name="connsiteY5" fmla="*/ 5322465 h 5322940"/>
                <a:gd name="connsiteX6" fmla="*/ 108839 w 5237336"/>
                <a:gd name="connsiteY6" fmla="*/ 2666351 h 5322940"/>
                <a:gd name="connsiteX0" fmla="*/ 108839 w 5705147"/>
                <a:gd name="connsiteY0" fmla="*/ 2666351 h 5325044"/>
                <a:gd name="connsiteX1" fmla="*/ 732953 w 5705147"/>
                <a:gd name="connsiteY1" fmla="*/ 997208 h 5325044"/>
                <a:gd name="connsiteX2" fmla="*/ 2764953 w 5705147"/>
                <a:gd name="connsiteY2" fmla="*/ 10237 h 5325044"/>
                <a:gd name="connsiteX3" fmla="*/ 4971126 w 5705147"/>
                <a:gd name="connsiteY3" fmla="*/ 619837 h 5325044"/>
                <a:gd name="connsiteX4" fmla="*/ 5609754 w 5705147"/>
                <a:gd name="connsiteY4" fmla="*/ 3116294 h 5325044"/>
                <a:gd name="connsiteX5" fmla="*/ 2764953 w 5705147"/>
                <a:gd name="connsiteY5" fmla="*/ 5322465 h 5325044"/>
                <a:gd name="connsiteX6" fmla="*/ 108839 w 5705147"/>
                <a:gd name="connsiteY6" fmla="*/ 2666351 h 5325044"/>
                <a:gd name="connsiteX0" fmla="*/ 49424 w 5645732"/>
                <a:gd name="connsiteY0" fmla="*/ 2666351 h 5343874"/>
                <a:gd name="connsiteX1" fmla="*/ 673538 w 5645732"/>
                <a:gd name="connsiteY1" fmla="*/ 997208 h 5343874"/>
                <a:gd name="connsiteX2" fmla="*/ 2705538 w 5645732"/>
                <a:gd name="connsiteY2" fmla="*/ 10237 h 5343874"/>
                <a:gd name="connsiteX3" fmla="*/ 4911711 w 5645732"/>
                <a:gd name="connsiteY3" fmla="*/ 619837 h 5343874"/>
                <a:gd name="connsiteX4" fmla="*/ 5550339 w 5645732"/>
                <a:gd name="connsiteY4" fmla="*/ 3116294 h 5343874"/>
                <a:gd name="connsiteX5" fmla="*/ 2705538 w 5645732"/>
                <a:gd name="connsiteY5" fmla="*/ 5322465 h 5343874"/>
                <a:gd name="connsiteX6" fmla="*/ 339710 w 5645732"/>
                <a:gd name="connsiteY6" fmla="*/ 4146808 h 5343874"/>
                <a:gd name="connsiteX7" fmla="*/ 49424 w 5645732"/>
                <a:gd name="connsiteY7" fmla="*/ 2666351 h 5343874"/>
                <a:gd name="connsiteX0" fmla="*/ 180841 w 5777149"/>
                <a:gd name="connsiteY0" fmla="*/ 2666351 h 5335133"/>
                <a:gd name="connsiteX1" fmla="*/ 804955 w 5777149"/>
                <a:gd name="connsiteY1" fmla="*/ 997208 h 5335133"/>
                <a:gd name="connsiteX2" fmla="*/ 2836955 w 5777149"/>
                <a:gd name="connsiteY2" fmla="*/ 10237 h 5335133"/>
                <a:gd name="connsiteX3" fmla="*/ 5043128 w 5777149"/>
                <a:gd name="connsiteY3" fmla="*/ 619837 h 5335133"/>
                <a:gd name="connsiteX4" fmla="*/ 5681756 w 5777149"/>
                <a:gd name="connsiteY4" fmla="*/ 3116294 h 5335133"/>
                <a:gd name="connsiteX5" fmla="*/ 2836955 w 5777149"/>
                <a:gd name="connsiteY5" fmla="*/ 5322465 h 5335133"/>
                <a:gd name="connsiteX6" fmla="*/ 238898 w 5777149"/>
                <a:gd name="connsiteY6" fmla="*/ 3958122 h 5335133"/>
                <a:gd name="connsiteX7" fmla="*/ 180841 w 5777149"/>
                <a:gd name="connsiteY7" fmla="*/ 2666351 h 5335133"/>
                <a:gd name="connsiteX0" fmla="*/ 162747 w 5788084"/>
                <a:gd name="connsiteY0" fmla="*/ 2274466 h 5335133"/>
                <a:gd name="connsiteX1" fmla="*/ 815890 w 5788084"/>
                <a:gd name="connsiteY1" fmla="*/ 997208 h 5335133"/>
                <a:gd name="connsiteX2" fmla="*/ 2847890 w 5788084"/>
                <a:gd name="connsiteY2" fmla="*/ 10237 h 5335133"/>
                <a:gd name="connsiteX3" fmla="*/ 5054063 w 5788084"/>
                <a:gd name="connsiteY3" fmla="*/ 619837 h 5335133"/>
                <a:gd name="connsiteX4" fmla="*/ 5692691 w 5788084"/>
                <a:gd name="connsiteY4" fmla="*/ 3116294 h 5335133"/>
                <a:gd name="connsiteX5" fmla="*/ 2847890 w 5788084"/>
                <a:gd name="connsiteY5" fmla="*/ 5322465 h 5335133"/>
                <a:gd name="connsiteX6" fmla="*/ 249833 w 5788084"/>
                <a:gd name="connsiteY6" fmla="*/ 3958122 h 5335133"/>
                <a:gd name="connsiteX7" fmla="*/ 162747 w 5788084"/>
                <a:gd name="connsiteY7" fmla="*/ 2274466 h 533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084" h="5335133">
                  <a:moveTo>
                    <a:pt x="162747" y="2274466"/>
                  </a:moveTo>
                  <a:cubicBezTo>
                    <a:pt x="257090" y="1780980"/>
                    <a:pt x="373204" y="1439894"/>
                    <a:pt x="815890" y="997208"/>
                  </a:cubicBezTo>
                  <a:cubicBezTo>
                    <a:pt x="1258576" y="554522"/>
                    <a:pt x="2141528" y="73132"/>
                    <a:pt x="2847890" y="10237"/>
                  </a:cubicBezTo>
                  <a:cubicBezTo>
                    <a:pt x="3554252" y="-52658"/>
                    <a:pt x="4611377" y="177151"/>
                    <a:pt x="5054063" y="619837"/>
                  </a:cubicBezTo>
                  <a:cubicBezTo>
                    <a:pt x="5496749" y="1062523"/>
                    <a:pt x="6002329" y="2414770"/>
                    <a:pt x="5692691" y="3116294"/>
                  </a:cubicBezTo>
                  <a:cubicBezTo>
                    <a:pt x="5383053" y="3817818"/>
                    <a:pt x="3755033" y="5182160"/>
                    <a:pt x="2847890" y="5322465"/>
                  </a:cubicBezTo>
                  <a:cubicBezTo>
                    <a:pt x="1940747" y="5462770"/>
                    <a:pt x="692519" y="4400808"/>
                    <a:pt x="249833" y="3958122"/>
                  </a:cubicBezTo>
                  <a:cubicBezTo>
                    <a:pt x="-192853" y="3515436"/>
                    <a:pt x="68404" y="2767952"/>
                    <a:pt x="162747" y="2274466"/>
                  </a:cubicBezTo>
                  <a:close/>
                </a:path>
              </a:pathLst>
            </a:custGeom>
            <a:gradFill flip="none" rotWithShape="1">
              <a:gsLst>
                <a:gs pos="100000">
                  <a:schemeClr val="accent2">
                    <a:lumMod val="50000"/>
                  </a:schemeClr>
                </a:gs>
                <a:gs pos="41000">
                  <a:schemeClr val="accent1">
                    <a:lumMod val="75000"/>
                    <a:alpha val="80000"/>
                  </a:schemeClr>
                </a:gs>
                <a:gs pos="0">
                  <a:schemeClr val="accent3">
                    <a:lumMod val="75000"/>
                    <a:alpha val="80000"/>
                  </a:schemeClr>
                </a:gs>
                <a:gs pos="72000">
                  <a:schemeClr val="accent2">
                    <a:lumMod val="75000"/>
                    <a:alpha val="8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grpSp>
      <p:sp>
        <p:nvSpPr>
          <p:cNvPr id="7" name="文本占位符 6"/>
          <p:cNvSpPr>
            <a:spLocks noGrp="1"/>
          </p:cNvSpPr>
          <p:nvPr>
            <p:ph type="body" sz="quarter" idx="13" hasCustomPrompt="1"/>
          </p:nvPr>
        </p:nvSpPr>
        <p:spPr>
          <a:xfrm>
            <a:off x="1604397" y="2011116"/>
            <a:ext cx="2776216" cy="1529527"/>
          </a:xfrm>
          <a:prstGeom prst="rect">
            <a:avLst/>
          </a:prstGeom>
        </p:spPr>
        <p:txBody>
          <a:bodyPr anchor="t"/>
          <a:lstStyle>
            <a:lvl1pPr marL="0" indent="0" algn="ctr">
              <a:lnSpc>
                <a:spcPct val="100000"/>
              </a:lnSpc>
              <a:buNone/>
              <a:defRPr sz="9600" b="1">
                <a:solidFill>
                  <a:schemeClr val="bg1"/>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r>
              <a:rPr kumimoji="1" lang="zh-CN" altLang="en-US"/>
              <a:t>标题</a:t>
            </a:r>
            <a:endParaRPr kumimoji="1" lang="zh-CN" altLang="en-US" dirty="0"/>
          </a:p>
        </p:txBody>
      </p:sp>
      <p:sp>
        <p:nvSpPr>
          <p:cNvPr id="8" name="文本占位符 6"/>
          <p:cNvSpPr>
            <a:spLocks noGrp="1"/>
          </p:cNvSpPr>
          <p:nvPr>
            <p:ph type="body" sz="quarter" idx="14" hasCustomPrompt="1"/>
          </p:nvPr>
        </p:nvSpPr>
        <p:spPr>
          <a:xfrm>
            <a:off x="1604397" y="3545510"/>
            <a:ext cx="2776216" cy="590556"/>
          </a:xfrm>
          <a:prstGeom prst="rect">
            <a:avLst/>
          </a:prstGeom>
        </p:spPr>
        <p:txBody>
          <a:bodyPr anchor="t"/>
          <a:lstStyle>
            <a:lvl1pPr marL="0" indent="0" algn="ctr">
              <a:lnSpc>
                <a:spcPct val="100000"/>
              </a:lnSpc>
              <a:buNone/>
              <a:defRPr sz="3200" b="1">
                <a:solidFill>
                  <a:schemeClr val="bg1"/>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r>
              <a:rPr kumimoji="1" lang="en-US" altLang="zh-CN" dirty="0"/>
              <a:t>CONTENTS</a:t>
            </a:r>
            <a:endParaRPr kumimoji="1" lang="zh-CN" altLang="en-US" dirty="0"/>
          </a:p>
        </p:txBody>
      </p:sp>
      <p:sp>
        <p:nvSpPr>
          <p:cNvPr id="9" name="文本占位符 6"/>
          <p:cNvSpPr>
            <a:spLocks noGrp="1"/>
          </p:cNvSpPr>
          <p:nvPr>
            <p:ph type="body" sz="quarter" idx="15" hasCustomPrompt="1"/>
          </p:nvPr>
        </p:nvSpPr>
        <p:spPr>
          <a:xfrm>
            <a:off x="7219023" y="1537682"/>
            <a:ext cx="932642" cy="634634"/>
          </a:xfrm>
          <a:prstGeom prst="rect">
            <a:avLst/>
          </a:prstGeom>
        </p:spPr>
        <p:txBody>
          <a:bodyPr anchor="ctr"/>
          <a:lstStyle>
            <a:lvl1pPr marL="0" indent="0" algn="l">
              <a:lnSpc>
                <a:spcPct val="100000"/>
              </a:lnSpc>
              <a:buNone/>
              <a:defRPr sz="4400" b="1">
                <a:solidFill>
                  <a:schemeClr val="accent1">
                    <a:lumMod val="75000"/>
                  </a:schemeClr>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r>
              <a:rPr kumimoji="1" lang="en-US" altLang="zh-CN"/>
              <a:t>00</a:t>
            </a:r>
            <a:endParaRPr kumimoji="1" lang="zh-CN" altLang="en-US" dirty="0"/>
          </a:p>
        </p:txBody>
      </p:sp>
      <p:sp>
        <p:nvSpPr>
          <p:cNvPr id="10" name="文本占位符 6"/>
          <p:cNvSpPr>
            <a:spLocks noGrp="1"/>
          </p:cNvSpPr>
          <p:nvPr>
            <p:ph type="body" sz="quarter" idx="16"/>
          </p:nvPr>
        </p:nvSpPr>
        <p:spPr>
          <a:xfrm>
            <a:off x="8151664" y="1537682"/>
            <a:ext cx="3253563" cy="634634"/>
          </a:xfrm>
          <a:prstGeom prst="rect">
            <a:avLst/>
          </a:prstGeom>
        </p:spPr>
        <p:txBody>
          <a:bodyPr anchor="ctr"/>
          <a:lstStyle>
            <a:lvl1pPr marL="0" indent="0" algn="l">
              <a:lnSpc>
                <a:spcPct val="100000"/>
              </a:lnSpc>
              <a:buNone/>
              <a:defRPr sz="1600" b="0">
                <a:solidFill>
                  <a:schemeClr val="accent1">
                    <a:lumMod val="75000"/>
                  </a:schemeClr>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r>
              <a:rPr kumimoji="1" lang="zh-CN" altLang="en-US" smtClean="0"/>
              <a:t>单击此处编辑母版文本样式</a:t>
            </a:r>
          </a:p>
        </p:txBody>
      </p:sp>
      <p:sp>
        <p:nvSpPr>
          <p:cNvPr id="15" name="文本占位符 6"/>
          <p:cNvSpPr>
            <a:spLocks noGrp="1"/>
          </p:cNvSpPr>
          <p:nvPr>
            <p:ph type="body" sz="quarter" idx="17" hasCustomPrompt="1"/>
          </p:nvPr>
        </p:nvSpPr>
        <p:spPr>
          <a:xfrm>
            <a:off x="7219023" y="2580452"/>
            <a:ext cx="932642" cy="634634"/>
          </a:xfrm>
          <a:prstGeom prst="rect">
            <a:avLst/>
          </a:prstGeom>
        </p:spPr>
        <p:txBody>
          <a:bodyPr anchor="ctr"/>
          <a:lstStyle>
            <a:lvl1pPr marL="0" indent="0" algn="l">
              <a:lnSpc>
                <a:spcPct val="100000"/>
              </a:lnSpc>
              <a:buNone/>
              <a:defRPr sz="4400" b="1">
                <a:solidFill>
                  <a:schemeClr val="accent1">
                    <a:lumMod val="75000"/>
                  </a:schemeClr>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r>
              <a:rPr kumimoji="1" lang="en-US" altLang="zh-CN"/>
              <a:t>00</a:t>
            </a:r>
            <a:endParaRPr kumimoji="1" lang="zh-CN" altLang="en-US" dirty="0"/>
          </a:p>
        </p:txBody>
      </p:sp>
      <p:sp>
        <p:nvSpPr>
          <p:cNvPr id="16" name="文本占位符 6"/>
          <p:cNvSpPr>
            <a:spLocks noGrp="1"/>
          </p:cNvSpPr>
          <p:nvPr>
            <p:ph type="body" sz="quarter" idx="18"/>
          </p:nvPr>
        </p:nvSpPr>
        <p:spPr>
          <a:xfrm>
            <a:off x="8151664" y="2580452"/>
            <a:ext cx="3253563" cy="634634"/>
          </a:xfrm>
          <a:prstGeom prst="rect">
            <a:avLst/>
          </a:prstGeom>
        </p:spPr>
        <p:txBody>
          <a:bodyPr anchor="ctr"/>
          <a:lstStyle>
            <a:lvl1pPr marL="0" indent="0" algn="l">
              <a:lnSpc>
                <a:spcPct val="100000"/>
              </a:lnSpc>
              <a:buNone/>
              <a:defRPr sz="1600" b="0">
                <a:solidFill>
                  <a:schemeClr val="accent1">
                    <a:lumMod val="75000"/>
                  </a:schemeClr>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r>
              <a:rPr kumimoji="1" lang="zh-CN" altLang="en-US" smtClean="0"/>
              <a:t>单击此处编辑母版文本样式</a:t>
            </a:r>
          </a:p>
        </p:txBody>
      </p:sp>
      <p:sp>
        <p:nvSpPr>
          <p:cNvPr id="13" name="文本占位符 6"/>
          <p:cNvSpPr>
            <a:spLocks noGrp="1"/>
          </p:cNvSpPr>
          <p:nvPr>
            <p:ph type="body" sz="quarter" idx="19" hasCustomPrompt="1"/>
          </p:nvPr>
        </p:nvSpPr>
        <p:spPr>
          <a:xfrm>
            <a:off x="7213362" y="3623222"/>
            <a:ext cx="932642" cy="634634"/>
          </a:xfrm>
          <a:prstGeom prst="rect">
            <a:avLst/>
          </a:prstGeom>
        </p:spPr>
        <p:txBody>
          <a:bodyPr anchor="ctr"/>
          <a:lstStyle>
            <a:lvl1pPr marL="0" indent="0" algn="l">
              <a:lnSpc>
                <a:spcPct val="100000"/>
              </a:lnSpc>
              <a:buNone/>
              <a:defRPr sz="4400" b="1">
                <a:solidFill>
                  <a:schemeClr val="accent1">
                    <a:lumMod val="75000"/>
                  </a:schemeClr>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r>
              <a:rPr kumimoji="1" lang="en-US" altLang="zh-CN"/>
              <a:t>00</a:t>
            </a:r>
            <a:endParaRPr kumimoji="1" lang="zh-CN" altLang="en-US" dirty="0"/>
          </a:p>
        </p:txBody>
      </p:sp>
      <p:sp>
        <p:nvSpPr>
          <p:cNvPr id="14" name="文本占位符 6"/>
          <p:cNvSpPr>
            <a:spLocks noGrp="1"/>
          </p:cNvSpPr>
          <p:nvPr>
            <p:ph type="body" sz="quarter" idx="20"/>
          </p:nvPr>
        </p:nvSpPr>
        <p:spPr>
          <a:xfrm>
            <a:off x="8146003" y="3623222"/>
            <a:ext cx="3253563" cy="634634"/>
          </a:xfrm>
          <a:prstGeom prst="rect">
            <a:avLst/>
          </a:prstGeom>
        </p:spPr>
        <p:txBody>
          <a:bodyPr anchor="ctr"/>
          <a:lstStyle>
            <a:lvl1pPr marL="0" indent="0" algn="l">
              <a:lnSpc>
                <a:spcPct val="100000"/>
              </a:lnSpc>
              <a:buNone/>
              <a:defRPr sz="1600" b="0">
                <a:solidFill>
                  <a:schemeClr val="accent1">
                    <a:lumMod val="75000"/>
                  </a:schemeClr>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r>
              <a:rPr kumimoji="1" lang="zh-CN" altLang="en-US" smtClean="0"/>
              <a:t>单击此处编辑母版文本样式</a:t>
            </a:r>
          </a:p>
        </p:txBody>
      </p:sp>
      <p:sp>
        <p:nvSpPr>
          <p:cNvPr id="19" name="文本占位符 6"/>
          <p:cNvSpPr>
            <a:spLocks noGrp="1"/>
          </p:cNvSpPr>
          <p:nvPr>
            <p:ph type="body" sz="quarter" idx="21" hasCustomPrompt="1"/>
          </p:nvPr>
        </p:nvSpPr>
        <p:spPr>
          <a:xfrm>
            <a:off x="7213362" y="4665992"/>
            <a:ext cx="932642" cy="634634"/>
          </a:xfrm>
          <a:prstGeom prst="rect">
            <a:avLst/>
          </a:prstGeom>
        </p:spPr>
        <p:txBody>
          <a:bodyPr anchor="ctr"/>
          <a:lstStyle>
            <a:lvl1pPr marL="0" indent="0" algn="l">
              <a:lnSpc>
                <a:spcPct val="100000"/>
              </a:lnSpc>
              <a:buNone/>
              <a:defRPr sz="4400" b="1">
                <a:solidFill>
                  <a:schemeClr val="accent1">
                    <a:lumMod val="75000"/>
                  </a:schemeClr>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r>
              <a:rPr kumimoji="1" lang="en-US" altLang="zh-CN"/>
              <a:t>00</a:t>
            </a:r>
            <a:endParaRPr kumimoji="1" lang="zh-CN" altLang="en-US" dirty="0"/>
          </a:p>
        </p:txBody>
      </p:sp>
      <p:sp>
        <p:nvSpPr>
          <p:cNvPr id="20" name="文本占位符 6"/>
          <p:cNvSpPr>
            <a:spLocks noGrp="1"/>
          </p:cNvSpPr>
          <p:nvPr>
            <p:ph type="body" sz="quarter" idx="22"/>
          </p:nvPr>
        </p:nvSpPr>
        <p:spPr>
          <a:xfrm>
            <a:off x="8146003" y="4665992"/>
            <a:ext cx="3253563" cy="634634"/>
          </a:xfrm>
          <a:prstGeom prst="rect">
            <a:avLst/>
          </a:prstGeom>
        </p:spPr>
        <p:txBody>
          <a:bodyPr anchor="ctr"/>
          <a:lstStyle>
            <a:lvl1pPr marL="0" indent="0" algn="l">
              <a:lnSpc>
                <a:spcPct val="100000"/>
              </a:lnSpc>
              <a:buNone/>
              <a:defRPr sz="1600" b="0">
                <a:solidFill>
                  <a:schemeClr val="accent1">
                    <a:lumMod val="75000"/>
                  </a:schemeClr>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r>
              <a:rPr kumimoji="1" lang="zh-CN" altLang="en-US" smtClean="0"/>
              <a:t>单击此处编辑母版文本样式</a:t>
            </a:r>
          </a:p>
        </p:txBody>
      </p:sp>
    </p:spTree>
    <p:extLst>
      <p:ext uri="{BB962C8B-B14F-4D97-AF65-F5344CB8AC3E}">
        <p14:creationId xmlns:p14="http://schemas.microsoft.com/office/powerpoint/2010/main" xmlns="" val="1719506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目录页_五项目录">
    <p:spTree>
      <p:nvGrpSpPr>
        <p:cNvPr id="1" name=""/>
        <p:cNvGrpSpPr/>
        <p:nvPr/>
      </p:nvGrpSpPr>
      <p:grpSpPr>
        <a:xfrm>
          <a:off x="0" y="0"/>
          <a:ext cx="0" cy="0"/>
          <a:chOff x="0" y="0"/>
          <a:chExt cx="0" cy="0"/>
        </a:xfrm>
      </p:grpSpPr>
      <p:grpSp>
        <p:nvGrpSpPr>
          <p:cNvPr id="6" name="组 5"/>
          <p:cNvGrpSpPr/>
          <p:nvPr userDrawn="1"/>
        </p:nvGrpSpPr>
        <p:grpSpPr>
          <a:xfrm>
            <a:off x="-2024818" y="-1006438"/>
            <a:ext cx="8744932" cy="8460344"/>
            <a:chOff x="3447068" y="836877"/>
            <a:chExt cx="5039295" cy="4875300"/>
          </a:xfrm>
        </p:grpSpPr>
        <p:sp>
          <p:nvSpPr>
            <p:cNvPr id="2" name="椭圆 1"/>
            <p:cNvSpPr/>
            <p:nvPr userDrawn="1"/>
          </p:nvSpPr>
          <p:spPr>
            <a:xfrm>
              <a:off x="3447068" y="836877"/>
              <a:ext cx="4873584" cy="4492198"/>
            </a:xfrm>
            <a:custGeom>
              <a:avLst/>
              <a:gdLst>
                <a:gd name="connsiteX0" fmla="*/ 0 w 5312228"/>
                <a:gd name="connsiteY0" fmla="*/ 2656114 h 5312228"/>
                <a:gd name="connsiteX1" fmla="*/ 2656114 w 5312228"/>
                <a:gd name="connsiteY1" fmla="*/ 0 h 5312228"/>
                <a:gd name="connsiteX2" fmla="*/ 5312228 w 5312228"/>
                <a:gd name="connsiteY2" fmla="*/ 2656114 h 5312228"/>
                <a:gd name="connsiteX3" fmla="*/ 2656114 w 5312228"/>
                <a:gd name="connsiteY3" fmla="*/ 5312228 h 5312228"/>
                <a:gd name="connsiteX4" fmla="*/ 0 w 5312228"/>
                <a:gd name="connsiteY4" fmla="*/ 2656114 h 5312228"/>
                <a:gd name="connsiteX0" fmla="*/ 108839 w 5421067"/>
                <a:gd name="connsiteY0" fmla="*/ 2712298 h 5368412"/>
                <a:gd name="connsiteX1" fmla="*/ 732953 w 5421067"/>
                <a:gd name="connsiteY1" fmla="*/ 1043155 h 5368412"/>
                <a:gd name="connsiteX2" fmla="*/ 2764953 w 5421067"/>
                <a:gd name="connsiteY2" fmla="*/ 56184 h 5368412"/>
                <a:gd name="connsiteX3" fmla="*/ 5421067 w 5421067"/>
                <a:gd name="connsiteY3" fmla="*/ 2712298 h 5368412"/>
                <a:gd name="connsiteX4" fmla="*/ 2764953 w 5421067"/>
                <a:gd name="connsiteY4" fmla="*/ 5368412 h 5368412"/>
                <a:gd name="connsiteX5" fmla="*/ 108839 w 5421067"/>
                <a:gd name="connsiteY5" fmla="*/ 2712298 h 5368412"/>
                <a:gd name="connsiteX0" fmla="*/ 108839 w 5480256"/>
                <a:gd name="connsiteY0" fmla="*/ 2656720 h 5312834"/>
                <a:gd name="connsiteX1" fmla="*/ 732953 w 5480256"/>
                <a:gd name="connsiteY1" fmla="*/ 987577 h 5312834"/>
                <a:gd name="connsiteX2" fmla="*/ 2764953 w 5480256"/>
                <a:gd name="connsiteY2" fmla="*/ 606 h 5312834"/>
                <a:gd name="connsiteX3" fmla="*/ 4303469 w 5480256"/>
                <a:gd name="connsiteY3" fmla="*/ 871463 h 5312834"/>
                <a:gd name="connsiteX4" fmla="*/ 5421067 w 5480256"/>
                <a:gd name="connsiteY4" fmla="*/ 2656720 h 5312834"/>
                <a:gd name="connsiteX5" fmla="*/ 2764953 w 5480256"/>
                <a:gd name="connsiteY5" fmla="*/ 5312834 h 5312834"/>
                <a:gd name="connsiteX6" fmla="*/ 108839 w 5480256"/>
                <a:gd name="connsiteY6" fmla="*/ 2656720 h 5312834"/>
                <a:gd name="connsiteX0" fmla="*/ 108839 w 5544800"/>
                <a:gd name="connsiteY0" fmla="*/ 2666351 h 5322465"/>
                <a:gd name="connsiteX1" fmla="*/ 732953 w 5544800"/>
                <a:gd name="connsiteY1" fmla="*/ 997208 h 5322465"/>
                <a:gd name="connsiteX2" fmla="*/ 2764953 w 5544800"/>
                <a:gd name="connsiteY2" fmla="*/ 10237 h 5322465"/>
                <a:gd name="connsiteX3" fmla="*/ 4971126 w 5544800"/>
                <a:gd name="connsiteY3" fmla="*/ 619837 h 5322465"/>
                <a:gd name="connsiteX4" fmla="*/ 5421067 w 5544800"/>
                <a:gd name="connsiteY4" fmla="*/ 2666351 h 5322465"/>
                <a:gd name="connsiteX5" fmla="*/ 2764953 w 5544800"/>
                <a:gd name="connsiteY5" fmla="*/ 5322465 h 5322465"/>
                <a:gd name="connsiteX6" fmla="*/ 108839 w 5544800"/>
                <a:gd name="connsiteY6" fmla="*/ 2666351 h 5322465"/>
                <a:gd name="connsiteX0" fmla="*/ 108839 w 5237336"/>
                <a:gd name="connsiteY0" fmla="*/ 2666351 h 5322940"/>
                <a:gd name="connsiteX1" fmla="*/ 732953 w 5237336"/>
                <a:gd name="connsiteY1" fmla="*/ 997208 h 5322940"/>
                <a:gd name="connsiteX2" fmla="*/ 2764953 w 5237336"/>
                <a:gd name="connsiteY2" fmla="*/ 10237 h 5322940"/>
                <a:gd name="connsiteX3" fmla="*/ 4971126 w 5237336"/>
                <a:gd name="connsiteY3" fmla="*/ 619837 h 5322940"/>
                <a:gd name="connsiteX4" fmla="*/ 4927582 w 5237336"/>
                <a:gd name="connsiteY4" fmla="*/ 2869551 h 5322940"/>
                <a:gd name="connsiteX5" fmla="*/ 2764953 w 5237336"/>
                <a:gd name="connsiteY5" fmla="*/ 5322465 h 5322940"/>
                <a:gd name="connsiteX6" fmla="*/ 108839 w 5237336"/>
                <a:gd name="connsiteY6" fmla="*/ 2666351 h 5322940"/>
                <a:gd name="connsiteX0" fmla="*/ 108839 w 5705147"/>
                <a:gd name="connsiteY0" fmla="*/ 2666351 h 5325044"/>
                <a:gd name="connsiteX1" fmla="*/ 732953 w 5705147"/>
                <a:gd name="connsiteY1" fmla="*/ 997208 h 5325044"/>
                <a:gd name="connsiteX2" fmla="*/ 2764953 w 5705147"/>
                <a:gd name="connsiteY2" fmla="*/ 10237 h 5325044"/>
                <a:gd name="connsiteX3" fmla="*/ 4971126 w 5705147"/>
                <a:gd name="connsiteY3" fmla="*/ 619837 h 5325044"/>
                <a:gd name="connsiteX4" fmla="*/ 5609754 w 5705147"/>
                <a:gd name="connsiteY4" fmla="*/ 3116294 h 5325044"/>
                <a:gd name="connsiteX5" fmla="*/ 2764953 w 5705147"/>
                <a:gd name="connsiteY5" fmla="*/ 5322465 h 5325044"/>
                <a:gd name="connsiteX6" fmla="*/ 108839 w 5705147"/>
                <a:gd name="connsiteY6" fmla="*/ 2666351 h 5325044"/>
                <a:gd name="connsiteX0" fmla="*/ 49424 w 5645732"/>
                <a:gd name="connsiteY0" fmla="*/ 2666351 h 5343874"/>
                <a:gd name="connsiteX1" fmla="*/ 673538 w 5645732"/>
                <a:gd name="connsiteY1" fmla="*/ 997208 h 5343874"/>
                <a:gd name="connsiteX2" fmla="*/ 2705538 w 5645732"/>
                <a:gd name="connsiteY2" fmla="*/ 10237 h 5343874"/>
                <a:gd name="connsiteX3" fmla="*/ 4911711 w 5645732"/>
                <a:gd name="connsiteY3" fmla="*/ 619837 h 5343874"/>
                <a:gd name="connsiteX4" fmla="*/ 5550339 w 5645732"/>
                <a:gd name="connsiteY4" fmla="*/ 3116294 h 5343874"/>
                <a:gd name="connsiteX5" fmla="*/ 2705538 w 5645732"/>
                <a:gd name="connsiteY5" fmla="*/ 5322465 h 5343874"/>
                <a:gd name="connsiteX6" fmla="*/ 339710 w 5645732"/>
                <a:gd name="connsiteY6" fmla="*/ 4146808 h 5343874"/>
                <a:gd name="connsiteX7" fmla="*/ 49424 w 5645732"/>
                <a:gd name="connsiteY7" fmla="*/ 2666351 h 5343874"/>
                <a:gd name="connsiteX0" fmla="*/ 180841 w 5777149"/>
                <a:gd name="connsiteY0" fmla="*/ 2666351 h 5335133"/>
                <a:gd name="connsiteX1" fmla="*/ 804955 w 5777149"/>
                <a:gd name="connsiteY1" fmla="*/ 997208 h 5335133"/>
                <a:gd name="connsiteX2" fmla="*/ 2836955 w 5777149"/>
                <a:gd name="connsiteY2" fmla="*/ 10237 h 5335133"/>
                <a:gd name="connsiteX3" fmla="*/ 5043128 w 5777149"/>
                <a:gd name="connsiteY3" fmla="*/ 619837 h 5335133"/>
                <a:gd name="connsiteX4" fmla="*/ 5681756 w 5777149"/>
                <a:gd name="connsiteY4" fmla="*/ 3116294 h 5335133"/>
                <a:gd name="connsiteX5" fmla="*/ 2836955 w 5777149"/>
                <a:gd name="connsiteY5" fmla="*/ 5322465 h 5335133"/>
                <a:gd name="connsiteX6" fmla="*/ 238898 w 5777149"/>
                <a:gd name="connsiteY6" fmla="*/ 3958122 h 5335133"/>
                <a:gd name="connsiteX7" fmla="*/ 180841 w 5777149"/>
                <a:gd name="connsiteY7" fmla="*/ 2666351 h 5335133"/>
                <a:gd name="connsiteX0" fmla="*/ 162747 w 5788084"/>
                <a:gd name="connsiteY0" fmla="*/ 2274466 h 5335133"/>
                <a:gd name="connsiteX1" fmla="*/ 815890 w 5788084"/>
                <a:gd name="connsiteY1" fmla="*/ 997208 h 5335133"/>
                <a:gd name="connsiteX2" fmla="*/ 2847890 w 5788084"/>
                <a:gd name="connsiteY2" fmla="*/ 10237 h 5335133"/>
                <a:gd name="connsiteX3" fmla="*/ 5054063 w 5788084"/>
                <a:gd name="connsiteY3" fmla="*/ 619837 h 5335133"/>
                <a:gd name="connsiteX4" fmla="*/ 5692691 w 5788084"/>
                <a:gd name="connsiteY4" fmla="*/ 3116294 h 5335133"/>
                <a:gd name="connsiteX5" fmla="*/ 2847890 w 5788084"/>
                <a:gd name="connsiteY5" fmla="*/ 5322465 h 5335133"/>
                <a:gd name="connsiteX6" fmla="*/ 249833 w 5788084"/>
                <a:gd name="connsiteY6" fmla="*/ 3958122 h 5335133"/>
                <a:gd name="connsiteX7" fmla="*/ 162747 w 5788084"/>
                <a:gd name="connsiteY7" fmla="*/ 2274466 h 533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084" h="5335133">
                  <a:moveTo>
                    <a:pt x="162747" y="2274466"/>
                  </a:moveTo>
                  <a:cubicBezTo>
                    <a:pt x="257090" y="1780980"/>
                    <a:pt x="373204" y="1439894"/>
                    <a:pt x="815890" y="997208"/>
                  </a:cubicBezTo>
                  <a:cubicBezTo>
                    <a:pt x="1258576" y="554522"/>
                    <a:pt x="2141528" y="73132"/>
                    <a:pt x="2847890" y="10237"/>
                  </a:cubicBezTo>
                  <a:cubicBezTo>
                    <a:pt x="3554252" y="-52658"/>
                    <a:pt x="4611377" y="177151"/>
                    <a:pt x="5054063" y="619837"/>
                  </a:cubicBezTo>
                  <a:cubicBezTo>
                    <a:pt x="5496749" y="1062523"/>
                    <a:pt x="6002329" y="2414770"/>
                    <a:pt x="5692691" y="3116294"/>
                  </a:cubicBezTo>
                  <a:cubicBezTo>
                    <a:pt x="5383053" y="3817818"/>
                    <a:pt x="3755033" y="5182160"/>
                    <a:pt x="2847890" y="5322465"/>
                  </a:cubicBezTo>
                  <a:cubicBezTo>
                    <a:pt x="1940747" y="5462770"/>
                    <a:pt x="692519" y="4400808"/>
                    <a:pt x="249833" y="3958122"/>
                  </a:cubicBezTo>
                  <a:cubicBezTo>
                    <a:pt x="-192853" y="3515436"/>
                    <a:pt x="68404" y="2767952"/>
                    <a:pt x="162747" y="2274466"/>
                  </a:cubicBezTo>
                  <a:close/>
                </a:path>
              </a:pathLst>
            </a:custGeom>
            <a:gradFill flip="none" rotWithShape="1">
              <a:gsLst>
                <a:gs pos="100000">
                  <a:schemeClr val="accent2">
                    <a:lumMod val="50000"/>
                  </a:schemeClr>
                </a:gs>
                <a:gs pos="41000">
                  <a:schemeClr val="accent1">
                    <a:lumMod val="75000"/>
                    <a:alpha val="80000"/>
                  </a:schemeClr>
                </a:gs>
                <a:gs pos="0">
                  <a:schemeClr val="accent3">
                    <a:lumMod val="75000"/>
                    <a:alpha val="80000"/>
                  </a:schemeClr>
                </a:gs>
                <a:gs pos="72000">
                  <a:schemeClr val="accent2">
                    <a:lumMod val="75000"/>
                    <a:alpha val="8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sp>
          <p:nvSpPr>
            <p:cNvPr id="4" name="椭圆 1"/>
            <p:cNvSpPr/>
            <p:nvPr userDrawn="1"/>
          </p:nvSpPr>
          <p:spPr>
            <a:xfrm rot="8851590">
              <a:off x="3612779" y="1219979"/>
              <a:ext cx="4873584" cy="4492198"/>
            </a:xfrm>
            <a:custGeom>
              <a:avLst/>
              <a:gdLst>
                <a:gd name="connsiteX0" fmla="*/ 0 w 5312228"/>
                <a:gd name="connsiteY0" fmla="*/ 2656114 h 5312228"/>
                <a:gd name="connsiteX1" fmla="*/ 2656114 w 5312228"/>
                <a:gd name="connsiteY1" fmla="*/ 0 h 5312228"/>
                <a:gd name="connsiteX2" fmla="*/ 5312228 w 5312228"/>
                <a:gd name="connsiteY2" fmla="*/ 2656114 h 5312228"/>
                <a:gd name="connsiteX3" fmla="*/ 2656114 w 5312228"/>
                <a:gd name="connsiteY3" fmla="*/ 5312228 h 5312228"/>
                <a:gd name="connsiteX4" fmla="*/ 0 w 5312228"/>
                <a:gd name="connsiteY4" fmla="*/ 2656114 h 5312228"/>
                <a:gd name="connsiteX0" fmla="*/ 108839 w 5421067"/>
                <a:gd name="connsiteY0" fmla="*/ 2712298 h 5368412"/>
                <a:gd name="connsiteX1" fmla="*/ 732953 w 5421067"/>
                <a:gd name="connsiteY1" fmla="*/ 1043155 h 5368412"/>
                <a:gd name="connsiteX2" fmla="*/ 2764953 w 5421067"/>
                <a:gd name="connsiteY2" fmla="*/ 56184 h 5368412"/>
                <a:gd name="connsiteX3" fmla="*/ 5421067 w 5421067"/>
                <a:gd name="connsiteY3" fmla="*/ 2712298 h 5368412"/>
                <a:gd name="connsiteX4" fmla="*/ 2764953 w 5421067"/>
                <a:gd name="connsiteY4" fmla="*/ 5368412 h 5368412"/>
                <a:gd name="connsiteX5" fmla="*/ 108839 w 5421067"/>
                <a:gd name="connsiteY5" fmla="*/ 2712298 h 5368412"/>
                <a:gd name="connsiteX0" fmla="*/ 108839 w 5480256"/>
                <a:gd name="connsiteY0" fmla="*/ 2656720 h 5312834"/>
                <a:gd name="connsiteX1" fmla="*/ 732953 w 5480256"/>
                <a:gd name="connsiteY1" fmla="*/ 987577 h 5312834"/>
                <a:gd name="connsiteX2" fmla="*/ 2764953 w 5480256"/>
                <a:gd name="connsiteY2" fmla="*/ 606 h 5312834"/>
                <a:gd name="connsiteX3" fmla="*/ 4303469 w 5480256"/>
                <a:gd name="connsiteY3" fmla="*/ 871463 h 5312834"/>
                <a:gd name="connsiteX4" fmla="*/ 5421067 w 5480256"/>
                <a:gd name="connsiteY4" fmla="*/ 2656720 h 5312834"/>
                <a:gd name="connsiteX5" fmla="*/ 2764953 w 5480256"/>
                <a:gd name="connsiteY5" fmla="*/ 5312834 h 5312834"/>
                <a:gd name="connsiteX6" fmla="*/ 108839 w 5480256"/>
                <a:gd name="connsiteY6" fmla="*/ 2656720 h 5312834"/>
                <a:gd name="connsiteX0" fmla="*/ 108839 w 5544800"/>
                <a:gd name="connsiteY0" fmla="*/ 2666351 h 5322465"/>
                <a:gd name="connsiteX1" fmla="*/ 732953 w 5544800"/>
                <a:gd name="connsiteY1" fmla="*/ 997208 h 5322465"/>
                <a:gd name="connsiteX2" fmla="*/ 2764953 w 5544800"/>
                <a:gd name="connsiteY2" fmla="*/ 10237 h 5322465"/>
                <a:gd name="connsiteX3" fmla="*/ 4971126 w 5544800"/>
                <a:gd name="connsiteY3" fmla="*/ 619837 h 5322465"/>
                <a:gd name="connsiteX4" fmla="*/ 5421067 w 5544800"/>
                <a:gd name="connsiteY4" fmla="*/ 2666351 h 5322465"/>
                <a:gd name="connsiteX5" fmla="*/ 2764953 w 5544800"/>
                <a:gd name="connsiteY5" fmla="*/ 5322465 h 5322465"/>
                <a:gd name="connsiteX6" fmla="*/ 108839 w 5544800"/>
                <a:gd name="connsiteY6" fmla="*/ 2666351 h 5322465"/>
                <a:gd name="connsiteX0" fmla="*/ 108839 w 5237336"/>
                <a:gd name="connsiteY0" fmla="*/ 2666351 h 5322940"/>
                <a:gd name="connsiteX1" fmla="*/ 732953 w 5237336"/>
                <a:gd name="connsiteY1" fmla="*/ 997208 h 5322940"/>
                <a:gd name="connsiteX2" fmla="*/ 2764953 w 5237336"/>
                <a:gd name="connsiteY2" fmla="*/ 10237 h 5322940"/>
                <a:gd name="connsiteX3" fmla="*/ 4971126 w 5237336"/>
                <a:gd name="connsiteY3" fmla="*/ 619837 h 5322940"/>
                <a:gd name="connsiteX4" fmla="*/ 4927582 w 5237336"/>
                <a:gd name="connsiteY4" fmla="*/ 2869551 h 5322940"/>
                <a:gd name="connsiteX5" fmla="*/ 2764953 w 5237336"/>
                <a:gd name="connsiteY5" fmla="*/ 5322465 h 5322940"/>
                <a:gd name="connsiteX6" fmla="*/ 108839 w 5237336"/>
                <a:gd name="connsiteY6" fmla="*/ 2666351 h 5322940"/>
                <a:gd name="connsiteX0" fmla="*/ 108839 w 5705147"/>
                <a:gd name="connsiteY0" fmla="*/ 2666351 h 5325044"/>
                <a:gd name="connsiteX1" fmla="*/ 732953 w 5705147"/>
                <a:gd name="connsiteY1" fmla="*/ 997208 h 5325044"/>
                <a:gd name="connsiteX2" fmla="*/ 2764953 w 5705147"/>
                <a:gd name="connsiteY2" fmla="*/ 10237 h 5325044"/>
                <a:gd name="connsiteX3" fmla="*/ 4971126 w 5705147"/>
                <a:gd name="connsiteY3" fmla="*/ 619837 h 5325044"/>
                <a:gd name="connsiteX4" fmla="*/ 5609754 w 5705147"/>
                <a:gd name="connsiteY4" fmla="*/ 3116294 h 5325044"/>
                <a:gd name="connsiteX5" fmla="*/ 2764953 w 5705147"/>
                <a:gd name="connsiteY5" fmla="*/ 5322465 h 5325044"/>
                <a:gd name="connsiteX6" fmla="*/ 108839 w 5705147"/>
                <a:gd name="connsiteY6" fmla="*/ 2666351 h 5325044"/>
                <a:gd name="connsiteX0" fmla="*/ 49424 w 5645732"/>
                <a:gd name="connsiteY0" fmla="*/ 2666351 h 5343874"/>
                <a:gd name="connsiteX1" fmla="*/ 673538 w 5645732"/>
                <a:gd name="connsiteY1" fmla="*/ 997208 h 5343874"/>
                <a:gd name="connsiteX2" fmla="*/ 2705538 w 5645732"/>
                <a:gd name="connsiteY2" fmla="*/ 10237 h 5343874"/>
                <a:gd name="connsiteX3" fmla="*/ 4911711 w 5645732"/>
                <a:gd name="connsiteY3" fmla="*/ 619837 h 5343874"/>
                <a:gd name="connsiteX4" fmla="*/ 5550339 w 5645732"/>
                <a:gd name="connsiteY4" fmla="*/ 3116294 h 5343874"/>
                <a:gd name="connsiteX5" fmla="*/ 2705538 w 5645732"/>
                <a:gd name="connsiteY5" fmla="*/ 5322465 h 5343874"/>
                <a:gd name="connsiteX6" fmla="*/ 339710 w 5645732"/>
                <a:gd name="connsiteY6" fmla="*/ 4146808 h 5343874"/>
                <a:gd name="connsiteX7" fmla="*/ 49424 w 5645732"/>
                <a:gd name="connsiteY7" fmla="*/ 2666351 h 5343874"/>
                <a:gd name="connsiteX0" fmla="*/ 180841 w 5777149"/>
                <a:gd name="connsiteY0" fmla="*/ 2666351 h 5335133"/>
                <a:gd name="connsiteX1" fmla="*/ 804955 w 5777149"/>
                <a:gd name="connsiteY1" fmla="*/ 997208 h 5335133"/>
                <a:gd name="connsiteX2" fmla="*/ 2836955 w 5777149"/>
                <a:gd name="connsiteY2" fmla="*/ 10237 h 5335133"/>
                <a:gd name="connsiteX3" fmla="*/ 5043128 w 5777149"/>
                <a:gd name="connsiteY3" fmla="*/ 619837 h 5335133"/>
                <a:gd name="connsiteX4" fmla="*/ 5681756 w 5777149"/>
                <a:gd name="connsiteY4" fmla="*/ 3116294 h 5335133"/>
                <a:gd name="connsiteX5" fmla="*/ 2836955 w 5777149"/>
                <a:gd name="connsiteY5" fmla="*/ 5322465 h 5335133"/>
                <a:gd name="connsiteX6" fmla="*/ 238898 w 5777149"/>
                <a:gd name="connsiteY6" fmla="*/ 3958122 h 5335133"/>
                <a:gd name="connsiteX7" fmla="*/ 180841 w 5777149"/>
                <a:gd name="connsiteY7" fmla="*/ 2666351 h 5335133"/>
                <a:gd name="connsiteX0" fmla="*/ 162747 w 5788084"/>
                <a:gd name="connsiteY0" fmla="*/ 2274466 h 5335133"/>
                <a:gd name="connsiteX1" fmla="*/ 815890 w 5788084"/>
                <a:gd name="connsiteY1" fmla="*/ 997208 h 5335133"/>
                <a:gd name="connsiteX2" fmla="*/ 2847890 w 5788084"/>
                <a:gd name="connsiteY2" fmla="*/ 10237 h 5335133"/>
                <a:gd name="connsiteX3" fmla="*/ 5054063 w 5788084"/>
                <a:gd name="connsiteY3" fmla="*/ 619837 h 5335133"/>
                <a:gd name="connsiteX4" fmla="*/ 5692691 w 5788084"/>
                <a:gd name="connsiteY4" fmla="*/ 3116294 h 5335133"/>
                <a:gd name="connsiteX5" fmla="*/ 2847890 w 5788084"/>
                <a:gd name="connsiteY5" fmla="*/ 5322465 h 5335133"/>
                <a:gd name="connsiteX6" fmla="*/ 249833 w 5788084"/>
                <a:gd name="connsiteY6" fmla="*/ 3958122 h 5335133"/>
                <a:gd name="connsiteX7" fmla="*/ 162747 w 5788084"/>
                <a:gd name="connsiteY7" fmla="*/ 2274466 h 533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084" h="5335133">
                  <a:moveTo>
                    <a:pt x="162747" y="2274466"/>
                  </a:moveTo>
                  <a:cubicBezTo>
                    <a:pt x="257090" y="1780980"/>
                    <a:pt x="373204" y="1439894"/>
                    <a:pt x="815890" y="997208"/>
                  </a:cubicBezTo>
                  <a:cubicBezTo>
                    <a:pt x="1258576" y="554522"/>
                    <a:pt x="2141528" y="73132"/>
                    <a:pt x="2847890" y="10237"/>
                  </a:cubicBezTo>
                  <a:cubicBezTo>
                    <a:pt x="3554252" y="-52658"/>
                    <a:pt x="4611377" y="177151"/>
                    <a:pt x="5054063" y="619837"/>
                  </a:cubicBezTo>
                  <a:cubicBezTo>
                    <a:pt x="5496749" y="1062523"/>
                    <a:pt x="6002329" y="2414770"/>
                    <a:pt x="5692691" y="3116294"/>
                  </a:cubicBezTo>
                  <a:cubicBezTo>
                    <a:pt x="5383053" y="3817818"/>
                    <a:pt x="3755033" y="5182160"/>
                    <a:pt x="2847890" y="5322465"/>
                  </a:cubicBezTo>
                  <a:cubicBezTo>
                    <a:pt x="1940747" y="5462770"/>
                    <a:pt x="692519" y="4400808"/>
                    <a:pt x="249833" y="3958122"/>
                  </a:cubicBezTo>
                  <a:cubicBezTo>
                    <a:pt x="-192853" y="3515436"/>
                    <a:pt x="68404" y="2767952"/>
                    <a:pt x="162747" y="2274466"/>
                  </a:cubicBezTo>
                  <a:close/>
                </a:path>
              </a:pathLst>
            </a:custGeom>
            <a:gradFill flip="none" rotWithShape="1">
              <a:gsLst>
                <a:gs pos="100000">
                  <a:schemeClr val="accent2">
                    <a:lumMod val="50000"/>
                  </a:schemeClr>
                </a:gs>
                <a:gs pos="41000">
                  <a:schemeClr val="accent1">
                    <a:lumMod val="75000"/>
                    <a:alpha val="80000"/>
                  </a:schemeClr>
                </a:gs>
                <a:gs pos="0">
                  <a:schemeClr val="accent3">
                    <a:lumMod val="75000"/>
                    <a:alpha val="80000"/>
                  </a:schemeClr>
                </a:gs>
                <a:gs pos="72000">
                  <a:schemeClr val="accent2">
                    <a:lumMod val="75000"/>
                    <a:alpha val="8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grpSp>
      <p:sp>
        <p:nvSpPr>
          <p:cNvPr id="7" name="文本占位符 6"/>
          <p:cNvSpPr>
            <a:spLocks noGrp="1"/>
          </p:cNvSpPr>
          <p:nvPr>
            <p:ph type="body" sz="quarter" idx="13" hasCustomPrompt="1"/>
          </p:nvPr>
        </p:nvSpPr>
        <p:spPr>
          <a:xfrm>
            <a:off x="1604397" y="2011116"/>
            <a:ext cx="2776216" cy="1529527"/>
          </a:xfrm>
          <a:prstGeom prst="rect">
            <a:avLst/>
          </a:prstGeom>
        </p:spPr>
        <p:txBody>
          <a:bodyPr anchor="t"/>
          <a:lstStyle>
            <a:lvl1pPr marL="0" indent="0" algn="ctr">
              <a:lnSpc>
                <a:spcPct val="100000"/>
              </a:lnSpc>
              <a:buNone/>
              <a:defRPr sz="9600" b="1">
                <a:solidFill>
                  <a:schemeClr val="bg1"/>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r>
              <a:rPr kumimoji="1" lang="zh-CN" altLang="en-US"/>
              <a:t>标题</a:t>
            </a:r>
            <a:endParaRPr kumimoji="1" lang="zh-CN" altLang="en-US" dirty="0"/>
          </a:p>
        </p:txBody>
      </p:sp>
      <p:sp>
        <p:nvSpPr>
          <p:cNvPr id="8" name="文本占位符 6"/>
          <p:cNvSpPr>
            <a:spLocks noGrp="1"/>
          </p:cNvSpPr>
          <p:nvPr>
            <p:ph type="body" sz="quarter" idx="14" hasCustomPrompt="1"/>
          </p:nvPr>
        </p:nvSpPr>
        <p:spPr>
          <a:xfrm>
            <a:off x="1604397" y="3545510"/>
            <a:ext cx="2776216" cy="590556"/>
          </a:xfrm>
          <a:prstGeom prst="rect">
            <a:avLst/>
          </a:prstGeom>
        </p:spPr>
        <p:txBody>
          <a:bodyPr anchor="t"/>
          <a:lstStyle>
            <a:lvl1pPr marL="0" indent="0" algn="ctr">
              <a:lnSpc>
                <a:spcPct val="100000"/>
              </a:lnSpc>
              <a:buNone/>
              <a:defRPr sz="3200" b="1">
                <a:solidFill>
                  <a:schemeClr val="bg1"/>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r>
              <a:rPr kumimoji="1" lang="en-US" altLang="zh-CN" dirty="0"/>
              <a:t>CONTENTS</a:t>
            </a:r>
            <a:endParaRPr kumimoji="1" lang="zh-CN" altLang="en-US" dirty="0"/>
          </a:p>
        </p:txBody>
      </p:sp>
      <p:sp>
        <p:nvSpPr>
          <p:cNvPr id="9" name="文本占位符 6"/>
          <p:cNvSpPr>
            <a:spLocks noGrp="1"/>
          </p:cNvSpPr>
          <p:nvPr>
            <p:ph type="body" sz="quarter" idx="15" hasCustomPrompt="1"/>
          </p:nvPr>
        </p:nvSpPr>
        <p:spPr>
          <a:xfrm>
            <a:off x="7219023" y="1203145"/>
            <a:ext cx="932642" cy="634634"/>
          </a:xfrm>
          <a:prstGeom prst="rect">
            <a:avLst/>
          </a:prstGeom>
        </p:spPr>
        <p:txBody>
          <a:bodyPr anchor="ctr"/>
          <a:lstStyle>
            <a:lvl1pPr marL="0" indent="0" algn="l">
              <a:lnSpc>
                <a:spcPct val="100000"/>
              </a:lnSpc>
              <a:buNone/>
              <a:defRPr sz="4400" b="1">
                <a:solidFill>
                  <a:schemeClr val="accent1">
                    <a:lumMod val="75000"/>
                  </a:schemeClr>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r>
              <a:rPr kumimoji="1" lang="en-US" altLang="zh-CN"/>
              <a:t>00</a:t>
            </a:r>
            <a:endParaRPr kumimoji="1" lang="zh-CN" altLang="en-US" dirty="0"/>
          </a:p>
        </p:txBody>
      </p:sp>
      <p:sp>
        <p:nvSpPr>
          <p:cNvPr id="10" name="文本占位符 6"/>
          <p:cNvSpPr>
            <a:spLocks noGrp="1"/>
          </p:cNvSpPr>
          <p:nvPr>
            <p:ph type="body" sz="quarter" idx="16"/>
          </p:nvPr>
        </p:nvSpPr>
        <p:spPr>
          <a:xfrm>
            <a:off x="8151664" y="1203145"/>
            <a:ext cx="3253563" cy="634634"/>
          </a:xfrm>
          <a:prstGeom prst="rect">
            <a:avLst/>
          </a:prstGeom>
        </p:spPr>
        <p:txBody>
          <a:bodyPr anchor="ctr"/>
          <a:lstStyle>
            <a:lvl1pPr marL="0" indent="0" algn="l">
              <a:lnSpc>
                <a:spcPct val="100000"/>
              </a:lnSpc>
              <a:buNone/>
              <a:defRPr sz="1600" b="0">
                <a:solidFill>
                  <a:schemeClr val="accent1">
                    <a:lumMod val="75000"/>
                  </a:schemeClr>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r>
              <a:rPr kumimoji="1" lang="zh-CN" altLang="en-US" smtClean="0"/>
              <a:t>单击此处编辑母版文本样式</a:t>
            </a:r>
          </a:p>
        </p:txBody>
      </p:sp>
      <p:sp>
        <p:nvSpPr>
          <p:cNvPr id="15" name="文本占位符 6"/>
          <p:cNvSpPr>
            <a:spLocks noGrp="1"/>
          </p:cNvSpPr>
          <p:nvPr>
            <p:ph type="body" sz="quarter" idx="17" hasCustomPrompt="1"/>
          </p:nvPr>
        </p:nvSpPr>
        <p:spPr>
          <a:xfrm>
            <a:off x="7219023" y="2112101"/>
            <a:ext cx="932642" cy="634634"/>
          </a:xfrm>
          <a:prstGeom prst="rect">
            <a:avLst/>
          </a:prstGeom>
        </p:spPr>
        <p:txBody>
          <a:bodyPr anchor="ctr"/>
          <a:lstStyle>
            <a:lvl1pPr marL="0" indent="0" algn="l">
              <a:lnSpc>
                <a:spcPct val="100000"/>
              </a:lnSpc>
              <a:buNone/>
              <a:defRPr sz="4400" b="1">
                <a:solidFill>
                  <a:schemeClr val="accent1">
                    <a:lumMod val="75000"/>
                  </a:schemeClr>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r>
              <a:rPr kumimoji="1" lang="en-US" altLang="zh-CN"/>
              <a:t>00</a:t>
            </a:r>
            <a:endParaRPr kumimoji="1" lang="zh-CN" altLang="en-US" dirty="0"/>
          </a:p>
        </p:txBody>
      </p:sp>
      <p:sp>
        <p:nvSpPr>
          <p:cNvPr id="16" name="文本占位符 6"/>
          <p:cNvSpPr>
            <a:spLocks noGrp="1"/>
          </p:cNvSpPr>
          <p:nvPr>
            <p:ph type="body" sz="quarter" idx="18"/>
          </p:nvPr>
        </p:nvSpPr>
        <p:spPr>
          <a:xfrm>
            <a:off x="8151664" y="2112101"/>
            <a:ext cx="3253563" cy="634634"/>
          </a:xfrm>
          <a:prstGeom prst="rect">
            <a:avLst/>
          </a:prstGeom>
        </p:spPr>
        <p:txBody>
          <a:bodyPr anchor="ctr"/>
          <a:lstStyle>
            <a:lvl1pPr marL="0" indent="0" algn="l">
              <a:lnSpc>
                <a:spcPct val="100000"/>
              </a:lnSpc>
              <a:buNone/>
              <a:defRPr sz="1600" b="0">
                <a:solidFill>
                  <a:schemeClr val="accent1">
                    <a:lumMod val="75000"/>
                  </a:schemeClr>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r>
              <a:rPr kumimoji="1" lang="zh-CN" altLang="en-US" smtClean="0"/>
              <a:t>单击此处编辑母版文本样式</a:t>
            </a:r>
          </a:p>
        </p:txBody>
      </p:sp>
      <p:sp>
        <p:nvSpPr>
          <p:cNvPr id="17" name="文本占位符 6"/>
          <p:cNvSpPr>
            <a:spLocks noGrp="1"/>
          </p:cNvSpPr>
          <p:nvPr>
            <p:ph type="body" sz="quarter" idx="19" hasCustomPrompt="1"/>
          </p:nvPr>
        </p:nvSpPr>
        <p:spPr>
          <a:xfrm>
            <a:off x="7219023" y="3021057"/>
            <a:ext cx="932642" cy="634634"/>
          </a:xfrm>
          <a:prstGeom prst="rect">
            <a:avLst/>
          </a:prstGeom>
        </p:spPr>
        <p:txBody>
          <a:bodyPr anchor="ctr"/>
          <a:lstStyle>
            <a:lvl1pPr marL="0" indent="0" algn="l">
              <a:lnSpc>
                <a:spcPct val="100000"/>
              </a:lnSpc>
              <a:buNone/>
              <a:defRPr sz="4400" b="1">
                <a:solidFill>
                  <a:schemeClr val="accent1">
                    <a:lumMod val="75000"/>
                  </a:schemeClr>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r>
              <a:rPr kumimoji="1" lang="en-US" altLang="zh-CN"/>
              <a:t>00</a:t>
            </a:r>
            <a:endParaRPr kumimoji="1" lang="zh-CN" altLang="en-US" dirty="0"/>
          </a:p>
        </p:txBody>
      </p:sp>
      <p:sp>
        <p:nvSpPr>
          <p:cNvPr id="18" name="文本占位符 6"/>
          <p:cNvSpPr>
            <a:spLocks noGrp="1"/>
          </p:cNvSpPr>
          <p:nvPr>
            <p:ph type="body" sz="quarter" idx="20"/>
          </p:nvPr>
        </p:nvSpPr>
        <p:spPr>
          <a:xfrm>
            <a:off x="8151664" y="3021057"/>
            <a:ext cx="3253563" cy="634634"/>
          </a:xfrm>
          <a:prstGeom prst="rect">
            <a:avLst/>
          </a:prstGeom>
        </p:spPr>
        <p:txBody>
          <a:bodyPr anchor="ctr"/>
          <a:lstStyle>
            <a:lvl1pPr marL="0" indent="0" algn="l">
              <a:lnSpc>
                <a:spcPct val="100000"/>
              </a:lnSpc>
              <a:buNone/>
              <a:defRPr sz="1600" b="0">
                <a:solidFill>
                  <a:schemeClr val="accent1">
                    <a:lumMod val="75000"/>
                  </a:schemeClr>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r>
              <a:rPr kumimoji="1" lang="zh-CN" altLang="en-US" smtClean="0"/>
              <a:t>单击此处编辑母版文本样式</a:t>
            </a:r>
          </a:p>
        </p:txBody>
      </p:sp>
      <p:sp>
        <p:nvSpPr>
          <p:cNvPr id="21" name="文本占位符 6"/>
          <p:cNvSpPr>
            <a:spLocks noGrp="1"/>
          </p:cNvSpPr>
          <p:nvPr>
            <p:ph type="body" sz="quarter" idx="21" hasCustomPrompt="1"/>
          </p:nvPr>
        </p:nvSpPr>
        <p:spPr>
          <a:xfrm>
            <a:off x="7219023" y="3930013"/>
            <a:ext cx="932642" cy="634634"/>
          </a:xfrm>
          <a:prstGeom prst="rect">
            <a:avLst/>
          </a:prstGeom>
        </p:spPr>
        <p:txBody>
          <a:bodyPr anchor="ctr"/>
          <a:lstStyle>
            <a:lvl1pPr marL="0" indent="0" algn="l">
              <a:lnSpc>
                <a:spcPct val="100000"/>
              </a:lnSpc>
              <a:buNone/>
              <a:defRPr sz="4400" b="1">
                <a:solidFill>
                  <a:schemeClr val="accent1">
                    <a:lumMod val="75000"/>
                  </a:schemeClr>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r>
              <a:rPr kumimoji="1" lang="en-US" altLang="zh-CN"/>
              <a:t>00</a:t>
            </a:r>
            <a:endParaRPr kumimoji="1" lang="zh-CN" altLang="en-US" dirty="0"/>
          </a:p>
        </p:txBody>
      </p:sp>
      <p:sp>
        <p:nvSpPr>
          <p:cNvPr id="22" name="文本占位符 6"/>
          <p:cNvSpPr>
            <a:spLocks noGrp="1"/>
          </p:cNvSpPr>
          <p:nvPr>
            <p:ph type="body" sz="quarter" idx="22"/>
          </p:nvPr>
        </p:nvSpPr>
        <p:spPr>
          <a:xfrm>
            <a:off x="8151664" y="3930013"/>
            <a:ext cx="3253563" cy="634634"/>
          </a:xfrm>
          <a:prstGeom prst="rect">
            <a:avLst/>
          </a:prstGeom>
        </p:spPr>
        <p:txBody>
          <a:bodyPr anchor="ctr"/>
          <a:lstStyle>
            <a:lvl1pPr marL="0" indent="0" algn="l">
              <a:lnSpc>
                <a:spcPct val="100000"/>
              </a:lnSpc>
              <a:buNone/>
              <a:defRPr sz="1600" b="0">
                <a:solidFill>
                  <a:schemeClr val="accent1">
                    <a:lumMod val="75000"/>
                  </a:schemeClr>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r>
              <a:rPr kumimoji="1" lang="zh-CN" altLang="en-US" smtClean="0"/>
              <a:t>单击此处编辑母版文本样式</a:t>
            </a:r>
          </a:p>
        </p:txBody>
      </p:sp>
      <p:sp>
        <p:nvSpPr>
          <p:cNvPr id="23" name="文本占位符 6"/>
          <p:cNvSpPr>
            <a:spLocks noGrp="1"/>
          </p:cNvSpPr>
          <p:nvPr>
            <p:ph type="body" sz="quarter" idx="23" hasCustomPrompt="1"/>
          </p:nvPr>
        </p:nvSpPr>
        <p:spPr>
          <a:xfrm>
            <a:off x="7219023" y="4838969"/>
            <a:ext cx="932642" cy="634634"/>
          </a:xfrm>
          <a:prstGeom prst="rect">
            <a:avLst/>
          </a:prstGeom>
        </p:spPr>
        <p:txBody>
          <a:bodyPr anchor="ctr"/>
          <a:lstStyle>
            <a:lvl1pPr marL="0" indent="0" algn="l">
              <a:lnSpc>
                <a:spcPct val="100000"/>
              </a:lnSpc>
              <a:buNone/>
              <a:defRPr sz="4400" b="1">
                <a:solidFill>
                  <a:schemeClr val="accent1">
                    <a:lumMod val="75000"/>
                  </a:schemeClr>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r>
              <a:rPr kumimoji="1" lang="en-US" altLang="zh-CN"/>
              <a:t>00</a:t>
            </a:r>
            <a:endParaRPr kumimoji="1" lang="zh-CN" altLang="en-US" dirty="0"/>
          </a:p>
        </p:txBody>
      </p:sp>
      <p:sp>
        <p:nvSpPr>
          <p:cNvPr id="24" name="文本占位符 6"/>
          <p:cNvSpPr>
            <a:spLocks noGrp="1"/>
          </p:cNvSpPr>
          <p:nvPr>
            <p:ph type="body" sz="quarter" idx="24"/>
          </p:nvPr>
        </p:nvSpPr>
        <p:spPr>
          <a:xfrm>
            <a:off x="8151664" y="4838969"/>
            <a:ext cx="3253563" cy="634634"/>
          </a:xfrm>
          <a:prstGeom prst="rect">
            <a:avLst/>
          </a:prstGeom>
        </p:spPr>
        <p:txBody>
          <a:bodyPr anchor="ctr"/>
          <a:lstStyle>
            <a:lvl1pPr marL="0" indent="0" algn="l">
              <a:lnSpc>
                <a:spcPct val="100000"/>
              </a:lnSpc>
              <a:buNone/>
              <a:defRPr sz="1600" b="0">
                <a:solidFill>
                  <a:schemeClr val="accent1">
                    <a:lumMod val="75000"/>
                  </a:schemeClr>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r>
              <a:rPr kumimoji="1" lang="zh-CN" altLang="en-US" smtClean="0"/>
              <a:t>单击此处编辑母版文本样式</a:t>
            </a:r>
          </a:p>
        </p:txBody>
      </p:sp>
    </p:spTree>
    <p:extLst>
      <p:ext uri="{BB962C8B-B14F-4D97-AF65-F5344CB8AC3E}">
        <p14:creationId xmlns:p14="http://schemas.microsoft.com/office/powerpoint/2010/main" xmlns="" val="9591127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目录页_六项目录">
    <p:spTree>
      <p:nvGrpSpPr>
        <p:cNvPr id="1" name=""/>
        <p:cNvGrpSpPr/>
        <p:nvPr/>
      </p:nvGrpSpPr>
      <p:grpSpPr>
        <a:xfrm>
          <a:off x="0" y="0"/>
          <a:ext cx="0" cy="0"/>
          <a:chOff x="0" y="0"/>
          <a:chExt cx="0" cy="0"/>
        </a:xfrm>
      </p:grpSpPr>
      <p:grpSp>
        <p:nvGrpSpPr>
          <p:cNvPr id="6" name="组 5"/>
          <p:cNvGrpSpPr/>
          <p:nvPr userDrawn="1"/>
        </p:nvGrpSpPr>
        <p:grpSpPr>
          <a:xfrm>
            <a:off x="-2024818" y="-1006438"/>
            <a:ext cx="8744932" cy="8460344"/>
            <a:chOff x="3447068" y="836877"/>
            <a:chExt cx="5039295" cy="4875300"/>
          </a:xfrm>
        </p:grpSpPr>
        <p:sp>
          <p:nvSpPr>
            <p:cNvPr id="2" name="椭圆 1"/>
            <p:cNvSpPr/>
            <p:nvPr userDrawn="1"/>
          </p:nvSpPr>
          <p:spPr>
            <a:xfrm>
              <a:off x="3447068" y="836877"/>
              <a:ext cx="4873584" cy="4492198"/>
            </a:xfrm>
            <a:custGeom>
              <a:avLst/>
              <a:gdLst>
                <a:gd name="connsiteX0" fmla="*/ 0 w 5312228"/>
                <a:gd name="connsiteY0" fmla="*/ 2656114 h 5312228"/>
                <a:gd name="connsiteX1" fmla="*/ 2656114 w 5312228"/>
                <a:gd name="connsiteY1" fmla="*/ 0 h 5312228"/>
                <a:gd name="connsiteX2" fmla="*/ 5312228 w 5312228"/>
                <a:gd name="connsiteY2" fmla="*/ 2656114 h 5312228"/>
                <a:gd name="connsiteX3" fmla="*/ 2656114 w 5312228"/>
                <a:gd name="connsiteY3" fmla="*/ 5312228 h 5312228"/>
                <a:gd name="connsiteX4" fmla="*/ 0 w 5312228"/>
                <a:gd name="connsiteY4" fmla="*/ 2656114 h 5312228"/>
                <a:gd name="connsiteX0" fmla="*/ 108839 w 5421067"/>
                <a:gd name="connsiteY0" fmla="*/ 2712298 h 5368412"/>
                <a:gd name="connsiteX1" fmla="*/ 732953 w 5421067"/>
                <a:gd name="connsiteY1" fmla="*/ 1043155 h 5368412"/>
                <a:gd name="connsiteX2" fmla="*/ 2764953 w 5421067"/>
                <a:gd name="connsiteY2" fmla="*/ 56184 h 5368412"/>
                <a:gd name="connsiteX3" fmla="*/ 5421067 w 5421067"/>
                <a:gd name="connsiteY3" fmla="*/ 2712298 h 5368412"/>
                <a:gd name="connsiteX4" fmla="*/ 2764953 w 5421067"/>
                <a:gd name="connsiteY4" fmla="*/ 5368412 h 5368412"/>
                <a:gd name="connsiteX5" fmla="*/ 108839 w 5421067"/>
                <a:gd name="connsiteY5" fmla="*/ 2712298 h 5368412"/>
                <a:gd name="connsiteX0" fmla="*/ 108839 w 5480256"/>
                <a:gd name="connsiteY0" fmla="*/ 2656720 h 5312834"/>
                <a:gd name="connsiteX1" fmla="*/ 732953 w 5480256"/>
                <a:gd name="connsiteY1" fmla="*/ 987577 h 5312834"/>
                <a:gd name="connsiteX2" fmla="*/ 2764953 w 5480256"/>
                <a:gd name="connsiteY2" fmla="*/ 606 h 5312834"/>
                <a:gd name="connsiteX3" fmla="*/ 4303469 w 5480256"/>
                <a:gd name="connsiteY3" fmla="*/ 871463 h 5312834"/>
                <a:gd name="connsiteX4" fmla="*/ 5421067 w 5480256"/>
                <a:gd name="connsiteY4" fmla="*/ 2656720 h 5312834"/>
                <a:gd name="connsiteX5" fmla="*/ 2764953 w 5480256"/>
                <a:gd name="connsiteY5" fmla="*/ 5312834 h 5312834"/>
                <a:gd name="connsiteX6" fmla="*/ 108839 w 5480256"/>
                <a:gd name="connsiteY6" fmla="*/ 2656720 h 5312834"/>
                <a:gd name="connsiteX0" fmla="*/ 108839 w 5544800"/>
                <a:gd name="connsiteY0" fmla="*/ 2666351 h 5322465"/>
                <a:gd name="connsiteX1" fmla="*/ 732953 w 5544800"/>
                <a:gd name="connsiteY1" fmla="*/ 997208 h 5322465"/>
                <a:gd name="connsiteX2" fmla="*/ 2764953 w 5544800"/>
                <a:gd name="connsiteY2" fmla="*/ 10237 h 5322465"/>
                <a:gd name="connsiteX3" fmla="*/ 4971126 w 5544800"/>
                <a:gd name="connsiteY3" fmla="*/ 619837 h 5322465"/>
                <a:gd name="connsiteX4" fmla="*/ 5421067 w 5544800"/>
                <a:gd name="connsiteY4" fmla="*/ 2666351 h 5322465"/>
                <a:gd name="connsiteX5" fmla="*/ 2764953 w 5544800"/>
                <a:gd name="connsiteY5" fmla="*/ 5322465 h 5322465"/>
                <a:gd name="connsiteX6" fmla="*/ 108839 w 5544800"/>
                <a:gd name="connsiteY6" fmla="*/ 2666351 h 5322465"/>
                <a:gd name="connsiteX0" fmla="*/ 108839 w 5237336"/>
                <a:gd name="connsiteY0" fmla="*/ 2666351 h 5322940"/>
                <a:gd name="connsiteX1" fmla="*/ 732953 w 5237336"/>
                <a:gd name="connsiteY1" fmla="*/ 997208 h 5322940"/>
                <a:gd name="connsiteX2" fmla="*/ 2764953 w 5237336"/>
                <a:gd name="connsiteY2" fmla="*/ 10237 h 5322940"/>
                <a:gd name="connsiteX3" fmla="*/ 4971126 w 5237336"/>
                <a:gd name="connsiteY3" fmla="*/ 619837 h 5322940"/>
                <a:gd name="connsiteX4" fmla="*/ 4927582 w 5237336"/>
                <a:gd name="connsiteY4" fmla="*/ 2869551 h 5322940"/>
                <a:gd name="connsiteX5" fmla="*/ 2764953 w 5237336"/>
                <a:gd name="connsiteY5" fmla="*/ 5322465 h 5322940"/>
                <a:gd name="connsiteX6" fmla="*/ 108839 w 5237336"/>
                <a:gd name="connsiteY6" fmla="*/ 2666351 h 5322940"/>
                <a:gd name="connsiteX0" fmla="*/ 108839 w 5705147"/>
                <a:gd name="connsiteY0" fmla="*/ 2666351 h 5325044"/>
                <a:gd name="connsiteX1" fmla="*/ 732953 w 5705147"/>
                <a:gd name="connsiteY1" fmla="*/ 997208 h 5325044"/>
                <a:gd name="connsiteX2" fmla="*/ 2764953 w 5705147"/>
                <a:gd name="connsiteY2" fmla="*/ 10237 h 5325044"/>
                <a:gd name="connsiteX3" fmla="*/ 4971126 w 5705147"/>
                <a:gd name="connsiteY3" fmla="*/ 619837 h 5325044"/>
                <a:gd name="connsiteX4" fmla="*/ 5609754 w 5705147"/>
                <a:gd name="connsiteY4" fmla="*/ 3116294 h 5325044"/>
                <a:gd name="connsiteX5" fmla="*/ 2764953 w 5705147"/>
                <a:gd name="connsiteY5" fmla="*/ 5322465 h 5325044"/>
                <a:gd name="connsiteX6" fmla="*/ 108839 w 5705147"/>
                <a:gd name="connsiteY6" fmla="*/ 2666351 h 5325044"/>
                <a:gd name="connsiteX0" fmla="*/ 49424 w 5645732"/>
                <a:gd name="connsiteY0" fmla="*/ 2666351 h 5343874"/>
                <a:gd name="connsiteX1" fmla="*/ 673538 w 5645732"/>
                <a:gd name="connsiteY1" fmla="*/ 997208 h 5343874"/>
                <a:gd name="connsiteX2" fmla="*/ 2705538 w 5645732"/>
                <a:gd name="connsiteY2" fmla="*/ 10237 h 5343874"/>
                <a:gd name="connsiteX3" fmla="*/ 4911711 w 5645732"/>
                <a:gd name="connsiteY3" fmla="*/ 619837 h 5343874"/>
                <a:gd name="connsiteX4" fmla="*/ 5550339 w 5645732"/>
                <a:gd name="connsiteY4" fmla="*/ 3116294 h 5343874"/>
                <a:gd name="connsiteX5" fmla="*/ 2705538 w 5645732"/>
                <a:gd name="connsiteY5" fmla="*/ 5322465 h 5343874"/>
                <a:gd name="connsiteX6" fmla="*/ 339710 w 5645732"/>
                <a:gd name="connsiteY6" fmla="*/ 4146808 h 5343874"/>
                <a:gd name="connsiteX7" fmla="*/ 49424 w 5645732"/>
                <a:gd name="connsiteY7" fmla="*/ 2666351 h 5343874"/>
                <a:gd name="connsiteX0" fmla="*/ 180841 w 5777149"/>
                <a:gd name="connsiteY0" fmla="*/ 2666351 h 5335133"/>
                <a:gd name="connsiteX1" fmla="*/ 804955 w 5777149"/>
                <a:gd name="connsiteY1" fmla="*/ 997208 h 5335133"/>
                <a:gd name="connsiteX2" fmla="*/ 2836955 w 5777149"/>
                <a:gd name="connsiteY2" fmla="*/ 10237 h 5335133"/>
                <a:gd name="connsiteX3" fmla="*/ 5043128 w 5777149"/>
                <a:gd name="connsiteY3" fmla="*/ 619837 h 5335133"/>
                <a:gd name="connsiteX4" fmla="*/ 5681756 w 5777149"/>
                <a:gd name="connsiteY4" fmla="*/ 3116294 h 5335133"/>
                <a:gd name="connsiteX5" fmla="*/ 2836955 w 5777149"/>
                <a:gd name="connsiteY5" fmla="*/ 5322465 h 5335133"/>
                <a:gd name="connsiteX6" fmla="*/ 238898 w 5777149"/>
                <a:gd name="connsiteY6" fmla="*/ 3958122 h 5335133"/>
                <a:gd name="connsiteX7" fmla="*/ 180841 w 5777149"/>
                <a:gd name="connsiteY7" fmla="*/ 2666351 h 5335133"/>
                <a:gd name="connsiteX0" fmla="*/ 162747 w 5788084"/>
                <a:gd name="connsiteY0" fmla="*/ 2274466 h 5335133"/>
                <a:gd name="connsiteX1" fmla="*/ 815890 w 5788084"/>
                <a:gd name="connsiteY1" fmla="*/ 997208 h 5335133"/>
                <a:gd name="connsiteX2" fmla="*/ 2847890 w 5788084"/>
                <a:gd name="connsiteY2" fmla="*/ 10237 h 5335133"/>
                <a:gd name="connsiteX3" fmla="*/ 5054063 w 5788084"/>
                <a:gd name="connsiteY3" fmla="*/ 619837 h 5335133"/>
                <a:gd name="connsiteX4" fmla="*/ 5692691 w 5788084"/>
                <a:gd name="connsiteY4" fmla="*/ 3116294 h 5335133"/>
                <a:gd name="connsiteX5" fmla="*/ 2847890 w 5788084"/>
                <a:gd name="connsiteY5" fmla="*/ 5322465 h 5335133"/>
                <a:gd name="connsiteX6" fmla="*/ 249833 w 5788084"/>
                <a:gd name="connsiteY6" fmla="*/ 3958122 h 5335133"/>
                <a:gd name="connsiteX7" fmla="*/ 162747 w 5788084"/>
                <a:gd name="connsiteY7" fmla="*/ 2274466 h 533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084" h="5335133">
                  <a:moveTo>
                    <a:pt x="162747" y="2274466"/>
                  </a:moveTo>
                  <a:cubicBezTo>
                    <a:pt x="257090" y="1780980"/>
                    <a:pt x="373204" y="1439894"/>
                    <a:pt x="815890" y="997208"/>
                  </a:cubicBezTo>
                  <a:cubicBezTo>
                    <a:pt x="1258576" y="554522"/>
                    <a:pt x="2141528" y="73132"/>
                    <a:pt x="2847890" y="10237"/>
                  </a:cubicBezTo>
                  <a:cubicBezTo>
                    <a:pt x="3554252" y="-52658"/>
                    <a:pt x="4611377" y="177151"/>
                    <a:pt x="5054063" y="619837"/>
                  </a:cubicBezTo>
                  <a:cubicBezTo>
                    <a:pt x="5496749" y="1062523"/>
                    <a:pt x="6002329" y="2414770"/>
                    <a:pt x="5692691" y="3116294"/>
                  </a:cubicBezTo>
                  <a:cubicBezTo>
                    <a:pt x="5383053" y="3817818"/>
                    <a:pt x="3755033" y="5182160"/>
                    <a:pt x="2847890" y="5322465"/>
                  </a:cubicBezTo>
                  <a:cubicBezTo>
                    <a:pt x="1940747" y="5462770"/>
                    <a:pt x="692519" y="4400808"/>
                    <a:pt x="249833" y="3958122"/>
                  </a:cubicBezTo>
                  <a:cubicBezTo>
                    <a:pt x="-192853" y="3515436"/>
                    <a:pt x="68404" y="2767952"/>
                    <a:pt x="162747" y="2274466"/>
                  </a:cubicBezTo>
                  <a:close/>
                </a:path>
              </a:pathLst>
            </a:custGeom>
            <a:gradFill flip="none" rotWithShape="1">
              <a:gsLst>
                <a:gs pos="100000">
                  <a:schemeClr val="accent2">
                    <a:lumMod val="50000"/>
                  </a:schemeClr>
                </a:gs>
                <a:gs pos="41000">
                  <a:schemeClr val="accent1">
                    <a:lumMod val="75000"/>
                    <a:alpha val="80000"/>
                  </a:schemeClr>
                </a:gs>
                <a:gs pos="0">
                  <a:schemeClr val="accent3">
                    <a:lumMod val="75000"/>
                    <a:alpha val="80000"/>
                  </a:schemeClr>
                </a:gs>
                <a:gs pos="72000">
                  <a:schemeClr val="accent2">
                    <a:lumMod val="75000"/>
                    <a:alpha val="8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sp>
          <p:nvSpPr>
            <p:cNvPr id="4" name="椭圆 1"/>
            <p:cNvSpPr/>
            <p:nvPr userDrawn="1"/>
          </p:nvSpPr>
          <p:spPr>
            <a:xfrm rot="8851590">
              <a:off x="3612779" y="1219979"/>
              <a:ext cx="4873584" cy="4492198"/>
            </a:xfrm>
            <a:custGeom>
              <a:avLst/>
              <a:gdLst>
                <a:gd name="connsiteX0" fmla="*/ 0 w 5312228"/>
                <a:gd name="connsiteY0" fmla="*/ 2656114 h 5312228"/>
                <a:gd name="connsiteX1" fmla="*/ 2656114 w 5312228"/>
                <a:gd name="connsiteY1" fmla="*/ 0 h 5312228"/>
                <a:gd name="connsiteX2" fmla="*/ 5312228 w 5312228"/>
                <a:gd name="connsiteY2" fmla="*/ 2656114 h 5312228"/>
                <a:gd name="connsiteX3" fmla="*/ 2656114 w 5312228"/>
                <a:gd name="connsiteY3" fmla="*/ 5312228 h 5312228"/>
                <a:gd name="connsiteX4" fmla="*/ 0 w 5312228"/>
                <a:gd name="connsiteY4" fmla="*/ 2656114 h 5312228"/>
                <a:gd name="connsiteX0" fmla="*/ 108839 w 5421067"/>
                <a:gd name="connsiteY0" fmla="*/ 2712298 h 5368412"/>
                <a:gd name="connsiteX1" fmla="*/ 732953 w 5421067"/>
                <a:gd name="connsiteY1" fmla="*/ 1043155 h 5368412"/>
                <a:gd name="connsiteX2" fmla="*/ 2764953 w 5421067"/>
                <a:gd name="connsiteY2" fmla="*/ 56184 h 5368412"/>
                <a:gd name="connsiteX3" fmla="*/ 5421067 w 5421067"/>
                <a:gd name="connsiteY3" fmla="*/ 2712298 h 5368412"/>
                <a:gd name="connsiteX4" fmla="*/ 2764953 w 5421067"/>
                <a:gd name="connsiteY4" fmla="*/ 5368412 h 5368412"/>
                <a:gd name="connsiteX5" fmla="*/ 108839 w 5421067"/>
                <a:gd name="connsiteY5" fmla="*/ 2712298 h 5368412"/>
                <a:gd name="connsiteX0" fmla="*/ 108839 w 5480256"/>
                <a:gd name="connsiteY0" fmla="*/ 2656720 h 5312834"/>
                <a:gd name="connsiteX1" fmla="*/ 732953 w 5480256"/>
                <a:gd name="connsiteY1" fmla="*/ 987577 h 5312834"/>
                <a:gd name="connsiteX2" fmla="*/ 2764953 w 5480256"/>
                <a:gd name="connsiteY2" fmla="*/ 606 h 5312834"/>
                <a:gd name="connsiteX3" fmla="*/ 4303469 w 5480256"/>
                <a:gd name="connsiteY3" fmla="*/ 871463 h 5312834"/>
                <a:gd name="connsiteX4" fmla="*/ 5421067 w 5480256"/>
                <a:gd name="connsiteY4" fmla="*/ 2656720 h 5312834"/>
                <a:gd name="connsiteX5" fmla="*/ 2764953 w 5480256"/>
                <a:gd name="connsiteY5" fmla="*/ 5312834 h 5312834"/>
                <a:gd name="connsiteX6" fmla="*/ 108839 w 5480256"/>
                <a:gd name="connsiteY6" fmla="*/ 2656720 h 5312834"/>
                <a:gd name="connsiteX0" fmla="*/ 108839 w 5544800"/>
                <a:gd name="connsiteY0" fmla="*/ 2666351 h 5322465"/>
                <a:gd name="connsiteX1" fmla="*/ 732953 w 5544800"/>
                <a:gd name="connsiteY1" fmla="*/ 997208 h 5322465"/>
                <a:gd name="connsiteX2" fmla="*/ 2764953 w 5544800"/>
                <a:gd name="connsiteY2" fmla="*/ 10237 h 5322465"/>
                <a:gd name="connsiteX3" fmla="*/ 4971126 w 5544800"/>
                <a:gd name="connsiteY3" fmla="*/ 619837 h 5322465"/>
                <a:gd name="connsiteX4" fmla="*/ 5421067 w 5544800"/>
                <a:gd name="connsiteY4" fmla="*/ 2666351 h 5322465"/>
                <a:gd name="connsiteX5" fmla="*/ 2764953 w 5544800"/>
                <a:gd name="connsiteY5" fmla="*/ 5322465 h 5322465"/>
                <a:gd name="connsiteX6" fmla="*/ 108839 w 5544800"/>
                <a:gd name="connsiteY6" fmla="*/ 2666351 h 5322465"/>
                <a:gd name="connsiteX0" fmla="*/ 108839 w 5237336"/>
                <a:gd name="connsiteY0" fmla="*/ 2666351 h 5322940"/>
                <a:gd name="connsiteX1" fmla="*/ 732953 w 5237336"/>
                <a:gd name="connsiteY1" fmla="*/ 997208 h 5322940"/>
                <a:gd name="connsiteX2" fmla="*/ 2764953 w 5237336"/>
                <a:gd name="connsiteY2" fmla="*/ 10237 h 5322940"/>
                <a:gd name="connsiteX3" fmla="*/ 4971126 w 5237336"/>
                <a:gd name="connsiteY3" fmla="*/ 619837 h 5322940"/>
                <a:gd name="connsiteX4" fmla="*/ 4927582 w 5237336"/>
                <a:gd name="connsiteY4" fmla="*/ 2869551 h 5322940"/>
                <a:gd name="connsiteX5" fmla="*/ 2764953 w 5237336"/>
                <a:gd name="connsiteY5" fmla="*/ 5322465 h 5322940"/>
                <a:gd name="connsiteX6" fmla="*/ 108839 w 5237336"/>
                <a:gd name="connsiteY6" fmla="*/ 2666351 h 5322940"/>
                <a:gd name="connsiteX0" fmla="*/ 108839 w 5705147"/>
                <a:gd name="connsiteY0" fmla="*/ 2666351 h 5325044"/>
                <a:gd name="connsiteX1" fmla="*/ 732953 w 5705147"/>
                <a:gd name="connsiteY1" fmla="*/ 997208 h 5325044"/>
                <a:gd name="connsiteX2" fmla="*/ 2764953 w 5705147"/>
                <a:gd name="connsiteY2" fmla="*/ 10237 h 5325044"/>
                <a:gd name="connsiteX3" fmla="*/ 4971126 w 5705147"/>
                <a:gd name="connsiteY3" fmla="*/ 619837 h 5325044"/>
                <a:gd name="connsiteX4" fmla="*/ 5609754 w 5705147"/>
                <a:gd name="connsiteY4" fmla="*/ 3116294 h 5325044"/>
                <a:gd name="connsiteX5" fmla="*/ 2764953 w 5705147"/>
                <a:gd name="connsiteY5" fmla="*/ 5322465 h 5325044"/>
                <a:gd name="connsiteX6" fmla="*/ 108839 w 5705147"/>
                <a:gd name="connsiteY6" fmla="*/ 2666351 h 5325044"/>
                <a:gd name="connsiteX0" fmla="*/ 49424 w 5645732"/>
                <a:gd name="connsiteY0" fmla="*/ 2666351 h 5343874"/>
                <a:gd name="connsiteX1" fmla="*/ 673538 w 5645732"/>
                <a:gd name="connsiteY1" fmla="*/ 997208 h 5343874"/>
                <a:gd name="connsiteX2" fmla="*/ 2705538 w 5645732"/>
                <a:gd name="connsiteY2" fmla="*/ 10237 h 5343874"/>
                <a:gd name="connsiteX3" fmla="*/ 4911711 w 5645732"/>
                <a:gd name="connsiteY3" fmla="*/ 619837 h 5343874"/>
                <a:gd name="connsiteX4" fmla="*/ 5550339 w 5645732"/>
                <a:gd name="connsiteY4" fmla="*/ 3116294 h 5343874"/>
                <a:gd name="connsiteX5" fmla="*/ 2705538 w 5645732"/>
                <a:gd name="connsiteY5" fmla="*/ 5322465 h 5343874"/>
                <a:gd name="connsiteX6" fmla="*/ 339710 w 5645732"/>
                <a:gd name="connsiteY6" fmla="*/ 4146808 h 5343874"/>
                <a:gd name="connsiteX7" fmla="*/ 49424 w 5645732"/>
                <a:gd name="connsiteY7" fmla="*/ 2666351 h 5343874"/>
                <a:gd name="connsiteX0" fmla="*/ 180841 w 5777149"/>
                <a:gd name="connsiteY0" fmla="*/ 2666351 h 5335133"/>
                <a:gd name="connsiteX1" fmla="*/ 804955 w 5777149"/>
                <a:gd name="connsiteY1" fmla="*/ 997208 h 5335133"/>
                <a:gd name="connsiteX2" fmla="*/ 2836955 w 5777149"/>
                <a:gd name="connsiteY2" fmla="*/ 10237 h 5335133"/>
                <a:gd name="connsiteX3" fmla="*/ 5043128 w 5777149"/>
                <a:gd name="connsiteY3" fmla="*/ 619837 h 5335133"/>
                <a:gd name="connsiteX4" fmla="*/ 5681756 w 5777149"/>
                <a:gd name="connsiteY4" fmla="*/ 3116294 h 5335133"/>
                <a:gd name="connsiteX5" fmla="*/ 2836955 w 5777149"/>
                <a:gd name="connsiteY5" fmla="*/ 5322465 h 5335133"/>
                <a:gd name="connsiteX6" fmla="*/ 238898 w 5777149"/>
                <a:gd name="connsiteY6" fmla="*/ 3958122 h 5335133"/>
                <a:gd name="connsiteX7" fmla="*/ 180841 w 5777149"/>
                <a:gd name="connsiteY7" fmla="*/ 2666351 h 5335133"/>
                <a:gd name="connsiteX0" fmla="*/ 162747 w 5788084"/>
                <a:gd name="connsiteY0" fmla="*/ 2274466 h 5335133"/>
                <a:gd name="connsiteX1" fmla="*/ 815890 w 5788084"/>
                <a:gd name="connsiteY1" fmla="*/ 997208 h 5335133"/>
                <a:gd name="connsiteX2" fmla="*/ 2847890 w 5788084"/>
                <a:gd name="connsiteY2" fmla="*/ 10237 h 5335133"/>
                <a:gd name="connsiteX3" fmla="*/ 5054063 w 5788084"/>
                <a:gd name="connsiteY3" fmla="*/ 619837 h 5335133"/>
                <a:gd name="connsiteX4" fmla="*/ 5692691 w 5788084"/>
                <a:gd name="connsiteY4" fmla="*/ 3116294 h 5335133"/>
                <a:gd name="connsiteX5" fmla="*/ 2847890 w 5788084"/>
                <a:gd name="connsiteY5" fmla="*/ 5322465 h 5335133"/>
                <a:gd name="connsiteX6" fmla="*/ 249833 w 5788084"/>
                <a:gd name="connsiteY6" fmla="*/ 3958122 h 5335133"/>
                <a:gd name="connsiteX7" fmla="*/ 162747 w 5788084"/>
                <a:gd name="connsiteY7" fmla="*/ 2274466 h 533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084" h="5335133">
                  <a:moveTo>
                    <a:pt x="162747" y="2274466"/>
                  </a:moveTo>
                  <a:cubicBezTo>
                    <a:pt x="257090" y="1780980"/>
                    <a:pt x="373204" y="1439894"/>
                    <a:pt x="815890" y="997208"/>
                  </a:cubicBezTo>
                  <a:cubicBezTo>
                    <a:pt x="1258576" y="554522"/>
                    <a:pt x="2141528" y="73132"/>
                    <a:pt x="2847890" y="10237"/>
                  </a:cubicBezTo>
                  <a:cubicBezTo>
                    <a:pt x="3554252" y="-52658"/>
                    <a:pt x="4611377" y="177151"/>
                    <a:pt x="5054063" y="619837"/>
                  </a:cubicBezTo>
                  <a:cubicBezTo>
                    <a:pt x="5496749" y="1062523"/>
                    <a:pt x="6002329" y="2414770"/>
                    <a:pt x="5692691" y="3116294"/>
                  </a:cubicBezTo>
                  <a:cubicBezTo>
                    <a:pt x="5383053" y="3817818"/>
                    <a:pt x="3755033" y="5182160"/>
                    <a:pt x="2847890" y="5322465"/>
                  </a:cubicBezTo>
                  <a:cubicBezTo>
                    <a:pt x="1940747" y="5462770"/>
                    <a:pt x="692519" y="4400808"/>
                    <a:pt x="249833" y="3958122"/>
                  </a:cubicBezTo>
                  <a:cubicBezTo>
                    <a:pt x="-192853" y="3515436"/>
                    <a:pt x="68404" y="2767952"/>
                    <a:pt x="162747" y="2274466"/>
                  </a:cubicBezTo>
                  <a:close/>
                </a:path>
              </a:pathLst>
            </a:custGeom>
            <a:gradFill flip="none" rotWithShape="1">
              <a:gsLst>
                <a:gs pos="100000">
                  <a:schemeClr val="accent2">
                    <a:lumMod val="50000"/>
                  </a:schemeClr>
                </a:gs>
                <a:gs pos="41000">
                  <a:schemeClr val="accent1">
                    <a:lumMod val="75000"/>
                    <a:alpha val="80000"/>
                  </a:schemeClr>
                </a:gs>
                <a:gs pos="0">
                  <a:schemeClr val="accent3">
                    <a:lumMod val="75000"/>
                    <a:alpha val="80000"/>
                  </a:schemeClr>
                </a:gs>
                <a:gs pos="72000">
                  <a:schemeClr val="accent2">
                    <a:lumMod val="75000"/>
                    <a:alpha val="8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grpSp>
      <p:sp>
        <p:nvSpPr>
          <p:cNvPr id="7" name="文本占位符 6"/>
          <p:cNvSpPr>
            <a:spLocks noGrp="1"/>
          </p:cNvSpPr>
          <p:nvPr>
            <p:ph type="body" sz="quarter" idx="13" hasCustomPrompt="1"/>
          </p:nvPr>
        </p:nvSpPr>
        <p:spPr>
          <a:xfrm>
            <a:off x="1604397" y="2011116"/>
            <a:ext cx="2776216" cy="1529527"/>
          </a:xfrm>
          <a:prstGeom prst="rect">
            <a:avLst/>
          </a:prstGeom>
        </p:spPr>
        <p:txBody>
          <a:bodyPr anchor="t"/>
          <a:lstStyle>
            <a:lvl1pPr marL="0" indent="0" algn="ctr">
              <a:lnSpc>
                <a:spcPct val="100000"/>
              </a:lnSpc>
              <a:buNone/>
              <a:defRPr sz="9600" b="1">
                <a:solidFill>
                  <a:schemeClr val="bg1"/>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r>
              <a:rPr kumimoji="1" lang="zh-CN" altLang="en-US"/>
              <a:t>标题</a:t>
            </a:r>
            <a:endParaRPr kumimoji="1" lang="zh-CN" altLang="en-US" dirty="0"/>
          </a:p>
        </p:txBody>
      </p:sp>
      <p:sp>
        <p:nvSpPr>
          <p:cNvPr id="8" name="文本占位符 6"/>
          <p:cNvSpPr>
            <a:spLocks noGrp="1"/>
          </p:cNvSpPr>
          <p:nvPr>
            <p:ph type="body" sz="quarter" idx="14" hasCustomPrompt="1"/>
          </p:nvPr>
        </p:nvSpPr>
        <p:spPr>
          <a:xfrm>
            <a:off x="1604397" y="3545510"/>
            <a:ext cx="2776216" cy="590556"/>
          </a:xfrm>
          <a:prstGeom prst="rect">
            <a:avLst/>
          </a:prstGeom>
        </p:spPr>
        <p:txBody>
          <a:bodyPr anchor="t"/>
          <a:lstStyle>
            <a:lvl1pPr marL="0" indent="0" algn="ctr">
              <a:lnSpc>
                <a:spcPct val="100000"/>
              </a:lnSpc>
              <a:buNone/>
              <a:defRPr sz="3200" b="1">
                <a:solidFill>
                  <a:schemeClr val="bg1"/>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r>
              <a:rPr kumimoji="1" lang="en-US" altLang="zh-CN" dirty="0"/>
              <a:t>CONTENTS</a:t>
            </a:r>
            <a:endParaRPr kumimoji="1" lang="zh-CN" altLang="en-US" dirty="0"/>
          </a:p>
        </p:txBody>
      </p:sp>
      <p:sp>
        <p:nvSpPr>
          <p:cNvPr id="9" name="文本占位符 6"/>
          <p:cNvSpPr>
            <a:spLocks noGrp="1"/>
          </p:cNvSpPr>
          <p:nvPr>
            <p:ph type="body" sz="quarter" idx="15" hasCustomPrompt="1"/>
          </p:nvPr>
        </p:nvSpPr>
        <p:spPr>
          <a:xfrm>
            <a:off x="7219023" y="779399"/>
            <a:ext cx="932642" cy="634634"/>
          </a:xfrm>
          <a:prstGeom prst="rect">
            <a:avLst/>
          </a:prstGeom>
        </p:spPr>
        <p:txBody>
          <a:bodyPr anchor="ctr"/>
          <a:lstStyle>
            <a:lvl1pPr marL="0" indent="0" algn="l">
              <a:lnSpc>
                <a:spcPct val="100000"/>
              </a:lnSpc>
              <a:buNone/>
              <a:defRPr sz="4400" b="1">
                <a:solidFill>
                  <a:schemeClr val="accent1">
                    <a:lumMod val="75000"/>
                  </a:schemeClr>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r>
              <a:rPr kumimoji="1" lang="en-US" altLang="zh-CN"/>
              <a:t>00</a:t>
            </a:r>
            <a:endParaRPr kumimoji="1" lang="zh-CN" altLang="en-US" dirty="0"/>
          </a:p>
        </p:txBody>
      </p:sp>
      <p:sp>
        <p:nvSpPr>
          <p:cNvPr id="10" name="文本占位符 6"/>
          <p:cNvSpPr>
            <a:spLocks noGrp="1"/>
          </p:cNvSpPr>
          <p:nvPr>
            <p:ph type="body" sz="quarter" idx="16"/>
          </p:nvPr>
        </p:nvSpPr>
        <p:spPr>
          <a:xfrm>
            <a:off x="8151664" y="779399"/>
            <a:ext cx="3253563" cy="634634"/>
          </a:xfrm>
          <a:prstGeom prst="rect">
            <a:avLst/>
          </a:prstGeom>
        </p:spPr>
        <p:txBody>
          <a:bodyPr anchor="ctr"/>
          <a:lstStyle>
            <a:lvl1pPr marL="0" indent="0" algn="l">
              <a:lnSpc>
                <a:spcPct val="100000"/>
              </a:lnSpc>
              <a:buNone/>
              <a:defRPr sz="1600" b="0">
                <a:solidFill>
                  <a:schemeClr val="accent1">
                    <a:lumMod val="75000"/>
                  </a:schemeClr>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r>
              <a:rPr kumimoji="1" lang="zh-CN" altLang="en-US" smtClean="0"/>
              <a:t>单击此处编辑母版文本样式</a:t>
            </a:r>
          </a:p>
        </p:txBody>
      </p:sp>
      <p:sp>
        <p:nvSpPr>
          <p:cNvPr id="15" name="文本占位符 6"/>
          <p:cNvSpPr>
            <a:spLocks noGrp="1"/>
          </p:cNvSpPr>
          <p:nvPr>
            <p:ph type="body" sz="quarter" idx="17" hasCustomPrompt="1"/>
          </p:nvPr>
        </p:nvSpPr>
        <p:spPr>
          <a:xfrm>
            <a:off x="7219023" y="1688355"/>
            <a:ext cx="932642" cy="634634"/>
          </a:xfrm>
          <a:prstGeom prst="rect">
            <a:avLst/>
          </a:prstGeom>
        </p:spPr>
        <p:txBody>
          <a:bodyPr anchor="ctr"/>
          <a:lstStyle>
            <a:lvl1pPr marL="0" indent="0" algn="l">
              <a:lnSpc>
                <a:spcPct val="100000"/>
              </a:lnSpc>
              <a:buNone/>
              <a:defRPr sz="4400" b="1">
                <a:solidFill>
                  <a:schemeClr val="accent1">
                    <a:lumMod val="75000"/>
                  </a:schemeClr>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r>
              <a:rPr kumimoji="1" lang="en-US" altLang="zh-CN"/>
              <a:t>00</a:t>
            </a:r>
            <a:endParaRPr kumimoji="1" lang="zh-CN" altLang="en-US" dirty="0"/>
          </a:p>
        </p:txBody>
      </p:sp>
      <p:sp>
        <p:nvSpPr>
          <p:cNvPr id="16" name="文本占位符 6"/>
          <p:cNvSpPr>
            <a:spLocks noGrp="1"/>
          </p:cNvSpPr>
          <p:nvPr>
            <p:ph type="body" sz="quarter" idx="18"/>
          </p:nvPr>
        </p:nvSpPr>
        <p:spPr>
          <a:xfrm>
            <a:off x="8151664" y="1688355"/>
            <a:ext cx="3253563" cy="634634"/>
          </a:xfrm>
          <a:prstGeom prst="rect">
            <a:avLst/>
          </a:prstGeom>
        </p:spPr>
        <p:txBody>
          <a:bodyPr anchor="ctr"/>
          <a:lstStyle>
            <a:lvl1pPr marL="0" indent="0" algn="l">
              <a:lnSpc>
                <a:spcPct val="100000"/>
              </a:lnSpc>
              <a:buNone/>
              <a:defRPr sz="1600" b="0">
                <a:solidFill>
                  <a:schemeClr val="accent1">
                    <a:lumMod val="75000"/>
                  </a:schemeClr>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r>
              <a:rPr kumimoji="1" lang="zh-CN" altLang="en-US" smtClean="0"/>
              <a:t>单击此处编辑母版文本样式</a:t>
            </a:r>
          </a:p>
        </p:txBody>
      </p:sp>
      <p:sp>
        <p:nvSpPr>
          <p:cNvPr id="17" name="文本占位符 6"/>
          <p:cNvSpPr>
            <a:spLocks noGrp="1"/>
          </p:cNvSpPr>
          <p:nvPr>
            <p:ph type="body" sz="quarter" idx="19" hasCustomPrompt="1"/>
          </p:nvPr>
        </p:nvSpPr>
        <p:spPr>
          <a:xfrm>
            <a:off x="7219023" y="2597311"/>
            <a:ext cx="932642" cy="634634"/>
          </a:xfrm>
          <a:prstGeom prst="rect">
            <a:avLst/>
          </a:prstGeom>
        </p:spPr>
        <p:txBody>
          <a:bodyPr anchor="ctr"/>
          <a:lstStyle>
            <a:lvl1pPr marL="0" indent="0" algn="l">
              <a:lnSpc>
                <a:spcPct val="100000"/>
              </a:lnSpc>
              <a:buNone/>
              <a:defRPr sz="4400" b="1">
                <a:solidFill>
                  <a:schemeClr val="accent1">
                    <a:lumMod val="75000"/>
                  </a:schemeClr>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r>
              <a:rPr kumimoji="1" lang="en-US" altLang="zh-CN"/>
              <a:t>00</a:t>
            </a:r>
            <a:endParaRPr kumimoji="1" lang="zh-CN" altLang="en-US" dirty="0"/>
          </a:p>
        </p:txBody>
      </p:sp>
      <p:sp>
        <p:nvSpPr>
          <p:cNvPr id="18" name="文本占位符 6"/>
          <p:cNvSpPr>
            <a:spLocks noGrp="1"/>
          </p:cNvSpPr>
          <p:nvPr>
            <p:ph type="body" sz="quarter" idx="20"/>
          </p:nvPr>
        </p:nvSpPr>
        <p:spPr>
          <a:xfrm>
            <a:off x="8151664" y="2597311"/>
            <a:ext cx="3253563" cy="634634"/>
          </a:xfrm>
          <a:prstGeom prst="rect">
            <a:avLst/>
          </a:prstGeom>
        </p:spPr>
        <p:txBody>
          <a:bodyPr anchor="ctr"/>
          <a:lstStyle>
            <a:lvl1pPr marL="0" indent="0" algn="l">
              <a:lnSpc>
                <a:spcPct val="100000"/>
              </a:lnSpc>
              <a:buNone/>
              <a:defRPr sz="1600" b="0">
                <a:solidFill>
                  <a:schemeClr val="accent1">
                    <a:lumMod val="75000"/>
                  </a:schemeClr>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r>
              <a:rPr kumimoji="1" lang="zh-CN" altLang="en-US" smtClean="0"/>
              <a:t>单击此处编辑母版文本样式</a:t>
            </a:r>
          </a:p>
        </p:txBody>
      </p:sp>
      <p:sp>
        <p:nvSpPr>
          <p:cNvPr id="21" name="文本占位符 6"/>
          <p:cNvSpPr>
            <a:spLocks noGrp="1"/>
          </p:cNvSpPr>
          <p:nvPr>
            <p:ph type="body" sz="quarter" idx="21" hasCustomPrompt="1"/>
          </p:nvPr>
        </p:nvSpPr>
        <p:spPr>
          <a:xfrm>
            <a:off x="7219023" y="3506267"/>
            <a:ext cx="932642" cy="634634"/>
          </a:xfrm>
          <a:prstGeom prst="rect">
            <a:avLst/>
          </a:prstGeom>
        </p:spPr>
        <p:txBody>
          <a:bodyPr anchor="ctr"/>
          <a:lstStyle>
            <a:lvl1pPr marL="0" indent="0" algn="l">
              <a:lnSpc>
                <a:spcPct val="100000"/>
              </a:lnSpc>
              <a:buNone/>
              <a:defRPr sz="4400" b="1">
                <a:solidFill>
                  <a:schemeClr val="accent1">
                    <a:lumMod val="75000"/>
                  </a:schemeClr>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r>
              <a:rPr kumimoji="1" lang="en-US" altLang="zh-CN"/>
              <a:t>00</a:t>
            </a:r>
            <a:endParaRPr kumimoji="1" lang="zh-CN" altLang="en-US" dirty="0"/>
          </a:p>
        </p:txBody>
      </p:sp>
      <p:sp>
        <p:nvSpPr>
          <p:cNvPr id="22" name="文本占位符 6"/>
          <p:cNvSpPr>
            <a:spLocks noGrp="1"/>
          </p:cNvSpPr>
          <p:nvPr>
            <p:ph type="body" sz="quarter" idx="22"/>
          </p:nvPr>
        </p:nvSpPr>
        <p:spPr>
          <a:xfrm>
            <a:off x="8151664" y="3506267"/>
            <a:ext cx="3253563" cy="634634"/>
          </a:xfrm>
          <a:prstGeom prst="rect">
            <a:avLst/>
          </a:prstGeom>
        </p:spPr>
        <p:txBody>
          <a:bodyPr anchor="ctr"/>
          <a:lstStyle>
            <a:lvl1pPr marL="0" indent="0" algn="l">
              <a:lnSpc>
                <a:spcPct val="100000"/>
              </a:lnSpc>
              <a:buNone/>
              <a:defRPr sz="1600" b="0">
                <a:solidFill>
                  <a:schemeClr val="accent1">
                    <a:lumMod val="75000"/>
                  </a:schemeClr>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r>
              <a:rPr kumimoji="1" lang="zh-CN" altLang="en-US" smtClean="0"/>
              <a:t>单击此处编辑母版文本样式</a:t>
            </a:r>
          </a:p>
        </p:txBody>
      </p:sp>
      <p:sp>
        <p:nvSpPr>
          <p:cNvPr id="19" name="文本占位符 6"/>
          <p:cNvSpPr>
            <a:spLocks noGrp="1"/>
          </p:cNvSpPr>
          <p:nvPr>
            <p:ph type="body" sz="quarter" idx="23" hasCustomPrompt="1"/>
          </p:nvPr>
        </p:nvSpPr>
        <p:spPr>
          <a:xfrm>
            <a:off x="7219023" y="4417945"/>
            <a:ext cx="932642" cy="634634"/>
          </a:xfrm>
          <a:prstGeom prst="rect">
            <a:avLst/>
          </a:prstGeom>
        </p:spPr>
        <p:txBody>
          <a:bodyPr anchor="ctr"/>
          <a:lstStyle>
            <a:lvl1pPr marL="0" indent="0" algn="l">
              <a:lnSpc>
                <a:spcPct val="100000"/>
              </a:lnSpc>
              <a:buNone/>
              <a:defRPr sz="4400" b="1">
                <a:solidFill>
                  <a:schemeClr val="accent1">
                    <a:lumMod val="75000"/>
                  </a:schemeClr>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r>
              <a:rPr kumimoji="1" lang="en-US" altLang="zh-CN"/>
              <a:t>00</a:t>
            </a:r>
            <a:endParaRPr kumimoji="1" lang="zh-CN" altLang="en-US" dirty="0"/>
          </a:p>
        </p:txBody>
      </p:sp>
      <p:sp>
        <p:nvSpPr>
          <p:cNvPr id="20" name="文本占位符 6"/>
          <p:cNvSpPr>
            <a:spLocks noGrp="1"/>
          </p:cNvSpPr>
          <p:nvPr>
            <p:ph type="body" sz="quarter" idx="24"/>
          </p:nvPr>
        </p:nvSpPr>
        <p:spPr>
          <a:xfrm>
            <a:off x="8151664" y="4417945"/>
            <a:ext cx="3253563" cy="634634"/>
          </a:xfrm>
          <a:prstGeom prst="rect">
            <a:avLst/>
          </a:prstGeom>
        </p:spPr>
        <p:txBody>
          <a:bodyPr anchor="ctr"/>
          <a:lstStyle>
            <a:lvl1pPr marL="0" indent="0" algn="l">
              <a:lnSpc>
                <a:spcPct val="100000"/>
              </a:lnSpc>
              <a:buNone/>
              <a:defRPr sz="1600" b="0">
                <a:solidFill>
                  <a:schemeClr val="accent1">
                    <a:lumMod val="75000"/>
                  </a:schemeClr>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r>
              <a:rPr kumimoji="1" lang="zh-CN" altLang="en-US" smtClean="0"/>
              <a:t>单击此处编辑母版文本样式</a:t>
            </a:r>
          </a:p>
        </p:txBody>
      </p:sp>
      <p:sp>
        <p:nvSpPr>
          <p:cNvPr id="25" name="文本占位符 6"/>
          <p:cNvSpPr>
            <a:spLocks noGrp="1"/>
          </p:cNvSpPr>
          <p:nvPr>
            <p:ph type="body" sz="quarter" idx="25" hasCustomPrompt="1"/>
          </p:nvPr>
        </p:nvSpPr>
        <p:spPr>
          <a:xfrm>
            <a:off x="7219023" y="5326901"/>
            <a:ext cx="932642" cy="634634"/>
          </a:xfrm>
          <a:prstGeom prst="rect">
            <a:avLst/>
          </a:prstGeom>
        </p:spPr>
        <p:txBody>
          <a:bodyPr anchor="ctr"/>
          <a:lstStyle>
            <a:lvl1pPr marL="0" indent="0" algn="l">
              <a:lnSpc>
                <a:spcPct val="100000"/>
              </a:lnSpc>
              <a:buNone/>
              <a:defRPr sz="4400" b="1">
                <a:solidFill>
                  <a:schemeClr val="accent1">
                    <a:lumMod val="75000"/>
                  </a:schemeClr>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r>
              <a:rPr kumimoji="1" lang="en-US" altLang="zh-CN"/>
              <a:t>00</a:t>
            </a:r>
            <a:endParaRPr kumimoji="1" lang="zh-CN" altLang="en-US" dirty="0"/>
          </a:p>
        </p:txBody>
      </p:sp>
      <p:sp>
        <p:nvSpPr>
          <p:cNvPr id="26" name="文本占位符 6"/>
          <p:cNvSpPr>
            <a:spLocks noGrp="1"/>
          </p:cNvSpPr>
          <p:nvPr>
            <p:ph type="body" sz="quarter" idx="26"/>
          </p:nvPr>
        </p:nvSpPr>
        <p:spPr>
          <a:xfrm>
            <a:off x="8151664" y="5326901"/>
            <a:ext cx="3253563" cy="634634"/>
          </a:xfrm>
          <a:prstGeom prst="rect">
            <a:avLst/>
          </a:prstGeom>
        </p:spPr>
        <p:txBody>
          <a:bodyPr anchor="ctr"/>
          <a:lstStyle>
            <a:lvl1pPr marL="0" indent="0" algn="l">
              <a:lnSpc>
                <a:spcPct val="100000"/>
              </a:lnSpc>
              <a:buNone/>
              <a:defRPr sz="1600" b="0">
                <a:solidFill>
                  <a:schemeClr val="accent1">
                    <a:lumMod val="75000"/>
                  </a:schemeClr>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r>
              <a:rPr kumimoji="1" lang="zh-CN" altLang="en-US" smtClean="0"/>
              <a:t>单击此处编辑母版文本样式</a:t>
            </a:r>
          </a:p>
        </p:txBody>
      </p:sp>
    </p:spTree>
    <p:extLst>
      <p:ext uri="{BB962C8B-B14F-4D97-AF65-F5344CB8AC3E}">
        <p14:creationId xmlns:p14="http://schemas.microsoft.com/office/powerpoint/2010/main" xmlns="" val="1874412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副标题页_1">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7" name="组 6"/>
          <p:cNvGrpSpPr/>
          <p:nvPr userDrawn="1"/>
        </p:nvGrpSpPr>
        <p:grpSpPr>
          <a:xfrm>
            <a:off x="1955282" y="-1803666"/>
            <a:ext cx="7870890" cy="6691365"/>
            <a:chOff x="5067768" y="-852735"/>
            <a:chExt cx="9613786" cy="9526783"/>
          </a:xfrm>
        </p:grpSpPr>
        <p:sp>
          <p:nvSpPr>
            <p:cNvPr id="5" name="椭圆 1"/>
            <p:cNvSpPr/>
            <p:nvPr userDrawn="1"/>
          </p:nvSpPr>
          <p:spPr>
            <a:xfrm rot="19800000">
              <a:off x="5067768" y="-247745"/>
              <a:ext cx="9526783" cy="8781257"/>
            </a:xfrm>
            <a:custGeom>
              <a:avLst/>
              <a:gdLst>
                <a:gd name="connsiteX0" fmla="*/ 0 w 5312228"/>
                <a:gd name="connsiteY0" fmla="*/ 2656114 h 5312228"/>
                <a:gd name="connsiteX1" fmla="*/ 2656114 w 5312228"/>
                <a:gd name="connsiteY1" fmla="*/ 0 h 5312228"/>
                <a:gd name="connsiteX2" fmla="*/ 5312228 w 5312228"/>
                <a:gd name="connsiteY2" fmla="*/ 2656114 h 5312228"/>
                <a:gd name="connsiteX3" fmla="*/ 2656114 w 5312228"/>
                <a:gd name="connsiteY3" fmla="*/ 5312228 h 5312228"/>
                <a:gd name="connsiteX4" fmla="*/ 0 w 5312228"/>
                <a:gd name="connsiteY4" fmla="*/ 2656114 h 5312228"/>
                <a:gd name="connsiteX0" fmla="*/ 108839 w 5421067"/>
                <a:gd name="connsiteY0" fmla="*/ 2712298 h 5368412"/>
                <a:gd name="connsiteX1" fmla="*/ 732953 w 5421067"/>
                <a:gd name="connsiteY1" fmla="*/ 1043155 h 5368412"/>
                <a:gd name="connsiteX2" fmla="*/ 2764953 w 5421067"/>
                <a:gd name="connsiteY2" fmla="*/ 56184 h 5368412"/>
                <a:gd name="connsiteX3" fmla="*/ 5421067 w 5421067"/>
                <a:gd name="connsiteY3" fmla="*/ 2712298 h 5368412"/>
                <a:gd name="connsiteX4" fmla="*/ 2764953 w 5421067"/>
                <a:gd name="connsiteY4" fmla="*/ 5368412 h 5368412"/>
                <a:gd name="connsiteX5" fmla="*/ 108839 w 5421067"/>
                <a:gd name="connsiteY5" fmla="*/ 2712298 h 5368412"/>
                <a:gd name="connsiteX0" fmla="*/ 108839 w 5480256"/>
                <a:gd name="connsiteY0" fmla="*/ 2656720 h 5312834"/>
                <a:gd name="connsiteX1" fmla="*/ 732953 w 5480256"/>
                <a:gd name="connsiteY1" fmla="*/ 987577 h 5312834"/>
                <a:gd name="connsiteX2" fmla="*/ 2764953 w 5480256"/>
                <a:gd name="connsiteY2" fmla="*/ 606 h 5312834"/>
                <a:gd name="connsiteX3" fmla="*/ 4303469 w 5480256"/>
                <a:gd name="connsiteY3" fmla="*/ 871463 h 5312834"/>
                <a:gd name="connsiteX4" fmla="*/ 5421067 w 5480256"/>
                <a:gd name="connsiteY4" fmla="*/ 2656720 h 5312834"/>
                <a:gd name="connsiteX5" fmla="*/ 2764953 w 5480256"/>
                <a:gd name="connsiteY5" fmla="*/ 5312834 h 5312834"/>
                <a:gd name="connsiteX6" fmla="*/ 108839 w 5480256"/>
                <a:gd name="connsiteY6" fmla="*/ 2656720 h 5312834"/>
                <a:gd name="connsiteX0" fmla="*/ 108839 w 5544800"/>
                <a:gd name="connsiteY0" fmla="*/ 2666351 h 5322465"/>
                <a:gd name="connsiteX1" fmla="*/ 732953 w 5544800"/>
                <a:gd name="connsiteY1" fmla="*/ 997208 h 5322465"/>
                <a:gd name="connsiteX2" fmla="*/ 2764953 w 5544800"/>
                <a:gd name="connsiteY2" fmla="*/ 10237 h 5322465"/>
                <a:gd name="connsiteX3" fmla="*/ 4971126 w 5544800"/>
                <a:gd name="connsiteY3" fmla="*/ 619837 h 5322465"/>
                <a:gd name="connsiteX4" fmla="*/ 5421067 w 5544800"/>
                <a:gd name="connsiteY4" fmla="*/ 2666351 h 5322465"/>
                <a:gd name="connsiteX5" fmla="*/ 2764953 w 5544800"/>
                <a:gd name="connsiteY5" fmla="*/ 5322465 h 5322465"/>
                <a:gd name="connsiteX6" fmla="*/ 108839 w 5544800"/>
                <a:gd name="connsiteY6" fmla="*/ 2666351 h 5322465"/>
                <a:gd name="connsiteX0" fmla="*/ 108839 w 5237336"/>
                <a:gd name="connsiteY0" fmla="*/ 2666351 h 5322940"/>
                <a:gd name="connsiteX1" fmla="*/ 732953 w 5237336"/>
                <a:gd name="connsiteY1" fmla="*/ 997208 h 5322940"/>
                <a:gd name="connsiteX2" fmla="*/ 2764953 w 5237336"/>
                <a:gd name="connsiteY2" fmla="*/ 10237 h 5322940"/>
                <a:gd name="connsiteX3" fmla="*/ 4971126 w 5237336"/>
                <a:gd name="connsiteY3" fmla="*/ 619837 h 5322940"/>
                <a:gd name="connsiteX4" fmla="*/ 4927582 w 5237336"/>
                <a:gd name="connsiteY4" fmla="*/ 2869551 h 5322940"/>
                <a:gd name="connsiteX5" fmla="*/ 2764953 w 5237336"/>
                <a:gd name="connsiteY5" fmla="*/ 5322465 h 5322940"/>
                <a:gd name="connsiteX6" fmla="*/ 108839 w 5237336"/>
                <a:gd name="connsiteY6" fmla="*/ 2666351 h 5322940"/>
                <a:gd name="connsiteX0" fmla="*/ 108839 w 5705147"/>
                <a:gd name="connsiteY0" fmla="*/ 2666351 h 5325044"/>
                <a:gd name="connsiteX1" fmla="*/ 732953 w 5705147"/>
                <a:gd name="connsiteY1" fmla="*/ 997208 h 5325044"/>
                <a:gd name="connsiteX2" fmla="*/ 2764953 w 5705147"/>
                <a:gd name="connsiteY2" fmla="*/ 10237 h 5325044"/>
                <a:gd name="connsiteX3" fmla="*/ 4971126 w 5705147"/>
                <a:gd name="connsiteY3" fmla="*/ 619837 h 5325044"/>
                <a:gd name="connsiteX4" fmla="*/ 5609754 w 5705147"/>
                <a:gd name="connsiteY4" fmla="*/ 3116294 h 5325044"/>
                <a:gd name="connsiteX5" fmla="*/ 2764953 w 5705147"/>
                <a:gd name="connsiteY5" fmla="*/ 5322465 h 5325044"/>
                <a:gd name="connsiteX6" fmla="*/ 108839 w 5705147"/>
                <a:gd name="connsiteY6" fmla="*/ 2666351 h 5325044"/>
                <a:gd name="connsiteX0" fmla="*/ 49424 w 5645732"/>
                <a:gd name="connsiteY0" fmla="*/ 2666351 h 5343874"/>
                <a:gd name="connsiteX1" fmla="*/ 673538 w 5645732"/>
                <a:gd name="connsiteY1" fmla="*/ 997208 h 5343874"/>
                <a:gd name="connsiteX2" fmla="*/ 2705538 w 5645732"/>
                <a:gd name="connsiteY2" fmla="*/ 10237 h 5343874"/>
                <a:gd name="connsiteX3" fmla="*/ 4911711 w 5645732"/>
                <a:gd name="connsiteY3" fmla="*/ 619837 h 5343874"/>
                <a:gd name="connsiteX4" fmla="*/ 5550339 w 5645732"/>
                <a:gd name="connsiteY4" fmla="*/ 3116294 h 5343874"/>
                <a:gd name="connsiteX5" fmla="*/ 2705538 w 5645732"/>
                <a:gd name="connsiteY5" fmla="*/ 5322465 h 5343874"/>
                <a:gd name="connsiteX6" fmla="*/ 339710 w 5645732"/>
                <a:gd name="connsiteY6" fmla="*/ 4146808 h 5343874"/>
                <a:gd name="connsiteX7" fmla="*/ 49424 w 5645732"/>
                <a:gd name="connsiteY7" fmla="*/ 2666351 h 5343874"/>
                <a:gd name="connsiteX0" fmla="*/ 180841 w 5777149"/>
                <a:gd name="connsiteY0" fmla="*/ 2666351 h 5335133"/>
                <a:gd name="connsiteX1" fmla="*/ 804955 w 5777149"/>
                <a:gd name="connsiteY1" fmla="*/ 997208 h 5335133"/>
                <a:gd name="connsiteX2" fmla="*/ 2836955 w 5777149"/>
                <a:gd name="connsiteY2" fmla="*/ 10237 h 5335133"/>
                <a:gd name="connsiteX3" fmla="*/ 5043128 w 5777149"/>
                <a:gd name="connsiteY3" fmla="*/ 619837 h 5335133"/>
                <a:gd name="connsiteX4" fmla="*/ 5681756 w 5777149"/>
                <a:gd name="connsiteY4" fmla="*/ 3116294 h 5335133"/>
                <a:gd name="connsiteX5" fmla="*/ 2836955 w 5777149"/>
                <a:gd name="connsiteY5" fmla="*/ 5322465 h 5335133"/>
                <a:gd name="connsiteX6" fmla="*/ 238898 w 5777149"/>
                <a:gd name="connsiteY6" fmla="*/ 3958122 h 5335133"/>
                <a:gd name="connsiteX7" fmla="*/ 180841 w 5777149"/>
                <a:gd name="connsiteY7" fmla="*/ 2666351 h 5335133"/>
                <a:gd name="connsiteX0" fmla="*/ 162747 w 5788084"/>
                <a:gd name="connsiteY0" fmla="*/ 2274466 h 5335133"/>
                <a:gd name="connsiteX1" fmla="*/ 815890 w 5788084"/>
                <a:gd name="connsiteY1" fmla="*/ 997208 h 5335133"/>
                <a:gd name="connsiteX2" fmla="*/ 2847890 w 5788084"/>
                <a:gd name="connsiteY2" fmla="*/ 10237 h 5335133"/>
                <a:gd name="connsiteX3" fmla="*/ 5054063 w 5788084"/>
                <a:gd name="connsiteY3" fmla="*/ 619837 h 5335133"/>
                <a:gd name="connsiteX4" fmla="*/ 5692691 w 5788084"/>
                <a:gd name="connsiteY4" fmla="*/ 3116294 h 5335133"/>
                <a:gd name="connsiteX5" fmla="*/ 2847890 w 5788084"/>
                <a:gd name="connsiteY5" fmla="*/ 5322465 h 5335133"/>
                <a:gd name="connsiteX6" fmla="*/ 249833 w 5788084"/>
                <a:gd name="connsiteY6" fmla="*/ 3958122 h 5335133"/>
                <a:gd name="connsiteX7" fmla="*/ 162747 w 5788084"/>
                <a:gd name="connsiteY7" fmla="*/ 2274466 h 533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084" h="5335133">
                  <a:moveTo>
                    <a:pt x="162747" y="2274466"/>
                  </a:moveTo>
                  <a:cubicBezTo>
                    <a:pt x="257090" y="1780980"/>
                    <a:pt x="373204" y="1439894"/>
                    <a:pt x="815890" y="997208"/>
                  </a:cubicBezTo>
                  <a:cubicBezTo>
                    <a:pt x="1258576" y="554522"/>
                    <a:pt x="2141528" y="73132"/>
                    <a:pt x="2847890" y="10237"/>
                  </a:cubicBezTo>
                  <a:cubicBezTo>
                    <a:pt x="3554252" y="-52658"/>
                    <a:pt x="4611377" y="177151"/>
                    <a:pt x="5054063" y="619837"/>
                  </a:cubicBezTo>
                  <a:cubicBezTo>
                    <a:pt x="5496749" y="1062523"/>
                    <a:pt x="6002329" y="2414770"/>
                    <a:pt x="5692691" y="3116294"/>
                  </a:cubicBezTo>
                  <a:cubicBezTo>
                    <a:pt x="5383053" y="3817818"/>
                    <a:pt x="3755033" y="5182160"/>
                    <a:pt x="2847890" y="5322465"/>
                  </a:cubicBezTo>
                  <a:cubicBezTo>
                    <a:pt x="1940747" y="5462770"/>
                    <a:pt x="692519" y="4400808"/>
                    <a:pt x="249833" y="3958122"/>
                  </a:cubicBezTo>
                  <a:cubicBezTo>
                    <a:pt x="-192853" y="3515436"/>
                    <a:pt x="68404" y="2767952"/>
                    <a:pt x="162747" y="2274466"/>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sp>
          <p:nvSpPr>
            <p:cNvPr id="6" name="椭圆 1"/>
            <p:cNvSpPr/>
            <p:nvPr userDrawn="1"/>
          </p:nvSpPr>
          <p:spPr>
            <a:xfrm rot="17526771">
              <a:off x="5527534" y="-479972"/>
              <a:ext cx="9526783" cy="8781257"/>
            </a:xfrm>
            <a:custGeom>
              <a:avLst/>
              <a:gdLst>
                <a:gd name="connsiteX0" fmla="*/ 0 w 5312228"/>
                <a:gd name="connsiteY0" fmla="*/ 2656114 h 5312228"/>
                <a:gd name="connsiteX1" fmla="*/ 2656114 w 5312228"/>
                <a:gd name="connsiteY1" fmla="*/ 0 h 5312228"/>
                <a:gd name="connsiteX2" fmla="*/ 5312228 w 5312228"/>
                <a:gd name="connsiteY2" fmla="*/ 2656114 h 5312228"/>
                <a:gd name="connsiteX3" fmla="*/ 2656114 w 5312228"/>
                <a:gd name="connsiteY3" fmla="*/ 5312228 h 5312228"/>
                <a:gd name="connsiteX4" fmla="*/ 0 w 5312228"/>
                <a:gd name="connsiteY4" fmla="*/ 2656114 h 5312228"/>
                <a:gd name="connsiteX0" fmla="*/ 108839 w 5421067"/>
                <a:gd name="connsiteY0" fmla="*/ 2712298 h 5368412"/>
                <a:gd name="connsiteX1" fmla="*/ 732953 w 5421067"/>
                <a:gd name="connsiteY1" fmla="*/ 1043155 h 5368412"/>
                <a:gd name="connsiteX2" fmla="*/ 2764953 w 5421067"/>
                <a:gd name="connsiteY2" fmla="*/ 56184 h 5368412"/>
                <a:gd name="connsiteX3" fmla="*/ 5421067 w 5421067"/>
                <a:gd name="connsiteY3" fmla="*/ 2712298 h 5368412"/>
                <a:gd name="connsiteX4" fmla="*/ 2764953 w 5421067"/>
                <a:gd name="connsiteY4" fmla="*/ 5368412 h 5368412"/>
                <a:gd name="connsiteX5" fmla="*/ 108839 w 5421067"/>
                <a:gd name="connsiteY5" fmla="*/ 2712298 h 5368412"/>
                <a:gd name="connsiteX0" fmla="*/ 108839 w 5480256"/>
                <a:gd name="connsiteY0" fmla="*/ 2656720 h 5312834"/>
                <a:gd name="connsiteX1" fmla="*/ 732953 w 5480256"/>
                <a:gd name="connsiteY1" fmla="*/ 987577 h 5312834"/>
                <a:gd name="connsiteX2" fmla="*/ 2764953 w 5480256"/>
                <a:gd name="connsiteY2" fmla="*/ 606 h 5312834"/>
                <a:gd name="connsiteX3" fmla="*/ 4303469 w 5480256"/>
                <a:gd name="connsiteY3" fmla="*/ 871463 h 5312834"/>
                <a:gd name="connsiteX4" fmla="*/ 5421067 w 5480256"/>
                <a:gd name="connsiteY4" fmla="*/ 2656720 h 5312834"/>
                <a:gd name="connsiteX5" fmla="*/ 2764953 w 5480256"/>
                <a:gd name="connsiteY5" fmla="*/ 5312834 h 5312834"/>
                <a:gd name="connsiteX6" fmla="*/ 108839 w 5480256"/>
                <a:gd name="connsiteY6" fmla="*/ 2656720 h 5312834"/>
                <a:gd name="connsiteX0" fmla="*/ 108839 w 5544800"/>
                <a:gd name="connsiteY0" fmla="*/ 2666351 h 5322465"/>
                <a:gd name="connsiteX1" fmla="*/ 732953 w 5544800"/>
                <a:gd name="connsiteY1" fmla="*/ 997208 h 5322465"/>
                <a:gd name="connsiteX2" fmla="*/ 2764953 w 5544800"/>
                <a:gd name="connsiteY2" fmla="*/ 10237 h 5322465"/>
                <a:gd name="connsiteX3" fmla="*/ 4971126 w 5544800"/>
                <a:gd name="connsiteY3" fmla="*/ 619837 h 5322465"/>
                <a:gd name="connsiteX4" fmla="*/ 5421067 w 5544800"/>
                <a:gd name="connsiteY4" fmla="*/ 2666351 h 5322465"/>
                <a:gd name="connsiteX5" fmla="*/ 2764953 w 5544800"/>
                <a:gd name="connsiteY5" fmla="*/ 5322465 h 5322465"/>
                <a:gd name="connsiteX6" fmla="*/ 108839 w 5544800"/>
                <a:gd name="connsiteY6" fmla="*/ 2666351 h 5322465"/>
                <a:gd name="connsiteX0" fmla="*/ 108839 w 5237336"/>
                <a:gd name="connsiteY0" fmla="*/ 2666351 h 5322940"/>
                <a:gd name="connsiteX1" fmla="*/ 732953 w 5237336"/>
                <a:gd name="connsiteY1" fmla="*/ 997208 h 5322940"/>
                <a:gd name="connsiteX2" fmla="*/ 2764953 w 5237336"/>
                <a:gd name="connsiteY2" fmla="*/ 10237 h 5322940"/>
                <a:gd name="connsiteX3" fmla="*/ 4971126 w 5237336"/>
                <a:gd name="connsiteY3" fmla="*/ 619837 h 5322940"/>
                <a:gd name="connsiteX4" fmla="*/ 4927582 w 5237336"/>
                <a:gd name="connsiteY4" fmla="*/ 2869551 h 5322940"/>
                <a:gd name="connsiteX5" fmla="*/ 2764953 w 5237336"/>
                <a:gd name="connsiteY5" fmla="*/ 5322465 h 5322940"/>
                <a:gd name="connsiteX6" fmla="*/ 108839 w 5237336"/>
                <a:gd name="connsiteY6" fmla="*/ 2666351 h 5322940"/>
                <a:gd name="connsiteX0" fmla="*/ 108839 w 5705147"/>
                <a:gd name="connsiteY0" fmla="*/ 2666351 h 5325044"/>
                <a:gd name="connsiteX1" fmla="*/ 732953 w 5705147"/>
                <a:gd name="connsiteY1" fmla="*/ 997208 h 5325044"/>
                <a:gd name="connsiteX2" fmla="*/ 2764953 w 5705147"/>
                <a:gd name="connsiteY2" fmla="*/ 10237 h 5325044"/>
                <a:gd name="connsiteX3" fmla="*/ 4971126 w 5705147"/>
                <a:gd name="connsiteY3" fmla="*/ 619837 h 5325044"/>
                <a:gd name="connsiteX4" fmla="*/ 5609754 w 5705147"/>
                <a:gd name="connsiteY4" fmla="*/ 3116294 h 5325044"/>
                <a:gd name="connsiteX5" fmla="*/ 2764953 w 5705147"/>
                <a:gd name="connsiteY5" fmla="*/ 5322465 h 5325044"/>
                <a:gd name="connsiteX6" fmla="*/ 108839 w 5705147"/>
                <a:gd name="connsiteY6" fmla="*/ 2666351 h 5325044"/>
                <a:gd name="connsiteX0" fmla="*/ 49424 w 5645732"/>
                <a:gd name="connsiteY0" fmla="*/ 2666351 h 5343874"/>
                <a:gd name="connsiteX1" fmla="*/ 673538 w 5645732"/>
                <a:gd name="connsiteY1" fmla="*/ 997208 h 5343874"/>
                <a:gd name="connsiteX2" fmla="*/ 2705538 w 5645732"/>
                <a:gd name="connsiteY2" fmla="*/ 10237 h 5343874"/>
                <a:gd name="connsiteX3" fmla="*/ 4911711 w 5645732"/>
                <a:gd name="connsiteY3" fmla="*/ 619837 h 5343874"/>
                <a:gd name="connsiteX4" fmla="*/ 5550339 w 5645732"/>
                <a:gd name="connsiteY4" fmla="*/ 3116294 h 5343874"/>
                <a:gd name="connsiteX5" fmla="*/ 2705538 w 5645732"/>
                <a:gd name="connsiteY5" fmla="*/ 5322465 h 5343874"/>
                <a:gd name="connsiteX6" fmla="*/ 339710 w 5645732"/>
                <a:gd name="connsiteY6" fmla="*/ 4146808 h 5343874"/>
                <a:gd name="connsiteX7" fmla="*/ 49424 w 5645732"/>
                <a:gd name="connsiteY7" fmla="*/ 2666351 h 5343874"/>
                <a:gd name="connsiteX0" fmla="*/ 180841 w 5777149"/>
                <a:gd name="connsiteY0" fmla="*/ 2666351 h 5335133"/>
                <a:gd name="connsiteX1" fmla="*/ 804955 w 5777149"/>
                <a:gd name="connsiteY1" fmla="*/ 997208 h 5335133"/>
                <a:gd name="connsiteX2" fmla="*/ 2836955 w 5777149"/>
                <a:gd name="connsiteY2" fmla="*/ 10237 h 5335133"/>
                <a:gd name="connsiteX3" fmla="*/ 5043128 w 5777149"/>
                <a:gd name="connsiteY3" fmla="*/ 619837 h 5335133"/>
                <a:gd name="connsiteX4" fmla="*/ 5681756 w 5777149"/>
                <a:gd name="connsiteY4" fmla="*/ 3116294 h 5335133"/>
                <a:gd name="connsiteX5" fmla="*/ 2836955 w 5777149"/>
                <a:gd name="connsiteY5" fmla="*/ 5322465 h 5335133"/>
                <a:gd name="connsiteX6" fmla="*/ 238898 w 5777149"/>
                <a:gd name="connsiteY6" fmla="*/ 3958122 h 5335133"/>
                <a:gd name="connsiteX7" fmla="*/ 180841 w 5777149"/>
                <a:gd name="connsiteY7" fmla="*/ 2666351 h 5335133"/>
                <a:gd name="connsiteX0" fmla="*/ 162747 w 5788084"/>
                <a:gd name="connsiteY0" fmla="*/ 2274466 h 5335133"/>
                <a:gd name="connsiteX1" fmla="*/ 815890 w 5788084"/>
                <a:gd name="connsiteY1" fmla="*/ 997208 h 5335133"/>
                <a:gd name="connsiteX2" fmla="*/ 2847890 w 5788084"/>
                <a:gd name="connsiteY2" fmla="*/ 10237 h 5335133"/>
                <a:gd name="connsiteX3" fmla="*/ 5054063 w 5788084"/>
                <a:gd name="connsiteY3" fmla="*/ 619837 h 5335133"/>
                <a:gd name="connsiteX4" fmla="*/ 5692691 w 5788084"/>
                <a:gd name="connsiteY4" fmla="*/ 3116294 h 5335133"/>
                <a:gd name="connsiteX5" fmla="*/ 2847890 w 5788084"/>
                <a:gd name="connsiteY5" fmla="*/ 5322465 h 5335133"/>
                <a:gd name="connsiteX6" fmla="*/ 249833 w 5788084"/>
                <a:gd name="connsiteY6" fmla="*/ 3958122 h 5335133"/>
                <a:gd name="connsiteX7" fmla="*/ 162747 w 5788084"/>
                <a:gd name="connsiteY7" fmla="*/ 2274466 h 533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084" h="5335133">
                  <a:moveTo>
                    <a:pt x="162747" y="2274466"/>
                  </a:moveTo>
                  <a:cubicBezTo>
                    <a:pt x="257090" y="1780980"/>
                    <a:pt x="373204" y="1439894"/>
                    <a:pt x="815890" y="997208"/>
                  </a:cubicBezTo>
                  <a:cubicBezTo>
                    <a:pt x="1258576" y="554522"/>
                    <a:pt x="2141528" y="73132"/>
                    <a:pt x="2847890" y="10237"/>
                  </a:cubicBezTo>
                  <a:cubicBezTo>
                    <a:pt x="3554252" y="-52658"/>
                    <a:pt x="4611377" y="177151"/>
                    <a:pt x="5054063" y="619837"/>
                  </a:cubicBezTo>
                  <a:cubicBezTo>
                    <a:pt x="5496749" y="1062523"/>
                    <a:pt x="6002329" y="2414770"/>
                    <a:pt x="5692691" y="3116294"/>
                  </a:cubicBezTo>
                  <a:cubicBezTo>
                    <a:pt x="5383053" y="3817818"/>
                    <a:pt x="3755033" y="5182160"/>
                    <a:pt x="2847890" y="5322465"/>
                  </a:cubicBezTo>
                  <a:cubicBezTo>
                    <a:pt x="1940747" y="5462770"/>
                    <a:pt x="692519" y="4400808"/>
                    <a:pt x="249833" y="3958122"/>
                  </a:cubicBezTo>
                  <a:cubicBezTo>
                    <a:pt x="-192853" y="3515436"/>
                    <a:pt x="68404" y="2767952"/>
                    <a:pt x="162747" y="2274466"/>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grpSp>
      <p:sp>
        <p:nvSpPr>
          <p:cNvPr id="8" name="文本占位符 6"/>
          <p:cNvSpPr>
            <a:spLocks noGrp="1"/>
          </p:cNvSpPr>
          <p:nvPr>
            <p:ph type="body" sz="quarter" idx="15" hasCustomPrompt="1"/>
          </p:nvPr>
        </p:nvSpPr>
        <p:spPr>
          <a:xfrm>
            <a:off x="4640704" y="660100"/>
            <a:ext cx="2910592" cy="2373032"/>
          </a:xfrm>
          <a:prstGeom prst="rect">
            <a:avLst/>
          </a:prstGeom>
        </p:spPr>
        <p:txBody>
          <a:bodyPr anchor="t"/>
          <a:lstStyle>
            <a:lvl1pPr marL="0" indent="0" algn="ctr">
              <a:lnSpc>
                <a:spcPct val="100000"/>
              </a:lnSpc>
              <a:buNone/>
              <a:defRPr sz="16600" b="1">
                <a:solidFill>
                  <a:schemeClr val="accent1">
                    <a:lumMod val="75000"/>
                  </a:schemeClr>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r>
              <a:rPr kumimoji="1" lang="en-US" altLang="zh-CN"/>
              <a:t>00</a:t>
            </a:r>
            <a:endParaRPr kumimoji="1" lang="zh-CN" altLang="en-US" dirty="0"/>
          </a:p>
        </p:txBody>
      </p:sp>
      <p:sp>
        <p:nvSpPr>
          <p:cNvPr id="9" name="文本占位符 6"/>
          <p:cNvSpPr>
            <a:spLocks noGrp="1"/>
          </p:cNvSpPr>
          <p:nvPr>
            <p:ph type="body" sz="quarter" idx="16"/>
          </p:nvPr>
        </p:nvSpPr>
        <p:spPr>
          <a:xfrm>
            <a:off x="3724507" y="3033133"/>
            <a:ext cx="4742986" cy="825190"/>
          </a:xfrm>
          <a:prstGeom prst="rect">
            <a:avLst/>
          </a:prstGeom>
        </p:spPr>
        <p:txBody>
          <a:bodyPr anchor="t"/>
          <a:lstStyle>
            <a:lvl1pPr marL="0" indent="0" algn="ctr">
              <a:lnSpc>
                <a:spcPct val="100000"/>
              </a:lnSpc>
              <a:buNone/>
              <a:defRPr sz="4000" b="0">
                <a:solidFill>
                  <a:schemeClr val="accent1">
                    <a:lumMod val="75000"/>
                  </a:schemeClr>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r>
              <a:rPr kumimoji="1" lang="zh-CN" altLang="en-US" smtClean="0"/>
              <a:t>单击此处编辑母版文本样式</a:t>
            </a:r>
          </a:p>
        </p:txBody>
      </p:sp>
    </p:spTree>
    <p:extLst>
      <p:ext uri="{BB962C8B-B14F-4D97-AF65-F5344CB8AC3E}">
        <p14:creationId xmlns:p14="http://schemas.microsoft.com/office/powerpoint/2010/main" xmlns="" val="12474120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副标题页_2">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7" name="组 6"/>
          <p:cNvGrpSpPr/>
          <p:nvPr userDrawn="1"/>
        </p:nvGrpSpPr>
        <p:grpSpPr>
          <a:xfrm>
            <a:off x="1955282" y="-1803666"/>
            <a:ext cx="7870890" cy="6691365"/>
            <a:chOff x="5067768" y="-852735"/>
            <a:chExt cx="9613786" cy="9526783"/>
          </a:xfrm>
        </p:grpSpPr>
        <p:sp>
          <p:nvSpPr>
            <p:cNvPr id="5" name="椭圆 1"/>
            <p:cNvSpPr/>
            <p:nvPr userDrawn="1"/>
          </p:nvSpPr>
          <p:spPr>
            <a:xfrm rot="19800000">
              <a:off x="5067768" y="-247745"/>
              <a:ext cx="9526783" cy="8781257"/>
            </a:xfrm>
            <a:custGeom>
              <a:avLst/>
              <a:gdLst>
                <a:gd name="connsiteX0" fmla="*/ 0 w 5312228"/>
                <a:gd name="connsiteY0" fmla="*/ 2656114 h 5312228"/>
                <a:gd name="connsiteX1" fmla="*/ 2656114 w 5312228"/>
                <a:gd name="connsiteY1" fmla="*/ 0 h 5312228"/>
                <a:gd name="connsiteX2" fmla="*/ 5312228 w 5312228"/>
                <a:gd name="connsiteY2" fmla="*/ 2656114 h 5312228"/>
                <a:gd name="connsiteX3" fmla="*/ 2656114 w 5312228"/>
                <a:gd name="connsiteY3" fmla="*/ 5312228 h 5312228"/>
                <a:gd name="connsiteX4" fmla="*/ 0 w 5312228"/>
                <a:gd name="connsiteY4" fmla="*/ 2656114 h 5312228"/>
                <a:gd name="connsiteX0" fmla="*/ 108839 w 5421067"/>
                <a:gd name="connsiteY0" fmla="*/ 2712298 h 5368412"/>
                <a:gd name="connsiteX1" fmla="*/ 732953 w 5421067"/>
                <a:gd name="connsiteY1" fmla="*/ 1043155 h 5368412"/>
                <a:gd name="connsiteX2" fmla="*/ 2764953 w 5421067"/>
                <a:gd name="connsiteY2" fmla="*/ 56184 h 5368412"/>
                <a:gd name="connsiteX3" fmla="*/ 5421067 w 5421067"/>
                <a:gd name="connsiteY3" fmla="*/ 2712298 h 5368412"/>
                <a:gd name="connsiteX4" fmla="*/ 2764953 w 5421067"/>
                <a:gd name="connsiteY4" fmla="*/ 5368412 h 5368412"/>
                <a:gd name="connsiteX5" fmla="*/ 108839 w 5421067"/>
                <a:gd name="connsiteY5" fmla="*/ 2712298 h 5368412"/>
                <a:gd name="connsiteX0" fmla="*/ 108839 w 5480256"/>
                <a:gd name="connsiteY0" fmla="*/ 2656720 h 5312834"/>
                <a:gd name="connsiteX1" fmla="*/ 732953 w 5480256"/>
                <a:gd name="connsiteY1" fmla="*/ 987577 h 5312834"/>
                <a:gd name="connsiteX2" fmla="*/ 2764953 w 5480256"/>
                <a:gd name="connsiteY2" fmla="*/ 606 h 5312834"/>
                <a:gd name="connsiteX3" fmla="*/ 4303469 w 5480256"/>
                <a:gd name="connsiteY3" fmla="*/ 871463 h 5312834"/>
                <a:gd name="connsiteX4" fmla="*/ 5421067 w 5480256"/>
                <a:gd name="connsiteY4" fmla="*/ 2656720 h 5312834"/>
                <a:gd name="connsiteX5" fmla="*/ 2764953 w 5480256"/>
                <a:gd name="connsiteY5" fmla="*/ 5312834 h 5312834"/>
                <a:gd name="connsiteX6" fmla="*/ 108839 w 5480256"/>
                <a:gd name="connsiteY6" fmla="*/ 2656720 h 5312834"/>
                <a:gd name="connsiteX0" fmla="*/ 108839 w 5544800"/>
                <a:gd name="connsiteY0" fmla="*/ 2666351 h 5322465"/>
                <a:gd name="connsiteX1" fmla="*/ 732953 w 5544800"/>
                <a:gd name="connsiteY1" fmla="*/ 997208 h 5322465"/>
                <a:gd name="connsiteX2" fmla="*/ 2764953 w 5544800"/>
                <a:gd name="connsiteY2" fmla="*/ 10237 h 5322465"/>
                <a:gd name="connsiteX3" fmla="*/ 4971126 w 5544800"/>
                <a:gd name="connsiteY3" fmla="*/ 619837 h 5322465"/>
                <a:gd name="connsiteX4" fmla="*/ 5421067 w 5544800"/>
                <a:gd name="connsiteY4" fmla="*/ 2666351 h 5322465"/>
                <a:gd name="connsiteX5" fmla="*/ 2764953 w 5544800"/>
                <a:gd name="connsiteY5" fmla="*/ 5322465 h 5322465"/>
                <a:gd name="connsiteX6" fmla="*/ 108839 w 5544800"/>
                <a:gd name="connsiteY6" fmla="*/ 2666351 h 5322465"/>
                <a:gd name="connsiteX0" fmla="*/ 108839 w 5237336"/>
                <a:gd name="connsiteY0" fmla="*/ 2666351 h 5322940"/>
                <a:gd name="connsiteX1" fmla="*/ 732953 w 5237336"/>
                <a:gd name="connsiteY1" fmla="*/ 997208 h 5322940"/>
                <a:gd name="connsiteX2" fmla="*/ 2764953 w 5237336"/>
                <a:gd name="connsiteY2" fmla="*/ 10237 h 5322940"/>
                <a:gd name="connsiteX3" fmla="*/ 4971126 w 5237336"/>
                <a:gd name="connsiteY3" fmla="*/ 619837 h 5322940"/>
                <a:gd name="connsiteX4" fmla="*/ 4927582 w 5237336"/>
                <a:gd name="connsiteY4" fmla="*/ 2869551 h 5322940"/>
                <a:gd name="connsiteX5" fmla="*/ 2764953 w 5237336"/>
                <a:gd name="connsiteY5" fmla="*/ 5322465 h 5322940"/>
                <a:gd name="connsiteX6" fmla="*/ 108839 w 5237336"/>
                <a:gd name="connsiteY6" fmla="*/ 2666351 h 5322940"/>
                <a:gd name="connsiteX0" fmla="*/ 108839 w 5705147"/>
                <a:gd name="connsiteY0" fmla="*/ 2666351 h 5325044"/>
                <a:gd name="connsiteX1" fmla="*/ 732953 w 5705147"/>
                <a:gd name="connsiteY1" fmla="*/ 997208 h 5325044"/>
                <a:gd name="connsiteX2" fmla="*/ 2764953 w 5705147"/>
                <a:gd name="connsiteY2" fmla="*/ 10237 h 5325044"/>
                <a:gd name="connsiteX3" fmla="*/ 4971126 w 5705147"/>
                <a:gd name="connsiteY3" fmla="*/ 619837 h 5325044"/>
                <a:gd name="connsiteX4" fmla="*/ 5609754 w 5705147"/>
                <a:gd name="connsiteY4" fmla="*/ 3116294 h 5325044"/>
                <a:gd name="connsiteX5" fmla="*/ 2764953 w 5705147"/>
                <a:gd name="connsiteY5" fmla="*/ 5322465 h 5325044"/>
                <a:gd name="connsiteX6" fmla="*/ 108839 w 5705147"/>
                <a:gd name="connsiteY6" fmla="*/ 2666351 h 5325044"/>
                <a:gd name="connsiteX0" fmla="*/ 49424 w 5645732"/>
                <a:gd name="connsiteY0" fmla="*/ 2666351 h 5343874"/>
                <a:gd name="connsiteX1" fmla="*/ 673538 w 5645732"/>
                <a:gd name="connsiteY1" fmla="*/ 997208 h 5343874"/>
                <a:gd name="connsiteX2" fmla="*/ 2705538 w 5645732"/>
                <a:gd name="connsiteY2" fmla="*/ 10237 h 5343874"/>
                <a:gd name="connsiteX3" fmla="*/ 4911711 w 5645732"/>
                <a:gd name="connsiteY3" fmla="*/ 619837 h 5343874"/>
                <a:gd name="connsiteX4" fmla="*/ 5550339 w 5645732"/>
                <a:gd name="connsiteY4" fmla="*/ 3116294 h 5343874"/>
                <a:gd name="connsiteX5" fmla="*/ 2705538 w 5645732"/>
                <a:gd name="connsiteY5" fmla="*/ 5322465 h 5343874"/>
                <a:gd name="connsiteX6" fmla="*/ 339710 w 5645732"/>
                <a:gd name="connsiteY6" fmla="*/ 4146808 h 5343874"/>
                <a:gd name="connsiteX7" fmla="*/ 49424 w 5645732"/>
                <a:gd name="connsiteY7" fmla="*/ 2666351 h 5343874"/>
                <a:gd name="connsiteX0" fmla="*/ 180841 w 5777149"/>
                <a:gd name="connsiteY0" fmla="*/ 2666351 h 5335133"/>
                <a:gd name="connsiteX1" fmla="*/ 804955 w 5777149"/>
                <a:gd name="connsiteY1" fmla="*/ 997208 h 5335133"/>
                <a:gd name="connsiteX2" fmla="*/ 2836955 w 5777149"/>
                <a:gd name="connsiteY2" fmla="*/ 10237 h 5335133"/>
                <a:gd name="connsiteX3" fmla="*/ 5043128 w 5777149"/>
                <a:gd name="connsiteY3" fmla="*/ 619837 h 5335133"/>
                <a:gd name="connsiteX4" fmla="*/ 5681756 w 5777149"/>
                <a:gd name="connsiteY4" fmla="*/ 3116294 h 5335133"/>
                <a:gd name="connsiteX5" fmla="*/ 2836955 w 5777149"/>
                <a:gd name="connsiteY5" fmla="*/ 5322465 h 5335133"/>
                <a:gd name="connsiteX6" fmla="*/ 238898 w 5777149"/>
                <a:gd name="connsiteY6" fmla="*/ 3958122 h 5335133"/>
                <a:gd name="connsiteX7" fmla="*/ 180841 w 5777149"/>
                <a:gd name="connsiteY7" fmla="*/ 2666351 h 5335133"/>
                <a:gd name="connsiteX0" fmla="*/ 162747 w 5788084"/>
                <a:gd name="connsiteY0" fmla="*/ 2274466 h 5335133"/>
                <a:gd name="connsiteX1" fmla="*/ 815890 w 5788084"/>
                <a:gd name="connsiteY1" fmla="*/ 997208 h 5335133"/>
                <a:gd name="connsiteX2" fmla="*/ 2847890 w 5788084"/>
                <a:gd name="connsiteY2" fmla="*/ 10237 h 5335133"/>
                <a:gd name="connsiteX3" fmla="*/ 5054063 w 5788084"/>
                <a:gd name="connsiteY3" fmla="*/ 619837 h 5335133"/>
                <a:gd name="connsiteX4" fmla="*/ 5692691 w 5788084"/>
                <a:gd name="connsiteY4" fmla="*/ 3116294 h 5335133"/>
                <a:gd name="connsiteX5" fmla="*/ 2847890 w 5788084"/>
                <a:gd name="connsiteY5" fmla="*/ 5322465 h 5335133"/>
                <a:gd name="connsiteX6" fmla="*/ 249833 w 5788084"/>
                <a:gd name="connsiteY6" fmla="*/ 3958122 h 5335133"/>
                <a:gd name="connsiteX7" fmla="*/ 162747 w 5788084"/>
                <a:gd name="connsiteY7" fmla="*/ 2274466 h 533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084" h="5335133">
                  <a:moveTo>
                    <a:pt x="162747" y="2274466"/>
                  </a:moveTo>
                  <a:cubicBezTo>
                    <a:pt x="257090" y="1780980"/>
                    <a:pt x="373204" y="1439894"/>
                    <a:pt x="815890" y="997208"/>
                  </a:cubicBezTo>
                  <a:cubicBezTo>
                    <a:pt x="1258576" y="554522"/>
                    <a:pt x="2141528" y="73132"/>
                    <a:pt x="2847890" y="10237"/>
                  </a:cubicBezTo>
                  <a:cubicBezTo>
                    <a:pt x="3554252" y="-52658"/>
                    <a:pt x="4611377" y="177151"/>
                    <a:pt x="5054063" y="619837"/>
                  </a:cubicBezTo>
                  <a:cubicBezTo>
                    <a:pt x="5496749" y="1062523"/>
                    <a:pt x="6002329" y="2414770"/>
                    <a:pt x="5692691" y="3116294"/>
                  </a:cubicBezTo>
                  <a:cubicBezTo>
                    <a:pt x="5383053" y="3817818"/>
                    <a:pt x="3755033" y="5182160"/>
                    <a:pt x="2847890" y="5322465"/>
                  </a:cubicBezTo>
                  <a:cubicBezTo>
                    <a:pt x="1940747" y="5462770"/>
                    <a:pt x="692519" y="4400808"/>
                    <a:pt x="249833" y="3958122"/>
                  </a:cubicBezTo>
                  <a:cubicBezTo>
                    <a:pt x="-192853" y="3515436"/>
                    <a:pt x="68404" y="2767952"/>
                    <a:pt x="162747" y="2274466"/>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sp>
          <p:nvSpPr>
            <p:cNvPr id="6" name="椭圆 1"/>
            <p:cNvSpPr/>
            <p:nvPr userDrawn="1"/>
          </p:nvSpPr>
          <p:spPr>
            <a:xfrm rot="17526771">
              <a:off x="5527534" y="-479972"/>
              <a:ext cx="9526783" cy="8781257"/>
            </a:xfrm>
            <a:custGeom>
              <a:avLst/>
              <a:gdLst>
                <a:gd name="connsiteX0" fmla="*/ 0 w 5312228"/>
                <a:gd name="connsiteY0" fmla="*/ 2656114 h 5312228"/>
                <a:gd name="connsiteX1" fmla="*/ 2656114 w 5312228"/>
                <a:gd name="connsiteY1" fmla="*/ 0 h 5312228"/>
                <a:gd name="connsiteX2" fmla="*/ 5312228 w 5312228"/>
                <a:gd name="connsiteY2" fmla="*/ 2656114 h 5312228"/>
                <a:gd name="connsiteX3" fmla="*/ 2656114 w 5312228"/>
                <a:gd name="connsiteY3" fmla="*/ 5312228 h 5312228"/>
                <a:gd name="connsiteX4" fmla="*/ 0 w 5312228"/>
                <a:gd name="connsiteY4" fmla="*/ 2656114 h 5312228"/>
                <a:gd name="connsiteX0" fmla="*/ 108839 w 5421067"/>
                <a:gd name="connsiteY0" fmla="*/ 2712298 h 5368412"/>
                <a:gd name="connsiteX1" fmla="*/ 732953 w 5421067"/>
                <a:gd name="connsiteY1" fmla="*/ 1043155 h 5368412"/>
                <a:gd name="connsiteX2" fmla="*/ 2764953 w 5421067"/>
                <a:gd name="connsiteY2" fmla="*/ 56184 h 5368412"/>
                <a:gd name="connsiteX3" fmla="*/ 5421067 w 5421067"/>
                <a:gd name="connsiteY3" fmla="*/ 2712298 h 5368412"/>
                <a:gd name="connsiteX4" fmla="*/ 2764953 w 5421067"/>
                <a:gd name="connsiteY4" fmla="*/ 5368412 h 5368412"/>
                <a:gd name="connsiteX5" fmla="*/ 108839 w 5421067"/>
                <a:gd name="connsiteY5" fmla="*/ 2712298 h 5368412"/>
                <a:gd name="connsiteX0" fmla="*/ 108839 w 5480256"/>
                <a:gd name="connsiteY0" fmla="*/ 2656720 h 5312834"/>
                <a:gd name="connsiteX1" fmla="*/ 732953 w 5480256"/>
                <a:gd name="connsiteY1" fmla="*/ 987577 h 5312834"/>
                <a:gd name="connsiteX2" fmla="*/ 2764953 w 5480256"/>
                <a:gd name="connsiteY2" fmla="*/ 606 h 5312834"/>
                <a:gd name="connsiteX3" fmla="*/ 4303469 w 5480256"/>
                <a:gd name="connsiteY3" fmla="*/ 871463 h 5312834"/>
                <a:gd name="connsiteX4" fmla="*/ 5421067 w 5480256"/>
                <a:gd name="connsiteY4" fmla="*/ 2656720 h 5312834"/>
                <a:gd name="connsiteX5" fmla="*/ 2764953 w 5480256"/>
                <a:gd name="connsiteY5" fmla="*/ 5312834 h 5312834"/>
                <a:gd name="connsiteX6" fmla="*/ 108839 w 5480256"/>
                <a:gd name="connsiteY6" fmla="*/ 2656720 h 5312834"/>
                <a:gd name="connsiteX0" fmla="*/ 108839 w 5544800"/>
                <a:gd name="connsiteY0" fmla="*/ 2666351 h 5322465"/>
                <a:gd name="connsiteX1" fmla="*/ 732953 w 5544800"/>
                <a:gd name="connsiteY1" fmla="*/ 997208 h 5322465"/>
                <a:gd name="connsiteX2" fmla="*/ 2764953 w 5544800"/>
                <a:gd name="connsiteY2" fmla="*/ 10237 h 5322465"/>
                <a:gd name="connsiteX3" fmla="*/ 4971126 w 5544800"/>
                <a:gd name="connsiteY3" fmla="*/ 619837 h 5322465"/>
                <a:gd name="connsiteX4" fmla="*/ 5421067 w 5544800"/>
                <a:gd name="connsiteY4" fmla="*/ 2666351 h 5322465"/>
                <a:gd name="connsiteX5" fmla="*/ 2764953 w 5544800"/>
                <a:gd name="connsiteY5" fmla="*/ 5322465 h 5322465"/>
                <a:gd name="connsiteX6" fmla="*/ 108839 w 5544800"/>
                <a:gd name="connsiteY6" fmla="*/ 2666351 h 5322465"/>
                <a:gd name="connsiteX0" fmla="*/ 108839 w 5237336"/>
                <a:gd name="connsiteY0" fmla="*/ 2666351 h 5322940"/>
                <a:gd name="connsiteX1" fmla="*/ 732953 w 5237336"/>
                <a:gd name="connsiteY1" fmla="*/ 997208 h 5322940"/>
                <a:gd name="connsiteX2" fmla="*/ 2764953 w 5237336"/>
                <a:gd name="connsiteY2" fmla="*/ 10237 h 5322940"/>
                <a:gd name="connsiteX3" fmla="*/ 4971126 w 5237336"/>
                <a:gd name="connsiteY3" fmla="*/ 619837 h 5322940"/>
                <a:gd name="connsiteX4" fmla="*/ 4927582 w 5237336"/>
                <a:gd name="connsiteY4" fmla="*/ 2869551 h 5322940"/>
                <a:gd name="connsiteX5" fmla="*/ 2764953 w 5237336"/>
                <a:gd name="connsiteY5" fmla="*/ 5322465 h 5322940"/>
                <a:gd name="connsiteX6" fmla="*/ 108839 w 5237336"/>
                <a:gd name="connsiteY6" fmla="*/ 2666351 h 5322940"/>
                <a:gd name="connsiteX0" fmla="*/ 108839 w 5705147"/>
                <a:gd name="connsiteY0" fmla="*/ 2666351 h 5325044"/>
                <a:gd name="connsiteX1" fmla="*/ 732953 w 5705147"/>
                <a:gd name="connsiteY1" fmla="*/ 997208 h 5325044"/>
                <a:gd name="connsiteX2" fmla="*/ 2764953 w 5705147"/>
                <a:gd name="connsiteY2" fmla="*/ 10237 h 5325044"/>
                <a:gd name="connsiteX3" fmla="*/ 4971126 w 5705147"/>
                <a:gd name="connsiteY3" fmla="*/ 619837 h 5325044"/>
                <a:gd name="connsiteX4" fmla="*/ 5609754 w 5705147"/>
                <a:gd name="connsiteY4" fmla="*/ 3116294 h 5325044"/>
                <a:gd name="connsiteX5" fmla="*/ 2764953 w 5705147"/>
                <a:gd name="connsiteY5" fmla="*/ 5322465 h 5325044"/>
                <a:gd name="connsiteX6" fmla="*/ 108839 w 5705147"/>
                <a:gd name="connsiteY6" fmla="*/ 2666351 h 5325044"/>
                <a:gd name="connsiteX0" fmla="*/ 49424 w 5645732"/>
                <a:gd name="connsiteY0" fmla="*/ 2666351 h 5343874"/>
                <a:gd name="connsiteX1" fmla="*/ 673538 w 5645732"/>
                <a:gd name="connsiteY1" fmla="*/ 997208 h 5343874"/>
                <a:gd name="connsiteX2" fmla="*/ 2705538 w 5645732"/>
                <a:gd name="connsiteY2" fmla="*/ 10237 h 5343874"/>
                <a:gd name="connsiteX3" fmla="*/ 4911711 w 5645732"/>
                <a:gd name="connsiteY3" fmla="*/ 619837 h 5343874"/>
                <a:gd name="connsiteX4" fmla="*/ 5550339 w 5645732"/>
                <a:gd name="connsiteY4" fmla="*/ 3116294 h 5343874"/>
                <a:gd name="connsiteX5" fmla="*/ 2705538 w 5645732"/>
                <a:gd name="connsiteY5" fmla="*/ 5322465 h 5343874"/>
                <a:gd name="connsiteX6" fmla="*/ 339710 w 5645732"/>
                <a:gd name="connsiteY6" fmla="*/ 4146808 h 5343874"/>
                <a:gd name="connsiteX7" fmla="*/ 49424 w 5645732"/>
                <a:gd name="connsiteY7" fmla="*/ 2666351 h 5343874"/>
                <a:gd name="connsiteX0" fmla="*/ 180841 w 5777149"/>
                <a:gd name="connsiteY0" fmla="*/ 2666351 h 5335133"/>
                <a:gd name="connsiteX1" fmla="*/ 804955 w 5777149"/>
                <a:gd name="connsiteY1" fmla="*/ 997208 h 5335133"/>
                <a:gd name="connsiteX2" fmla="*/ 2836955 w 5777149"/>
                <a:gd name="connsiteY2" fmla="*/ 10237 h 5335133"/>
                <a:gd name="connsiteX3" fmla="*/ 5043128 w 5777149"/>
                <a:gd name="connsiteY3" fmla="*/ 619837 h 5335133"/>
                <a:gd name="connsiteX4" fmla="*/ 5681756 w 5777149"/>
                <a:gd name="connsiteY4" fmla="*/ 3116294 h 5335133"/>
                <a:gd name="connsiteX5" fmla="*/ 2836955 w 5777149"/>
                <a:gd name="connsiteY5" fmla="*/ 5322465 h 5335133"/>
                <a:gd name="connsiteX6" fmla="*/ 238898 w 5777149"/>
                <a:gd name="connsiteY6" fmla="*/ 3958122 h 5335133"/>
                <a:gd name="connsiteX7" fmla="*/ 180841 w 5777149"/>
                <a:gd name="connsiteY7" fmla="*/ 2666351 h 5335133"/>
                <a:gd name="connsiteX0" fmla="*/ 162747 w 5788084"/>
                <a:gd name="connsiteY0" fmla="*/ 2274466 h 5335133"/>
                <a:gd name="connsiteX1" fmla="*/ 815890 w 5788084"/>
                <a:gd name="connsiteY1" fmla="*/ 997208 h 5335133"/>
                <a:gd name="connsiteX2" fmla="*/ 2847890 w 5788084"/>
                <a:gd name="connsiteY2" fmla="*/ 10237 h 5335133"/>
                <a:gd name="connsiteX3" fmla="*/ 5054063 w 5788084"/>
                <a:gd name="connsiteY3" fmla="*/ 619837 h 5335133"/>
                <a:gd name="connsiteX4" fmla="*/ 5692691 w 5788084"/>
                <a:gd name="connsiteY4" fmla="*/ 3116294 h 5335133"/>
                <a:gd name="connsiteX5" fmla="*/ 2847890 w 5788084"/>
                <a:gd name="connsiteY5" fmla="*/ 5322465 h 5335133"/>
                <a:gd name="connsiteX6" fmla="*/ 249833 w 5788084"/>
                <a:gd name="connsiteY6" fmla="*/ 3958122 h 5335133"/>
                <a:gd name="connsiteX7" fmla="*/ 162747 w 5788084"/>
                <a:gd name="connsiteY7" fmla="*/ 2274466 h 533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084" h="5335133">
                  <a:moveTo>
                    <a:pt x="162747" y="2274466"/>
                  </a:moveTo>
                  <a:cubicBezTo>
                    <a:pt x="257090" y="1780980"/>
                    <a:pt x="373204" y="1439894"/>
                    <a:pt x="815890" y="997208"/>
                  </a:cubicBezTo>
                  <a:cubicBezTo>
                    <a:pt x="1258576" y="554522"/>
                    <a:pt x="2141528" y="73132"/>
                    <a:pt x="2847890" y="10237"/>
                  </a:cubicBezTo>
                  <a:cubicBezTo>
                    <a:pt x="3554252" y="-52658"/>
                    <a:pt x="4611377" y="177151"/>
                    <a:pt x="5054063" y="619837"/>
                  </a:cubicBezTo>
                  <a:cubicBezTo>
                    <a:pt x="5496749" y="1062523"/>
                    <a:pt x="6002329" y="2414770"/>
                    <a:pt x="5692691" y="3116294"/>
                  </a:cubicBezTo>
                  <a:cubicBezTo>
                    <a:pt x="5383053" y="3817818"/>
                    <a:pt x="3755033" y="5182160"/>
                    <a:pt x="2847890" y="5322465"/>
                  </a:cubicBezTo>
                  <a:cubicBezTo>
                    <a:pt x="1940747" y="5462770"/>
                    <a:pt x="692519" y="4400808"/>
                    <a:pt x="249833" y="3958122"/>
                  </a:cubicBezTo>
                  <a:cubicBezTo>
                    <a:pt x="-192853" y="3515436"/>
                    <a:pt x="68404" y="2767952"/>
                    <a:pt x="162747" y="2274466"/>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grpSp>
      <p:sp>
        <p:nvSpPr>
          <p:cNvPr id="8" name="文本占位符 6"/>
          <p:cNvSpPr>
            <a:spLocks noGrp="1"/>
          </p:cNvSpPr>
          <p:nvPr>
            <p:ph type="body" sz="quarter" idx="15" hasCustomPrompt="1"/>
          </p:nvPr>
        </p:nvSpPr>
        <p:spPr>
          <a:xfrm>
            <a:off x="4640704" y="660100"/>
            <a:ext cx="2910592" cy="2373032"/>
          </a:xfrm>
          <a:prstGeom prst="rect">
            <a:avLst/>
          </a:prstGeom>
        </p:spPr>
        <p:txBody>
          <a:bodyPr anchor="t"/>
          <a:lstStyle>
            <a:lvl1pPr marL="0" indent="0" algn="ctr">
              <a:lnSpc>
                <a:spcPct val="100000"/>
              </a:lnSpc>
              <a:buNone/>
              <a:defRPr sz="16600" b="1">
                <a:solidFill>
                  <a:schemeClr val="accent2">
                    <a:lumMod val="75000"/>
                  </a:schemeClr>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r>
              <a:rPr kumimoji="1" lang="en-US" altLang="zh-CN"/>
              <a:t>00</a:t>
            </a:r>
            <a:endParaRPr kumimoji="1" lang="zh-CN" altLang="en-US" dirty="0"/>
          </a:p>
        </p:txBody>
      </p:sp>
      <p:sp>
        <p:nvSpPr>
          <p:cNvPr id="9" name="文本占位符 6"/>
          <p:cNvSpPr>
            <a:spLocks noGrp="1"/>
          </p:cNvSpPr>
          <p:nvPr>
            <p:ph type="body" sz="quarter" idx="16"/>
          </p:nvPr>
        </p:nvSpPr>
        <p:spPr>
          <a:xfrm>
            <a:off x="3724507" y="3033133"/>
            <a:ext cx="4742986" cy="825190"/>
          </a:xfrm>
          <a:prstGeom prst="rect">
            <a:avLst/>
          </a:prstGeom>
        </p:spPr>
        <p:txBody>
          <a:bodyPr anchor="t"/>
          <a:lstStyle>
            <a:lvl1pPr marL="0" indent="0" algn="ctr">
              <a:lnSpc>
                <a:spcPct val="100000"/>
              </a:lnSpc>
              <a:buNone/>
              <a:defRPr sz="4000" b="0">
                <a:solidFill>
                  <a:schemeClr val="accent2">
                    <a:lumMod val="75000"/>
                  </a:schemeClr>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r>
              <a:rPr kumimoji="1" lang="zh-CN" altLang="en-US" smtClean="0"/>
              <a:t>单击此处编辑母版文本样式</a:t>
            </a:r>
          </a:p>
        </p:txBody>
      </p:sp>
    </p:spTree>
    <p:extLst>
      <p:ext uri="{BB962C8B-B14F-4D97-AF65-F5344CB8AC3E}">
        <p14:creationId xmlns:p14="http://schemas.microsoft.com/office/powerpoint/2010/main" xmlns="" val="18181502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副标题页_3">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7" name="组 6"/>
          <p:cNvGrpSpPr/>
          <p:nvPr userDrawn="1"/>
        </p:nvGrpSpPr>
        <p:grpSpPr>
          <a:xfrm>
            <a:off x="1955282" y="-1803666"/>
            <a:ext cx="7870890" cy="6691365"/>
            <a:chOff x="5067768" y="-852735"/>
            <a:chExt cx="9613786" cy="9526783"/>
          </a:xfrm>
        </p:grpSpPr>
        <p:sp>
          <p:nvSpPr>
            <p:cNvPr id="5" name="椭圆 1"/>
            <p:cNvSpPr/>
            <p:nvPr userDrawn="1"/>
          </p:nvSpPr>
          <p:spPr>
            <a:xfrm rot="19800000">
              <a:off x="5067768" y="-247745"/>
              <a:ext cx="9526783" cy="8781257"/>
            </a:xfrm>
            <a:custGeom>
              <a:avLst/>
              <a:gdLst>
                <a:gd name="connsiteX0" fmla="*/ 0 w 5312228"/>
                <a:gd name="connsiteY0" fmla="*/ 2656114 h 5312228"/>
                <a:gd name="connsiteX1" fmla="*/ 2656114 w 5312228"/>
                <a:gd name="connsiteY1" fmla="*/ 0 h 5312228"/>
                <a:gd name="connsiteX2" fmla="*/ 5312228 w 5312228"/>
                <a:gd name="connsiteY2" fmla="*/ 2656114 h 5312228"/>
                <a:gd name="connsiteX3" fmla="*/ 2656114 w 5312228"/>
                <a:gd name="connsiteY3" fmla="*/ 5312228 h 5312228"/>
                <a:gd name="connsiteX4" fmla="*/ 0 w 5312228"/>
                <a:gd name="connsiteY4" fmla="*/ 2656114 h 5312228"/>
                <a:gd name="connsiteX0" fmla="*/ 108839 w 5421067"/>
                <a:gd name="connsiteY0" fmla="*/ 2712298 h 5368412"/>
                <a:gd name="connsiteX1" fmla="*/ 732953 w 5421067"/>
                <a:gd name="connsiteY1" fmla="*/ 1043155 h 5368412"/>
                <a:gd name="connsiteX2" fmla="*/ 2764953 w 5421067"/>
                <a:gd name="connsiteY2" fmla="*/ 56184 h 5368412"/>
                <a:gd name="connsiteX3" fmla="*/ 5421067 w 5421067"/>
                <a:gd name="connsiteY3" fmla="*/ 2712298 h 5368412"/>
                <a:gd name="connsiteX4" fmla="*/ 2764953 w 5421067"/>
                <a:gd name="connsiteY4" fmla="*/ 5368412 h 5368412"/>
                <a:gd name="connsiteX5" fmla="*/ 108839 w 5421067"/>
                <a:gd name="connsiteY5" fmla="*/ 2712298 h 5368412"/>
                <a:gd name="connsiteX0" fmla="*/ 108839 w 5480256"/>
                <a:gd name="connsiteY0" fmla="*/ 2656720 h 5312834"/>
                <a:gd name="connsiteX1" fmla="*/ 732953 w 5480256"/>
                <a:gd name="connsiteY1" fmla="*/ 987577 h 5312834"/>
                <a:gd name="connsiteX2" fmla="*/ 2764953 w 5480256"/>
                <a:gd name="connsiteY2" fmla="*/ 606 h 5312834"/>
                <a:gd name="connsiteX3" fmla="*/ 4303469 w 5480256"/>
                <a:gd name="connsiteY3" fmla="*/ 871463 h 5312834"/>
                <a:gd name="connsiteX4" fmla="*/ 5421067 w 5480256"/>
                <a:gd name="connsiteY4" fmla="*/ 2656720 h 5312834"/>
                <a:gd name="connsiteX5" fmla="*/ 2764953 w 5480256"/>
                <a:gd name="connsiteY5" fmla="*/ 5312834 h 5312834"/>
                <a:gd name="connsiteX6" fmla="*/ 108839 w 5480256"/>
                <a:gd name="connsiteY6" fmla="*/ 2656720 h 5312834"/>
                <a:gd name="connsiteX0" fmla="*/ 108839 w 5544800"/>
                <a:gd name="connsiteY0" fmla="*/ 2666351 h 5322465"/>
                <a:gd name="connsiteX1" fmla="*/ 732953 w 5544800"/>
                <a:gd name="connsiteY1" fmla="*/ 997208 h 5322465"/>
                <a:gd name="connsiteX2" fmla="*/ 2764953 w 5544800"/>
                <a:gd name="connsiteY2" fmla="*/ 10237 h 5322465"/>
                <a:gd name="connsiteX3" fmla="*/ 4971126 w 5544800"/>
                <a:gd name="connsiteY3" fmla="*/ 619837 h 5322465"/>
                <a:gd name="connsiteX4" fmla="*/ 5421067 w 5544800"/>
                <a:gd name="connsiteY4" fmla="*/ 2666351 h 5322465"/>
                <a:gd name="connsiteX5" fmla="*/ 2764953 w 5544800"/>
                <a:gd name="connsiteY5" fmla="*/ 5322465 h 5322465"/>
                <a:gd name="connsiteX6" fmla="*/ 108839 w 5544800"/>
                <a:gd name="connsiteY6" fmla="*/ 2666351 h 5322465"/>
                <a:gd name="connsiteX0" fmla="*/ 108839 w 5237336"/>
                <a:gd name="connsiteY0" fmla="*/ 2666351 h 5322940"/>
                <a:gd name="connsiteX1" fmla="*/ 732953 w 5237336"/>
                <a:gd name="connsiteY1" fmla="*/ 997208 h 5322940"/>
                <a:gd name="connsiteX2" fmla="*/ 2764953 w 5237336"/>
                <a:gd name="connsiteY2" fmla="*/ 10237 h 5322940"/>
                <a:gd name="connsiteX3" fmla="*/ 4971126 w 5237336"/>
                <a:gd name="connsiteY3" fmla="*/ 619837 h 5322940"/>
                <a:gd name="connsiteX4" fmla="*/ 4927582 w 5237336"/>
                <a:gd name="connsiteY4" fmla="*/ 2869551 h 5322940"/>
                <a:gd name="connsiteX5" fmla="*/ 2764953 w 5237336"/>
                <a:gd name="connsiteY5" fmla="*/ 5322465 h 5322940"/>
                <a:gd name="connsiteX6" fmla="*/ 108839 w 5237336"/>
                <a:gd name="connsiteY6" fmla="*/ 2666351 h 5322940"/>
                <a:gd name="connsiteX0" fmla="*/ 108839 w 5705147"/>
                <a:gd name="connsiteY0" fmla="*/ 2666351 h 5325044"/>
                <a:gd name="connsiteX1" fmla="*/ 732953 w 5705147"/>
                <a:gd name="connsiteY1" fmla="*/ 997208 h 5325044"/>
                <a:gd name="connsiteX2" fmla="*/ 2764953 w 5705147"/>
                <a:gd name="connsiteY2" fmla="*/ 10237 h 5325044"/>
                <a:gd name="connsiteX3" fmla="*/ 4971126 w 5705147"/>
                <a:gd name="connsiteY3" fmla="*/ 619837 h 5325044"/>
                <a:gd name="connsiteX4" fmla="*/ 5609754 w 5705147"/>
                <a:gd name="connsiteY4" fmla="*/ 3116294 h 5325044"/>
                <a:gd name="connsiteX5" fmla="*/ 2764953 w 5705147"/>
                <a:gd name="connsiteY5" fmla="*/ 5322465 h 5325044"/>
                <a:gd name="connsiteX6" fmla="*/ 108839 w 5705147"/>
                <a:gd name="connsiteY6" fmla="*/ 2666351 h 5325044"/>
                <a:gd name="connsiteX0" fmla="*/ 49424 w 5645732"/>
                <a:gd name="connsiteY0" fmla="*/ 2666351 h 5343874"/>
                <a:gd name="connsiteX1" fmla="*/ 673538 w 5645732"/>
                <a:gd name="connsiteY1" fmla="*/ 997208 h 5343874"/>
                <a:gd name="connsiteX2" fmla="*/ 2705538 w 5645732"/>
                <a:gd name="connsiteY2" fmla="*/ 10237 h 5343874"/>
                <a:gd name="connsiteX3" fmla="*/ 4911711 w 5645732"/>
                <a:gd name="connsiteY3" fmla="*/ 619837 h 5343874"/>
                <a:gd name="connsiteX4" fmla="*/ 5550339 w 5645732"/>
                <a:gd name="connsiteY4" fmla="*/ 3116294 h 5343874"/>
                <a:gd name="connsiteX5" fmla="*/ 2705538 w 5645732"/>
                <a:gd name="connsiteY5" fmla="*/ 5322465 h 5343874"/>
                <a:gd name="connsiteX6" fmla="*/ 339710 w 5645732"/>
                <a:gd name="connsiteY6" fmla="*/ 4146808 h 5343874"/>
                <a:gd name="connsiteX7" fmla="*/ 49424 w 5645732"/>
                <a:gd name="connsiteY7" fmla="*/ 2666351 h 5343874"/>
                <a:gd name="connsiteX0" fmla="*/ 180841 w 5777149"/>
                <a:gd name="connsiteY0" fmla="*/ 2666351 h 5335133"/>
                <a:gd name="connsiteX1" fmla="*/ 804955 w 5777149"/>
                <a:gd name="connsiteY1" fmla="*/ 997208 h 5335133"/>
                <a:gd name="connsiteX2" fmla="*/ 2836955 w 5777149"/>
                <a:gd name="connsiteY2" fmla="*/ 10237 h 5335133"/>
                <a:gd name="connsiteX3" fmla="*/ 5043128 w 5777149"/>
                <a:gd name="connsiteY3" fmla="*/ 619837 h 5335133"/>
                <a:gd name="connsiteX4" fmla="*/ 5681756 w 5777149"/>
                <a:gd name="connsiteY4" fmla="*/ 3116294 h 5335133"/>
                <a:gd name="connsiteX5" fmla="*/ 2836955 w 5777149"/>
                <a:gd name="connsiteY5" fmla="*/ 5322465 h 5335133"/>
                <a:gd name="connsiteX6" fmla="*/ 238898 w 5777149"/>
                <a:gd name="connsiteY6" fmla="*/ 3958122 h 5335133"/>
                <a:gd name="connsiteX7" fmla="*/ 180841 w 5777149"/>
                <a:gd name="connsiteY7" fmla="*/ 2666351 h 5335133"/>
                <a:gd name="connsiteX0" fmla="*/ 162747 w 5788084"/>
                <a:gd name="connsiteY0" fmla="*/ 2274466 h 5335133"/>
                <a:gd name="connsiteX1" fmla="*/ 815890 w 5788084"/>
                <a:gd name="connsiteY1" fmla="*/ 997208 h 5335133"/>
                <a:gd name="connsiteX2" fmla="*/ 2847890 w 5788084"/>
                <a:gd name="connsiteY2" fmla="*/ 10237 h 5335133"/>
                <a:gd name="connsiteX3" fmla="*/ 5054063 w 5788084"/>
                <a:gd name="connsiteY3" fmla="*/ 619837 h 5335133"/>
                <a:gd name="connsiteX4" fmla="*/ 5692691 w 5788084"/>
                <a:gd name="connsiteY4" fmla="*/ 3116294 h 5335133"/>
                <a:gd name="connsiteX5" fmla="*/ 2847890 w 5788084"/>
                <a:gd name="connsiteY5" fmla="*/ 5322465 h 5335133"/>
                <a:gd name="connsiteX6" fmla="*/ 249833 w 5788084"/>
                <a:gd name="connsiteY6" fmla="*/ 3958122 h 5335133"/>
                <a:gd name="connsiteX7" fmla="*/ 162747 w 5788084"/>
                <a:gd name="connsiteY7" fmla="*/ 2274466 h 533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084" h="5335133">
                  <a:moveTo>
                    <a:pt x="162747" y="2274466"/>
                  </a:moveTo>
                  <a:cubicBezTo>
                    <a:pt x="257090" y="1780980"/>
                    <a:pt x="373204" y="1439894"/>
                    <a:pt x="815890" y="997208"/>
                  </a:cubicBezTo>
                  <a:cubicBezTo>
                    <a:pt x="1258576" y="554522"/>
                    <a:pt x="2141528" y="73132"/>
                    <a:pt x="2847890" y="10237"/>
                  </a:cubicBezTo>
                  <a:cubicBezTo>
                    <a:pt x="3554252" y="-52658"/>
                    <a:pt x="4611377" y="177151"/>
                    <a:pt x="5054063" y="619837"/>
                  </a:cubicBezTo>
                  <a:cubicBezTo>
                    <a:pt x="5496749" y="1062523"/>
                    <a:pt x="6002329" y="2414770"/>
                    <a:pt x="5692691" y="3116294"/>
                  </a:cubicBezTo>
                  <a:cubicBezTo>
                    <a:pt x="5383053" y="3817818"/>
                    <a:pt x="3755033" y="5182160"/>
                    <a:pt x="2847890" y="5322465"/>
                  </a:cubicBezTo>
                  <a:cubicBezTo>
                    <a:pt x="1940747" y="5462770"/>
                    <a:pt x="692519" y="4400808"/>
                    <a:pt x="249833" y="3958122"/>
                  </a:cubicBezTo>
                  <a:cubicBezTo>
                    <a:pt x="-192853" y="3515436"/>
                    <a:pt x="68404" y="2767952"/>
                    <a:pt x="162747" y="2274466"/>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sp>
          <p:nvSpPr>
            <p:cNvPr id="6" name="椭圆 1"/>
            <p:cNvSpPr/>
            <p:nvPr userDrawn="1"/>
          </p:nvSpPr>
          <p:spPr>
            <a:xfrm rot="17526771">
              <a:off x="5527534" y="-479972"/>
              <a:ext cx="9526783" cy="8781257"/>
            </a:xfrm>
            <a:custGeom>
              <a:avLst/>
              <a:gdLst>
                <a:gd name="connsiteX0" fmla="*/ 0 w 5312228"/>
                <a:gd name="connsiteY0" fmla="*/ 2656114 h 5312228"/>
                <a:gd name="connsiteX1" fmla="*/ 2656114 w 5312228"/>
                <a:gd name="connsiteY1" fmla="*/ 0 h 5312228"/>
                <a:gd name="connsiteX2" fmla="*/ 5312228 w 5312228"/>
                <a:gd name="connsiteY2" fmla="*/ 2656114 h 5312228"/>
                <a:gd name="connsiteX3" fmla="*/ 2656114 w 5312228"/>
                <a:gd name="connsiteY3" fmla="*/ 5312228 h 5312228"/>
                <a:gd name="connsiteX4" fmla="*/ 0 w 5312228"/>
                <a:gd name="connsiteY4" fmla="*/ 2656114 h 5312228"/>
                <a:gd name="connsiteX0" fmla="*/ 108839 w 5421067"/>
                <a:gd name="connsiteY0" fmla="*/ 2712298 h 5368412"/>
                <a:gd name="connsiteX1" fmla="*/ 732953 w 5421067"/>
                <a:gd name="connsiteY1" fmla="*/ 1043155 h 5368412"/>
                <a:gd name="connsiteX2" fmla="*/ 2764953 w 5421067"/>
                <a:gd name="connsiteY2" fmla="*/ 56184 h 5368412"/>
                <a:gd name="connsiteX3" fmla="*/ 5421067 w 5421067"/>
                <a:gd name="connsiteY3" fmla="*/ 2712298 h 5368412"/>
                <a:gd name="connsiteX4" fmla="*/ 2764953 w 5421067"/>
                <a:gd name="connsiteY4" fmla="*/ 5368412 h 5368412"/>
                <a:gd name="connsiteX5" fmla="*/ 108839 w 5421067"/>
                <a:gd name="connsiteY5" fmla="*/ 2712298 h 5368412"/>
                <a:gd name="connsiteX0" fmla="*/ 108839 w 5480256"/>
                <a:gd name="connsiteY0" fmla="*/ 2656720 h 5312834"/>
                <a:gd name="connsiteX1" fmla="*/ 732953 w 5480256"/>
                <a:gd name="connsiteY1" fmla="*/ 987577 h 5312834"/>
                <a:gd name="connsiteX2" fmla="*/ 2764953 w 5480256"/>
                <a:gd name="connsiteY2" fmla="*/ 606 h 5312834"/>
                <a:gd name="connsiteX3" fmla="*/ 4303469 w 5480256"/>
                <a:gd name="connsiteY3" fmla="*/ 871463 h 5312834"/>
                <a:gd name="connsiteX4" fmla="*/ 5421067 w 5480256"/>
                <a:gd name="connsiteY4" fmla="*/ 2656720 h 5312834"/>
                <a:gd name="connsiteX5" fmla="*/ 2764953 w 5480256"/>
                <a:gd name="connsiteY5" fmla="*/ 5312834 h 5312834"/>
                <a:gd name="connsiteX6" fmla="*/ 108839 w 5480256"/>
                <a:gd name="connsiteY6" fmla="*/ 2656720 h 5312834"/>
                <a:gd name="connsiteX0" fmla="*/ 108839 w 5544800"/>
                <a:gd name="connsiteY0" fmla="*/ 2666351 h 5322465"/>
                <a:gd name="connsiteX1" fmla="*/ 732953 w 5544800"/>
                <a:gd name="connsiteY1" fmla="*/ 997208 h 5322465"/>
                <a:gd name="connsiteX2" fmla="*/ 2764953 w 5544800"/>
                <a:gd name="connsiteY2" fmla="*/ 10237 h 5322465"/>
                <a:gd name="connsiteX3" fmla="*/ 4971126 w 5544800"/>
                <a:gd name="connsiteY3" fmla="*/ 619837 h 5322465"/>
                <a:gd name="connsiteX4" fmla="*/ 5421067 w 5544800"/>
                <a:gd name="connsiteY4" fmla="*/ 2666351 h 5322465"/>
                <a:gd name="connsiteX5" fmla="*/ 2764953 w 5544800"/>
                <a:gd name="connsiteY5" fmla="*/ 5322465 h 5322465"/>
                <a:gd name="connsiteX6" fmla="*/ 108839 w 5544800"/>
                <a:gd name="connsiteY6" fmla="*/ 2666351 h 5322465"/>
                <a:gd name="connsiteX0" fmla="*/ 108839 w 5237336"/>
                <a:gd name="connsiteY0" fmla="*/ 2666351 h 5322940"/>
                <a:gd name="connsiteX1" fmla="*/ 732953 w 5237336"/>
                <a:gd name="connsiteY1" fmla="*/ 997208 h 5322940"/>
                <a:gd name="connsiteX2" fmla="*/ 2764953 w 5237336"/>
                <a:gd name="connsiteY2" fmla="*/ 10237 h 5322940"/>
                <a:gd name="connsiteX3" fmla="*/ 4971126 w 5237336"/>
                <a:gd name="connsiteY3" fmla="*/ 619837 h 5322940"/>
                <a:gd name="connsiteX4" fmla="*/ 4927582 w 5237336"/>
                <a:gd name="connsiteY4" fmla="*/ 2869551 h 5322940"/>
                <a:gd name="connsiteX5" fmla="*/ 2764953 w 5237336"/>
                <a:gd name="connsiteY5" fmla="*/ 5322465 h 5322940"/>
                <a:gd name="connsiteX6" fmla="*/ 108839 w 5237336"/>
                <a:gd name="connsiteY6" fmla="*/ 2666351 h 5322940"/>
                <a:gd name="connsiteX0" fmla="*/ 108839 w 5705147"/>
                <a:gd name="connsiteY0" fmla="*/ 2666351 h 5325044"/>
                <a:gd name="connsiteX1" fmla="*/ 732953 w 5705147"/>
                <a:gd name="connsiteY1" fmla="*/ 997208 h 5325044"/>
                <a:gd name="connsiteX2" fmla="*/ 2764953 w 5705147"/>
                <a:gd name="connsiteY2" fmla="*/ 10237 h 5325044"/>
                <a:gd name="connsiteX3" fmla="*/ 4971126 w 5705147"/>
                <a:gd name="connsiteY3" fmla="*/ 619837 h 5325044"/>
                <a:gd name="connsiteX4" fmla="*/ 5609754 w 5705147"/>
                <a:gd name="connsiteY4" fmla="*/ 3116294 h 5325044"/>
                <a:gd name="connsiteX5" fmla="*/ 2764953 w 5705147"/>
                <a:gd name="connsiteY5" fmla="*/ 5322465 h 5325044"/>
                <a:gd name="connsiteX6" fmla="*/ 108839 w 5705147"/>
                <a:gd name="connsiteY6" fmla="*/ 2666351 h 5325044"/>
                <a:gd name="connsiteX0" fmla="*/ 49424 w 5645732"/>
                <a:gd name="connsiteY0" fmla="*/ 2666351 h 5343874"/>
                <a:gd name="connsiteX1" fmla="*/ 673538 w 5645732"/>
                <a:gd name="connsiteY1" fmla="*/ 997208 h 5343874"/>
                <a:gd name="connsiteX2" fmla="*/ 2705538 w 5645732"/>
                <a:gd name="connsiteY2" fmla="*/ 10237 h 5343874"/>
                <a:gd name="connsiteX3" fmla="*/ 4911711 w 5645732"/>
                <a:gd name="connsiteY3" fmla="*/ 619837 h 5343874"/>
                <a:gd name="connsiteX4" fmla="*/ 5550339 w 5645732"/>
                <a:gd name="connsiteY4" fmla="*/ 3116294 h 5343874"/>
                <a:gd name="connsiteX5" fmla="*/ 2705538 w 5645732"/>
                <a:gd name="connsiteY5" fmla="*/ 5322465 h 5343874"/>
                <a:gd name="connsiteX6" fmla="*/ 339710 w 5645732"/>
                <a:gd name="connsiteY6" fmla="*/ 4146808 h 5343874"/>
                <a:gd name="connsiteX7" fmla="*/ 49424 w 5645732"/>
                <a:gd name="connsiteY7" fmla="*/ 2666351 h 5343874"/>
                <a:gd name="connsiteX0" fmla="*/ 180841 w 5777149"/>
                <a:gd name="connsiteY0" fmla="*/ 2666351 h 5335133"/>
                <a:gd name="connsiteX1" fmla="*/ 804955 w 5777149"/>
                <a:gd name="connsiteY1" fmla="*/ 997208 h 5335133"/>
                <a:gd name="connsiteX2" fmla="*/ 2836955 w 5777149"/>
                <a:gd name="connsiteY2" fmla="*/ 10237 h 5335133"/>
                <a:gd name="connsiteX3" fmla="*/ 5043128 w 5777149"/>
                <a:gd name="connsiteY3" fmla="*/ 619837 h 5335133"/>
                <a:gd name="connsiteX4" fmla="*/ 5681756 w 5777149"/>
                <a:gd name="connsiteY4" fmla="*/ 3116294 h 5335133"/>
                <a:gd name="connsiteX5" fmla="*/ 2836955 w 5777149"/>
                <a:gd name="connsiteY5" fmla="*/ 5322465 h 5335133"/>
                <a:gd name="connsiteX6" fmla="*/ 238898 w 5777149"/>
                <a:gd name="connsiteY6" fmla="*/ 3958122 h 5335133"/>
                <a:gd name="connsiteX7" fmla="*/ 180841 w 5777149"/>
                <a:gd name="connsiteY7" fmla="*/ 2666351 h 5335133"/>
                <a:gd name="connsiteX0" fmla="*/ 162747 w 5788084"/>
                <a:gd name="connsiteY0" fmla="*/ 2274466 h 5335133"/>
                <a:gd name="connsiteX1" fmla="*/ 815890 w 5788084"/>
                <a:gd name="connsiteY1" fmla="*/ 997208 h 5335133"/>
                <a:gd name="connsiteX2" fmla="*/ 2847890 w 5788084"/>
                <a:gd name="connsiteY2" fmla="*/ 10237 h 5335133"/>
                <a:gd name="connsiteX3" fmla="*/ 5054063 w 5788084"/>
                <a:gd name="connsiteY3" fmla="*/ 619837 h 5335133"/>
                <a:gd name="connsiteX4" fmla="*/ 5692691 w 5788084"/>
                <a:gd name="connsiteY4" fmla="*/ 3116294 h 5335133"/>
                <a:gd name="connsiteX5" fmla="*/ 2847890 w 5788084"/>
                <a:gd name="connsiteY5" fmla="*/ 5322465 h 5335133"/>
                <a:gd name="connsiteX6" fmla="*/ 249833 w 5788084"/>
                <a:gd name="connsiteY6" fmla="*/ 3958122 h 5335133"/>
                <a:gd name="connsiteX7" fmla="*/ 162747 w 5788084"/>
                <a:gd name="connsiteY7" fmla="*/ 2274466 h 533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084" h="5335133">
                  <a:moveTo>
                    <a:pt x="162747" y="2274466"/>
                  </a:moveTo>
                  <a:cubicBezTo>
                    <a:pt x="257090" y="1780980"/>
                    <a:pt x="373204" y="1439894"/>
                    <a:pt x="815890" y="997208"/>
                  </a:cubicBezTo>
                  <a:cubicBezTo>
                    <a:pt x="1258576" y="554522"/>
                    <a:pt x="2141528" y="73132"/>
                    <a:pt x="2847890" y="10237"/>
                  </a:cubicBezTo>
                  <a:cubicBezTo>
                    <a:pt x="3554252" y="-52658"/>
                    <a:pt x="4611377" y="177151"/>
                    <a:pt x="5054063" y="619837"/>
                  </a:cubicBezTo>
                  <a:cubicBezTo>
                    <a:pt x="5496749" y="1062523"/>
                    <a:pt x="6002329" y="2414770"/>
                    <a:pt x="5692691" y="3116294"/>
                  </a:cubicBezTo>
                  <a:cubicBezTo>
                    <a:pt x="5383053" y="3817818"/>
                    <a:pt x="3755033" y="5182160"/>
                    <a:pt x="2847890" y="5322465"/>
                  </a:cubicBezTo>
                  <a:cubicBezTo>
                    <a:pt x="1940747" y="5462770"/>
                    <a:pt x="692519" y="4400808"/>
                    <a:pt x="249833" y="3958122"/>
                  </a:cubicBezTo>
                  <a:cubicBezTo>
                    <a:pt x="-192853" y="3515436"/>
                    <a:pt x="68404" y="2767952"/>
                    <a:pt x="162747" y="2274466"/>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grpSp>
      <p:sp>
        <p:nvSpPr>
          <p:cNvPr id="8" name="文本占位符 6"/>
          <p:cNvSpPr>
            <a:spLocks noGrp="1"/>
          </p:cNvSpPr>
          <p:nvPr>
            <p:ph type="body" sz="quarter" idx="15" hasCustomPrompt="1"/>
          </p:nvPr>
        </p:nvSpPr>
        <p:spPr>
          <a:xfrm>
            <a:off x="4640704" y="660100"/>
            <a:ext cx="2910592" cy="2373032"/>
          </a:xfrm>
          <a:prstGeom prst="rect">
            <a:avLst/>
          </a:prstGeom>
        </p:spPr>
        <p:txBody>
          <a:bodyPr anchor="t"/>
          <a:lstStyle>
            <a:lvl1pPr marL="0" indent="0" algn="ctr">
              <a:lnSpc>
                <a:spcPct val="100000"/>
              </a:lnSpc>
              <a:buNone/>
              <a:defRPr sz="16600" b="1">
                <a:solidFill>
                  <a:schemeClr val="accent3">
                    <a:lumMod val="75000"/>
                  </a:schemeClr>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r>
              <a:rPr kumimoji="1" lang="en-US" altLang="zh-CN"/>
              <a:t>00</a:t>
            </a:r>
            <a:endParaRPr kumimoji="1" lang="zh-CN" altLang="en-US" dirty="0"/>
          </a:p>
        </p:txBody>
      </p:sp>
      <p:sp>
        <p:nvSpPr>
          <p:cNvPr id="9" name="文本占位符 6"/>
          <p:cNvSpPr>
            <a:spLocks noGrp="1"/>
          </p:cNvSpPr>
          <p:nvPr>
            <p:ph type="body" sz="quarter" idx="16"/>
          </p:nvPr>
        </p:nvSpPr>
        <p:spPr>
          <a:xfrm>
            <a:off x="3724507" y="3033133"/>
            <a:ext cx="4742986" cy="825190"/>
          </a:xfrm>
          <a:prstGeom prst="rect">
            <a:avLst/>
          </a:prstGeom>
        </p:spPr>
        <p:txBody>
          <a:bodyPr anchor="t"/>
          <a:lstStyle>
            <a:lvl1pPr marL="0" indent="0" algn="ctr">
              <a:lnSpc>
                <a:spcPct val="100000"/>
              </a:lnSpc>
              <a:buNone/>
              <a:defRPr sz="4000" b="0">
                <a:solidFill>
                  <a:schemeClr val="accent3">
                    <a:lumMod val="75000"/>
                  </a:schemeClr>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r>
              <a:rPr kumimoji="1" lang="zh-CN" altLang="en-US" smtClean="0"/>
              <a:t>单击此处编辑母版文本样式</a:t>
            </a:r>
          </a:p>
        </p:txBody>
      </p:sp>
    </p:spTree>
    <p:extLst>
      <p:ext uri="{BB962C8B-B14F-4D97-AF65-F5344CB8AC3E}">
        <p14:creationId xmlns:p14="http://schemas.microsoft.com/office/powerpoint/2010/main" xmlns="" val="15576862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副标题页_4">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7" name="组 6"/>
          <p:cNvGrpSpPr/>
          <p:nvPr userDrawn="1"/>
        </p:nvGrpSpPr>
        <p:grpSpPr>
          <a:xfrm>
            <a:off x="1955282" y="-1803666"/>
            <a:ext cx="7870890" cy="6691365"/>
            <a:chOff x="5067768" y="-852735"/>
            <a:chExt cx="9613786" cy="9526783"/>
          </a:xfrm>
        </p:grpSpPr>
        <p:sp>
          <p:nvSpPr>
            <p:cNvPr id="5" name="椭圆 1"/>
            <p:cNvSpPr/>
            <p:nvPr userDrawn="1"/>
          </p:nvSpPr>
          <p:spPr>
            <a:xfrm rot="19800000">
              <a:off x="5067768" y="-247745"/>
              <a:ext cx="9526783" cy="8781257"/>
            </a:xfrm>
            <a:custGeom>
              <a:avLst/>
              <a:gdLst>
                <a:gd name="connsiteX0" fmla="*/ 0 w 5312228"/>
                <a:gd name="connsiteY0" fmla="*/ 2656114 h 5312228"/>
                <a:gd name="connsiteX1" fmla="*/ 2656114 w 5312228"/>
                <a:gd name="connsiteY1" fmla="*/ 0 h 5312228"/>
                <a:gd name="connsiteX2" fmla="*/ 5312228 w 5312228"/>
                <a:gd name="connsiteY2" fmla="*/ 2656114 h 5312228"/>
                <a:gd name="connsiteX3" fmla="*/ 2656114 w 5312228"/>
                <a:gd name="connsiteY3" fmla="*/ 5312228 h 5312228"/>
                <a:gd name="connsiteX4" fmla="*/ 0 w 5312228"/>
                <a:gd name="connsiteY4" fmla="*/ 2656114 h 5312228"/>
                <a:gd name="connsiteX0" fmla="*/ 108839 w 5421067"/>
                <a:gd name="connsiteY0" fmla="*/ 2712298 h 5368412"/>
                <a:gd name="connsiteX1" fmla="*/ 732953 w 5421067"/>
                <a:gd name="connsiteY1" fmla="*/ 1043155 h 5368412"/>
                <a:gd name="connsiteX2" fmla="*/ 2764953 w 5421067"/>
                <a:gd name="connsiteY2" fmla="*/ 56184 h 5368412"/>
                <a:gd name="connsiteX3" fmla="*/ 5421067 w 5421067"/>
                <a:gd name="connsiteY3" fmla="*/ 2712298 h 5368412"/>
                <a:gd name="connsiteX4" fmla="*/ 2764953 w 5421067"/>
                <a:gd name="connsiteY4" fmla="*/ 5368412 h 5368412"/>
                <a:gd name="connsiteX5" fmla="*/ 108839 w 5421067"/>
                <a:gd name="connsiteY5" fmla="*/ 2712298 h 5368412"/>
                <a:gd name="connsiteX0" fmla="*/ 108839 w 5480256"/>
                <a:gd name="connsiteY0" fmla="*/ 2656720 h 5312834"/>
                <a:gd name="connsiteX1" fmla="*/ 732953 w 5480256"/>
                <a:gd name="connsiteY1" fmla="*/ 987577 h 5312834"/>
                <a:gd name="connsiteX2" fmla="*/ 2764953 w 5480256"/>
                <a:gd name="connsiteY2" fmla="*/ 606 h 5312834"/>
                <a:gd name="connsiteX3" fmla="*/ 4303469 w 5480256"/>
                <a:gd name="connsiteY3" fmla="*/ 871463 h 5312834"/>
                <a:gd name="connsiteX4" fmla="*/ 5421067 w 5480256"/>
                <a:gd name="connsiteY4" fmla="*/ 2656720 h 5312834"/>
                <a:gd name="connsiteX5" fmla="*/ 2764953 w 5480256"/>
                <a:gd name="connsiteY5" fmla="*/ 5312834 h 5312834"/>
                <a:gd name="connsiteX6" fmla="*/ 108839 w 5480256"/>
                <a:gd name="connsiteY6" fmla="*/ 2656720 h 5312834"/>
                <a:gd name="connsiteX0" fmla="*/ 108839 w 5544800"/>
                <a:gd name="connsiteY0" fmla="*/ 2666351 h 5322465"/>
                <a:gd name="connsiteX1" fmla="*/ 732953 w 5544800"/>
                <a:gd name="connsiteY1" fmla="*/ 997208 h 5322465"/>
                <a:gd name="connsiteX2" fmla="*/ 2764953 w 5544800"/>
                <a:gd name="connsiteY2" fmla="*/ 10237 h 5322465"/>
                <a:gd name="connsiteX3" fmla="*/ 4971126 w 5544800"/>
                <a:gd name="connsiteY3" fmla="*/ 619837 h 5322465"/>
                <a:gd name="connsiteX4" fmla="*/ 5421067 w 5544800"/>
                <a:gd name="connsiteY4" fmla="*/ 2666351 h 5322465"/>
                <a:gd name="connsiteX5" fmla="*/ 2764953 w 5544800"/>
                <a:gd name="connsiteY5" fmla="*/ 5322465 h 5322465"/>
                <a:gd name="connsiteX6" fmla="*/ 108839 w 5544800"/>
                <a:gd name="connsiteY6" fmla="*/ 2666351 h 5322465"/>
                <a:gd name="connsiteX0" fmla="*/ 108839 w 5237336"/>
                <a:gd name="connsiteY0" fmla="*/ 2666351 h 5322940"/>
                <a:gd name="connsiteX1" fmla="*/ 732953 w 5237336"/>
                <a:gd name="connsiteY1" fmla="*/ 997208 h 5322940"/>
                <a:gd name="connsiteX2" fmla="*/ 2764953 w 5237336"/>
                <a:gd name="connsiteY2" fmla="*/ 10237 h 5322940"/>
                <a:gd name="connsiteX3" fmla="*/ 4971126 w 5237336"/>
                <a:gd name="connsiteY3" fmla="*/ 619837 h 5322940"/>
                <a:gd name="connsiteX4" fmla="*/ 4927582 w 5237336"/>
                <a:gd name="connsiteY4" fmla="*/ 2869551 h 5322940"/>
                <a:gd name="connsiteX5" fmla="*/ 2764953 w 5237336"/>
                <a:gd name="connsiteY5" fmla="*/ 5322465 h 5322940"/>
                <a:gd name="connsiteX6" fmla="*/ 108839 w 5237336"/>
                <a:gd name="connsiteY6" fmla="*/ 2666351 h 5322940"/>
                <a:gd name="connsiteX0" fmla="*/ 108839 w 5705147"/>
                <a:gd name="connsiteY0" fmla="*/ 2666351 h 5325044"/>
                <a:gd name="connsiteX1" fmla="*/ 732953 w 5705147"/>
                <a:gd name="connsiteY1" fmla="*/ 997208 h 5325044"/>
                <a:gd name="connsiteX2" fmla="*/ 2764953 w 5705147"/>
                <a:gd name="connsiteY2" fmla="*/ 10237 h 5325044"/>
                <a:gd name="connsiteX3" fmla="*/ 4971126 w 5705147"/>
                <a:gd name="connsiteY3" fmla="*/ 619837 h 5325044"/>
                <a:gd name="connsiteX4" fmla="*/ 5609754 w 5705147"/>
                <a:gd name="connsiteY4" fmla="*/ 3116294 h 5325044"/>
                <a:gd name="connsiteX5" fmla="*/ 2764953 w 5705147"/>
                <a:gd name="connsiteY5" fmla="*/ 5322465 h 5325044"/>
                <a:gd name="connsiteX6" fmla="*/ 108839 w 5705147"/>
                <a:gd name="connsiteY6" fmla="*/ 2666351 h 5325044"/>
                <a:gd name="connsiteX0" fmla="*/ 49424 w 5645732"/>
                <a:gd name="connsiteY0" fmla="*/ 2666351 h 5343874"/>
                <a:gd name="connsiteX1" fmla="*/ 673538 w 5645732"/>
                <a:gd name="connsiteY1" fmla="*/ 997208 h 5343874"/>
                <a:gd name="connsiteX2" fmla="*/ 2705538 w 5645732"/>
                <a:gd name="connsiteY2" fmla="*/ 10237 h 5343874"/>
                <a:gd name="connsiteX3" fmla="*/ 4911711 w 5645732"/>
                <a:gd name="connsiteY3" fmla="*/ 619837 h 5343874"/>
                <a:gd name="connsiteX4" fmla="*/ 5550339 w 5645732"/>
                <a:gd name="connsiteY4" fmla="*/ 3116294 h 5343874"/>
                <a:gd name="connsiteX5" fmla="*/ 2705538 w 5645732"/>
                <a:gd name="connsiteY5" fmla="*/ 5322465 h 5343874"/>
                <a:gd name="connsiteX6" fmla="*/ 339710 w 5645732"/>
                <a:gd name="connsiteY6" fmla="*/ 4146808 h 5343874"/>
                <a:gd name="connsiteX7" fmla="*/ 49424 w 5645732"/>
                <a:gd name="connsiteY7" fmla="*/ 2666351 h 5343874"/>
                <a:gd name="connsiteX0" fmla="*/ 180841 w 5777149"/>
                <a:gd name="connsiteY0" fmla="*/ 2666351 h 5335133"/>
                <a:gd name="connsiteX1" fmla="*/ 804955 w 5777149"/>
                <a:gd name="connsiteY1" fmla="*/ 997208 h 5335133"/>
                <a:gd name="connsiteX2" fmla="*/ 2836955 w 5777149"/>
                <a:gd name="connsiteY2" fmla="*/ 10237 h 5335133"/>
                <a:gd name="connsiteX3" fmla="*/ 5043128 w 5777149"/>
                <a:gd name="connsiteY3" fmla="*/ 619837 h 5335133"/>
                <a:gd name="connsiteX4" fmla="*/ 5681756 w 5777149"/>
                <a:gd name="connsiteY4" fmla="*/ 3116294 h 5335133"/>
                <a:gd name="connsiteX5" fmla="*/ 2836955 w 5777149"/>
                <a:gd name="connsiteY5" fmla="*/ 5322465 h 5335133"/>
                <a:gd name="connsiteX6" fmla="*/ 238898 w 5777149"/>
                <a:gd name="connsiteY6" fmla="*/ 3958122 h 5335133"/>
                <a:gd name="connsiteX7" fmla="*/ 180841 w 5777149"/>
                <a:gd name="connsiteY7" fmla="*/ 2666351 h 5335133"/>
                <a:gd name="connsiteX0" fmla="*/ 162747 w 5788084"/>
                <a:gd name="connsiteY0" fmla="*/ 2274466 h 5335133"/>
                <a:gd name="connsiteX1" fmla="*/ 815890 w 5788084"/>
                <a:gd name="connsiteY1" fmla="*/ 997208 h 5335133"/>
                <a:gd name="connsiteX2" fmla="*/ 2847890 w 5788084"/>
                <a:gd name="connsiteY2" fmla="*/ 10237 h 5335133"/>
                <a:gd name="connsiteX3" fmla="*/ 5054063 w 5788084"/>
                <a:gd name="connsiteY3" fmla="*/ 619837 h 5335133"/>
                <a:gd name="connsiteX4" fmla="*/ 5692691 w 5788084"/>
                <a:gd name="connsiteY4" fmla="*/ 3116294 h 5335133"/>
                <a:gd name="connsiteX5" fmla="*/ 2847890 w 5788084"/>
                <a:gd name="connsiteY5" fmla="*/ 5322465 h 5335133"/>
                <a:gd name="connsiteX6" fmla="*/ 249833 w 5788084"/>
                <a:gd name="connsiteY6" fmla="*/ 3958122 h 5335133"/>
                <a:gd name="connsiteX7" fmla="*/ 162747 w 5788084"/>
                <a:gd name="connsiteY7" fmla="*/ 2274466 h 533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084" h="5335133">
                  <a:moveTo>
                    <a:pt x="162747" y="2274466"/>
                  </a:moveTo>
                  <a:cubicBezTo>
                    <a:pt x="257090" y="1780980"/>
                    <a:pt x="373204" y="1439894"/>
                    <a:pt x="815890" y="997208"/>
                  </a:cubicBezTo>
                  <a:cubicBezTo>
                    <a:pt x="1258576" y="554522"/>
                    <a:pt x="2141528" y="73132"/>
                    <a:pt x="2847890" y="10237"/>
                  </a:cubicBezTo>
                  <a:cubicBezTo>
                    <a:pt x="3554252" y="-52658"/>
                    <a:pt x="4611377" y="177151"/>
                    <a:pt x="5054063" y="619837"/>
                  </a:cubicBezTo>
                  <a:cubicBezTo>
                    <a:pt x="5496749" y="1062523"/>
                    <a:pt x="6002329" y="2414770"/>
                    <a:pt x="5692691" y="3116294"/>
                  </a:cubicBezTo>
                  <a:cubicBezTo>
                    <a:pt x="5383053" y="3817818"/>
                    <a:pt x="3755033" y="5182160"/>
                    <a:pt x="2847890" y="5322465"/>
                  </a:cubicBezTo>
                  <a:cubicBezTo>
                    <a:pt x="1940747" y="5462770"/>
                    <a:pt x="692519" y="4400808"/>
                    <a:pt x="249833" y="3958122"/>
                  </a:cubicBezTo>
                  <a:cubicBezTo>
                    <a:pt x="-192853" y="3515436"/>
                    <a:pt x="68404" y="2767952"/>
                    <a:pt x="162747" y="2274466"/>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sp>
          <p:nvSpPr>
            <p:cNvPr id="6" name="椭圆 1"/>
            <p:cNvSpPr/>
            <p:nvPr userDrawn="1"/>
          </p:nvSpPr>
          <p:spPr>
            <a:xfrm rot="17526771">
              <a:off x="5527534" y="-479972"/>
              <a:ext cx="9526783" cy="8781257"/>
            </a:xfrm>
            <a:custGeom>
              <a:avLst/>
              <a:gdLst>
                <a:gd name="connsiteX0" fmla="*/ 0 w 5312228"/>
                <a:gd name="connsiteY0" fmla="*/ 2656114 h 5312228"/>
                <a:gd name="connsiteX1" fmla="*/ 2656114 w 5312228"/>
                <a:gd name="connsiteY1" fmla="*/ 0 h 5312228"/>
                <a:gd name="connsiteX2" fmla="*/ 5312228 w 5312228"/>
                <a:gd name="connsiteY2" fmla="*/ 2656114 h 5312228"/>
                <a:gd name="connsiteX3" fmla="*/ 2656114 w 5312228"/>
                <a:gd name="connsiteY3" fmla="*/ 5312228 h 5312228"/>
                <a:gd name="connsiteX4" fmla="*/ 0 w 5312228"/>
                <a:gd name="connsiteY4" fmla="*/ 2656114 h 5312228"/>
                <a:gd name="connsiteX0" fmla="*/ 108839 w 5421067"/>
                <a:gd name="connsiteY0" fmla="*/ 2712298 h 5368412"/>
                <a:gd name="connsiteX1" fmla="*/ 732953 w 5421067"/>
                <a:gd name="connsiteY1" fmla="*/ 1043155 h 5368412"/>
                <a:gd name="connsiteX2" fmla="*/ 2764953 w 5421067"/>
                <a:gd name="connsiteY2" fmla="*/ 56184 h 5368412"/>
                <a:gd name="connsiteX3" fmla="*/ 5421067 w 5421067"/>
                <a:gd name="connsiteY3" fmla="*/ 2712298 h 5368412"/>
                <a:gd name="connsiteX4" fmla="*/ 2764953 w 5421067"/>
                <a:gd name="connsiteY4" fmla="*/ 5368412 h 5368412"/>
                <a:gd name="connsiteX5" fmla="*/ 108839 w 5421067"/>
                <a:gd name="connsiteY5" fmla="*/ 2712298 h 5368412"/>
                <a:gd name="connsiteX0" fmla="*/ 108839 w 5480256"/>
                <a:gd name="connsiteY0" fmla="*/ 2656720 h 5312834"/>
                <a:gd name="connsiteX1" fmla="*/ 732953 w 5480256"/>
                <a:gd name="connsiteY1" fmla="*/ 987577 h 5312834"/>
                <a:gd name="connsiteX2" fmla="*/ 2764953 w 5480256"/>
                <a:gd name="connsiteY2" fmla="*/ 606 h 5312834"/>
                <a:gd name="connsiteX3" fmla="*/ 4303469 w 5480256"/>
                <a:gd name="connsiteY3" fmla="*/ 871463 h 5312834"/>
                <a:gd name="connsiteX4" fmla="*/ 5421067 w 5480256"/>
                <a:gd name="connsiteY4" fmla="*/ 2656720 h 5312834"/>
                <a:gd name="connsiteX5" fmla="*/ 2764953 w 5480256"/>
                <a:gd name="connsiteY5" fmla="*/ 5312834 h 5312834"/>
                <a:gd name="connsiteX6" fmla="*/ 108839 w 5480256"/>
                <a:gd name="connsiteY6" fmla="*/ 2656720 h 5312834"/>
                <a:gd name="connsiteX0" fmla="*/ 108839 w 5544800"/>
                <a:gd name="connsiteY0" fmla="*/ 2666351 h 5322465"/>
                <a:gd name="connsiteX1" fmla="*/ 732953 w 5544800"/>
                <a:gd name="connsiteY1" fmla="*/ 997208 h 5322465"/>
                <a:gd name="connsiteX2" fmla="*/ 2764953 w 5544800"/>
                <a:gd name="connsiteY2" fmla="*/ 10237 h 5322465"/>
                <a:gd name="connsiteX3" fmla="*/ 4971126 w 5544800"/>
                <a:gd name="connsiteY3" fmla="*/ 619837 h 5322465"/>
                <a:gd name="connsiteX4" fmla="*/ 5421067 w 5544800"/>
                <a:gd name="connsiteY4" fmla="*/ 2666351 h 5322465"/>
                <a:gd name="connsiteX5" fmla="*/ 2764953 w 5544800"/>
                <a:gd name="connsiteY5" fmla="*/ 5322465 h 5322465"/>
                <a:gd name="connsiteX6" fmla="*/ 108839 w 5544800"/>
                <a:gd name="connsiteY6" fmla="*/ 2666351 h 5322465"/>
                <a:gd name="connsiteX0" fmla="*/ 108839 w 5237336"/>
                <a:gd name="connsiteY0" fmla="*/ 2666351 h 5322940"/>
                <a:gd name="connsiteX1" fmla="*/ 732953 w 5237336"/>
                <a:gd name="connsiteY1" fmla="*/ 997208 h 5322940"/>
                <a:gd name="connsiteX2" fmla="*/ 2764953 w 5237336"/>
                <a:gd name="connsiteY2" fmla="*/ 10237 h 5322940"/>
                <a:gd name="connsiteX3" fmla="*/ 4971126 w 5237336"/>
                <a:gd name="connsiteY3" fmla="*/ 619837 h 5322940"/>
                <a:gd name="connsiteX4" fmla="*/ 4927582 w 5237336"/>
                <a:gd name="connsiteY4" fmla="*/ 2869551 h 5322940"/>
                <a:gd name="connsiteX5" fmla="*/ 2764953 w 5237336"/>
                <a:gd name="connsiteY5" fmla="*/ 5322465 h 5322940"/>
                <a:gd name="connsiteX6" fmla="*/ 108839 w 5237336"/>
                <a:gd name="connsiteY6" fmla="*/ 2666351 h 5322940"/>
                <a:gd name="connsiteX0" fmla="*/ 108839 w 5705147"/>
                <a:gd name="connsiteY0" fmla="*/ 2666351 h 5325044"/>
                <a:gd name="connsiteX1" fmla="*/ 732953 w 5705147"/>
                <a:gd name="connsiteY1" fmla="*/ 997208 h 5325044"/>
                <a:gd name="connsiteX2" fmla="*/ 2764953 w 5705147"/>
                <a:gd name="connsiteY2" fmla="*/ 10237 h 5325044"/>
                <a:gd name="connsiteX3" fmla="*/ 4971126 w 5705147"/>
                <a:gd name="connsiteY3" fmla="*/ 619837 h 5325044"/>
                <a:gd name="connsiteX4" fmla="*/ 5609754 w 5705147"/>
                <a:gd name="connsiteY4" fmla="*/ 3116294 h 5325044"/>
                <a:gd name="connsiteX5" fmla="*/ 2764953 w 5705147"/>
                <a:gd name="connsiteY5" fmla="*/ 5322465 h 5325044"/>
                <a:gd name="connsiteX6" fmla="*/ 108839 w 5705147"/>
                <a:gd name="connsiteY6" fmla="*/ 2666351 h 5325044"/>
                <a:gd name="connsiteX0" fmla="*/ 49424 w 5645732"/>
                <a:gd name="connsiteY0" fmla="*/ 2666351 h 5343874"/>
                <a:gd name="connsiteX1" fmla="*/ 673538 w 5645732"/>
                <a:gd name="connsiteY1" fmla="*/ 997208 h 5343874"/>
                <a:gd name="connsiteX2" fmla="*/ 2705538 w 5645732"/>
                <a:gd name="connsiteY2" fmla="*/ 10237 h 5343874"/>
                <a:gd name="connsiteX3" fmla="*/ 4911711 w 5645732"/>
                <a:gd name="connsiteY3" fmla="*/ 619837 h 5343874"/>
                <a:gd name="connsiteX4" fmla="*/ 5550339 w 5645732"/>
                <a:gd name="connsiteY4" fmla="*/ 3116294 h 5343874"/>
                <a:gd name="connsiteX5" fmla="*/ 2705538 w 5645732"/>
                <a:gd name="connsiteY5" fmla="*/ 5322465 h 5343874"/>
                <a:gd name="connsiteX6" fmla="*/ 339710 w 5645732"/>
                <a:gd name="connsiteY6" fmla="*/ 4146808 h 5343874"/>
                <a:gd name="connsiteX7" fmla="*/ 49424 w 5645732"/>
                <a:gd name="connsiteY7" fmla="*/ 2666351 h 5343874"/>
                <a:gd name="connsiteX0" fmla="*/ 180841 w 5777149"/>
                <a:gd name="connsiteY0" fmla="*/ 2666351 h 5335133"/>
                <a:gd name="connsiteX1" fmla="*/ 804955 w 5777149"/>
                <a:gd name="connsiteY1" fmla="*/ 997208 h 5335133"/>
                <a:gd name="connsiteX2" fmla="*/ 2836955 w 5777149"/>
                <a:gd name="connsiteY2" fmla="*/ 10237 h 5335133"/>
                <a:gd name="connsiteX3" fmla="*/ 5043128 w 5777149"/>
                <a:gd name="connsiteY3" fmla="*/ 619837 h 5335133"/>
                <a:gd name="connsiteX4" fmla="*/ 5681756 w 5777149"/>
                <a:gd name="connsiteY4" fmla="*/ 3116294 h 5335133"/>
                <a:gd name="connsiteX5" fmla="*/ 2836955 w 5777149"/>
                <a:gd name="connsiteY5" fmla="*/ 5322465 h 5335133"/>
                <a:gd name="connsiteX6" fmla="*/ 238898 w 5777149"/>
                <a:gd name="connsiteY6" fmla="*/ 3958122 h 5335133"/>
                <a:gd name="connsiteX7" fmla="*/ 180841 w 5777149"/>
                <a:gd name="connsiteY7" fmla="*/ 2666351 h 5335133"/>
                <a:gd name="connsiteX0" fmla="*/ 162747 w 5788084"/>
                <a:gd name="connsiteY0" fmla="*/ 2274466 h 5335133"/>
                <a:gd name="connsiteX1" fmla="*/ 815890 w 5788084"/>
                <a:gd name="connsiteY1" fmla="*/ 997208 h 5335133"/>
                <a:gd name="connsiteX2" fmla="*/ 2847890 w 5788084"/>
                <a:gd name="connsiteY2" fmla="*/ 10237 h 5335133"/>
                <a:gd name="connsiteX3" fmla="*/ 5054063 w 5788084"/>
                <a:gd name="connsiteY3" fmla="*/ 619837 h 5335133"/>
                <a:gd name="connsiteX4" fmla="*/ 5692691 w 5788084"/>
                <a:gd name="connsiteY4" fmla="*/ 3116294 h 5335133"/>
                <a:gd name="connsiteX5" fmla="*/ 2847890 w 5788084"/>
                <a:gd name="connsiteY5" fmla="*/ 5322465 h 5335133"/>
                <a:gd name="connsiteX6" fmla="*/ 249833 w 5788084"/>
                <a:gd name="connsiteY6" fmla="*/ 3958122 h 5335133"/>
                <a:gd name="connsiteX7" fmla="*/ 162747 w 5788084"/>
                <a:gd name="connsiteY7" fmla="*/ 2274466 h 533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084" h="5335133">
                  <a:moveTo>
                    <a:pt x="162747" y="2274466"/>
                  </a:moveTo>
                  <a:cubicBezTo>
                    <a:pt x="257090" y="1780980"/>
                    <a:pt x="373204" y="1439894"/>
                    <a:pt x="815890" y="997208"/>
                  </a:cubicBezTo>
                  <a:cubicBezTo>
                    <a:pt x="1258576" y="554522"/>
                    <a:pt x="2141528" y="73132"/>
                    <a:pt x="2847890" y="10237"/>
                  </a:cubicBezTo>
                  <a:cubicBezTo>
                    <a:pt x="3554252" y="-52658"/>
                    <a:pt x="4611377" y="177151"/>
                    <a:pt x="5054063" y="619837"/>
                  </a:cubicBezTo>
                  <a:cubicBezTo>
                    <a:pt x="5496749" y="1062523"/>
                    <a:pt x="6002329" y="2414770"/>
                    <a:pt x="5692691" y="3116294"/>
                  </a:cubicBezTo>
                  <a:cubicBezTo>
                    <a:pt x="5383053" y="3817818"/>
                    <a:pt x="3755033" y="5182160"/>
                    <a:pt x="2847890" y="5322465"/>
                  </a:cubicBezTo>
                  <a:cubicBezTo>
                    <a:pt x="1940747" y="5462770"/>
                    <a:pt x="692519" y="4400808"/>
                    <a:pt x="249833" y="3958122"/>
                  </a:cubicBezTo>
                  <a:cubicBezTo>
                    <a:pt x="-192853" y="3515436"/>
                    <a:pt x="68404" y="2767952"/>
                    <a:pt x="162747" y="2274466"/>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grpSp>
      <p:sp>
        <p:nvSpPr>
          <p:cNvPr id="8" name="文本占位符 6"/>
          <p:cNvSpPr>
            <a:spLocks noGrp="1"/>
          </p:cNvSpPr>
          <p:nvPr>
            <p:ph type="body" sz="quarter" idx="15" hasCustomPrompt="1"/>
          </p:nvPr>
        </p:nvSpPr>
        <p:spPr>
          <a:xfrm>
            <a:off x="4640704" y="660100"/>
            <a:ext cx="2910592" cy="2373032"/>
          </a:xfrm>
          <a:prstGeom prst="rect">
            <a:avLst/>
          </a:prstGeom>
        </p:spPr>
        <p:txBody>
          <a:bodyPr anchor="t"/>
          <a:lstStyle>
            <a:lvl1pPr marL="0" indent="0" algn="ctr">
              <a:lnSpc>
                <a:spcPct val="100000"/>
              </a:lnSpc>
              <a:buNone/>
              <a:defRPr sz="16600" b="1">
                <a:solidFill>
                  <a:schemeClr val="accent4">
                    <a:lumMod val="75000"/>
                  </a:schemeClr>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r>
              <a:rPr kumimoji="1" lang="en-US" altLang="zh-CN"/>
              <a:t>00</a:t>
            </a:r>
            <a:endParaRPr kumimoji="1" lang="zh-CN" altLang="en-US" dirty="0"/>
          </a:p>
        </p:txBody>
      </p:sp>
      <p:sp>
        <p:nvSpPr>
          <p:cNvPr id="9" name="文本占位符 6"/>
          <p:cNvSpPr>
            <a:spLocks noGrp="1"/>
          </p:cNvSpPr>
          <p:nvPr>
            <p:ph type="body" sz="quarter" idx="16"/>
          </p:nvPr>
        </p:nvSpPr>
        <p:spPr>
          <a:xfrm>
            <a:off x="3724507" y="3033133"/>
            <a:ext cx="4742986" cy="825190"/>
          </a:xfrm>
          <a:prstGeom prst="rect">
            <a:avLst/>
          </a:prstGeom>
        </p:spPr>
        <p:txBody>
          <a:bodyPr anchor="t"/>
          <a:lstStyle>
            <a:lvl1pPr marL="0" indent="0" algn="ctr">
              <a:lnSpc>
                <a:spcPct val="100000"/>
              </a:lnSpc>
              <a:buNone/>
              <a:defRPr sz="4000" b="0">
                <a:solidFill>
                  <a:schemeClr val="accent4">
                    <a:lumMod val="75000"/>
                  </a:schemeClr>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r>
              <a:rPr kumimoji="1" lang="zh-CN" altLang="en-US" smtClean="0"/>
              <a:t>单击此处编辑母版文本样式</a:t>
            </a:r>
          </a:p>
        </p:txBody>
      </p:sp>
    </p:spTree>
    <p:extLst>
      <p:ext uri="{BB962C8B-B14F-4D97-AF65-F5344CB8AC3E}">
        <p14:creationId xmlns:p14="http://schemas.microsoft.com/office/powerpoint/2010/main" xmlns="" val="20480176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2.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653468858"/>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93" r:id="rId3"/>
    <p:sldLayoutId id="2147483694" r:id="rId4"/>
    <p:sldLayoutId id="2147483695" r:id="rId5"/>
    <p:sldLayoutId id="2147483696" r:id="rId6"/>
    <p:sldLayoutId id="2147483688" r:id="rId7"/>
    <p:sldLayoutId id="2147483697" r:id="rId8"/>
    <p:sldLayoutId id="2147483700" r:id="rId9"/>
    <p:sldLayoutId id="2147483701" r:id="rId10"/>
    <p:sldLayoutId id="2147483689" r:id="rId11"/>
    <p:sldLayoutId id="2147483687" r:id="rId12"/>
    <p:sldLayoutId id="2147483698" r:id="rId13"/>
    <p:sldLayoutId id="2147483699" r:id="rId14"/>
    <p:sldLayoutId id="2147483686" r:id="rId15"/>
    <p:sldLayoutId id="2147483690" r:id="rId16"/>
    <p:sldLayoutId id="2147483691" r:id="rId17"/>
    <p:sldLayoutId id="2147483692" r:id="rId18"/>
    <p:sldLayoutId id="2147483702" r:id="rId19"/>
    <p:sldLayoutId id="2147483703" r:id="rId20"/>
    <p:sldLayoutId id="2147483704" r:id="rId21"/>
    <p:sldLayoutId id="2147483685"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269503495"/>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11.xml"/><Relationship Id="rId4" Type="http://schemas.openxmlformats.org/officeDocument/2006/relationships/image" Target="../media/image16.png"/></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a:xfrm>
            <a:off x="2295439" y="2111829"/>
            <a:ext cx="9650056" cy="1041761"/>
          </a:xfrm>
        </p:spPr>
        <p:txBody>
          <a:bodyPr/>
          <a:lstStyle/>
          <a:p>
            <a:r>
              <a:rPr kumimoji="1" lang="zh-CN" altLang="en-US" sz="6000" dirty="0" smtClean="0"/>
              <a:t>纳税信用评价相关内容讲解</a:t>
            </a:r>
            <a:endParaRPr kumimoji="1" lang="zh-CN" altLang="en-US" sz="6000" dirty="0"/>
          </a:p>
        </p:txBody>
      </p:sp>
      <p:sp>
        <p:nvSpPr>
          <p:cNvPr id="4" name="文本占位符 3"/>
          <p:cNvSpPr>
            <a:spLocks noGrp="1"/>
          </p:cNvSpPr>
          <p:nvPr>
            <p:ph type="body" sz="quarter" idx="15"/>
          </p:nvPr>
        </p:nvSpPr>
        <p:spPr>
          <a:xfrm>
            <a:off x="5802087" y="3918857"/>
            <a:ext cx="4637313" cy="1992085"/>
          </a:xfrm>
        </p:spPr>
        <p:txBody>
          <a:bodyPr/>
          <a:lstStyle/>
          <a:p>
            <a:endParaRPr kumimoji="1" lang="en-US" altLang="zh-CN" dirty="0" smtClean="0"/>
          </a:p>
          <a:p>
            <a:r>
              <a:rPr kumimoji="1" lang="zh-CN" altLang="en-US" sz="3200" b="1" dirty="0" smtClean="0"/>
              <a:t>主讲人：交城县税务局纳税服务股      李娟娟</a:t>
            </a:r>
            <a:endParaRPr kumimoji="1" lang="en-US" altLang="zh-CN" sz="2800" b="1" dirty="0" smtClean="0"/>
          </a:p>
          <a:p>
            <a:r>
              <a:rPr kumimoji="1" lang="zh-CN" altLang="en-US" sz="3200" b="1" dirty="0" smtClean="0"/>
              <a:t>日    期：</a:t>
            </a:r>
            <a:r>
              <a:rPr kumimoji="1" lang="en-US" altLang="zh-CN" sz="3200" b="1" dirty="0" smtClean="0"/>
              <a:t>2020.09</a:t>
            </a:r>
            <a:endParaRPr kumimoji="1" lang="zh-CN" altLang="en-US" sz="3200" b="1" dirty="0"/>
          </a:p>
        </p:txBody>
      </p:sp>
      <p:pic>
        <p:nvPicPr>
          <p:cNvPr id="5" name="图片 8" descr="20130320_64326e956b59cd82e8929ZHlEAjh7QRE_副本.jpg"/>
          <p:cNvPicPr>
            <a:picLocks noChangeAspect="1" noChangeArrowheads="1"/>
          </p:cNvPicPr>
          <p:nvPr/>
        </p:nvPicPr>
        <p:blipFill>
          <a:blip r:embed="rId3"/>
          <a:srcRect/>
          <a:stretch>
            <a:fillRect/>
          </a:stretch>
        </p:blipFill>
        <p:spPr bwMode="auto">
          <a:xfrm>
            <a:off x="642257" y="2169009"/>
            <a:ext cx="1251857" cy="984581"/>
          </a:xfrm>
          <a:prstGeom prst="rect">
            <a:avLst/>
          </a:prstGeom>
          <a:noFill/>
          <a:ln w="9525">
            <a:noFill/>
            <a:miter lim="800000"/>
            <a:headEnd/>
            <a:tailEnd/>
          </a:ln>
        </p:spPr>
      </p:pic>
    </p:spTree>
    <p:extLst>
      <p:ext uri="{BB962C8B-B14F-4D97-AF65-F5344CB8AC3E}">
        <p14:creationId xmlns:p14="http://schemas.microsoft.com/office/powerpoint/2010/main" xmlns="" val="63776002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8"/>
          <p:cNvSpPr txBox="1"/>
          <p:nvPr/>
        </p:nvSpPr>
        <p:spPr>
          <a:xfrm>
            <a:off x="7978115" y="3726297"/>
            <a:ext cx="2517668" cy="34509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400" dirty="0" smtClean="0">
                <a:solidFill>
                  <a:schemeClr val="tx1">
                    <a:lumMod val="75000"/>
                    <a:lumOff val="25000"/>
                  </a:schemeClr>
                </a:solidFill>
                <a:latin typeface="+mn-ea"/>
              </a:rPr>
              <a:t>。</a:t>
            </a:r>
            <a:endParaRPr lang="zh-CN" altLang="en-US" sz="1400" dirty="0">
              <a:solidFill>
                <a:schemeClr val="tx1">
                  <a:lumMod val="75000"/>
                  <a:lumOff val="25000"/>
                </a:schemeClr>
              </a:solidFill>
              <a:latin typeface="+mn-ea"/>
            </a:endParaRPr>
          </a:p>
        </p:txBody>
      </p:sp>
      <p:sp>
        <p:nvSpPr>
          <p:cNvPr id="13" name="矩形 12"/>
          <p:cNvSpPr/>
          <p:nvPr/>
        </p:nvSpPr>
        <p:spPr>
          <a:xfrm>
            <a:off x="2401650" y="2675466"/>
            <a:ext cx="8094133" cy="800219"/>
          </a:xfrm>
          <a:prstGeom prst="rect">
            <a:avLst/>
          </a:prstGeom>
        </p:spPr>
        <p:txBody>
          <a:bodyPr wrap="square">
            <a:spAutoFit/>
          </a:bodyPr>
          <a:lstStyle/>
          <a:p>
            <a:r>
              <a:rPr lang="zh-CN" altLang="en-US" sz="2800" dirty="0" smtClean="0"/>
              <a:t/>
            </a:r>
            <a:br>
              <a:rPr lang="zh-CN" altLang="en-US" sz="2800" dirty="0" smtClean="0"/>
            </a:br>
            <a:endParaRPr lang="zh-CN" altLang="en-US" dirty="0"/>
          </a:p>
        </p:txBody>
      </p:sp>
      <p:pic>
        <p:nvPicPr>
          <p:cNvPr id="1026" name="Picture 2"/>
          <p:cNvPicPr>
            <a:picLocks noChangeAspect="1" noChangeArrowheads="1"/>
          </p:cNvPicPr>
          <p:nvPr/>
        </p:nvPicPr>
        <p:blipFill>
          <a:blip r:embed="rId3"/>
          <a:srcRect/>
          <a:stretch>
            <a:fillRect/>
          </a:stretch>
        </p:blipFill>
        <p:spPr bwMode="auto">
          <a:xfrm>
            <a:off x="9851232" y="4517571"/>
            <a:ext cx="2340767" cy="2340429"/>
          </a:xfrm>
          <a:prstGeom prst="rect">
            <a:avLst/>
          </a:prstGeom>
          <a:noFill/>
          <a:ln w="9525">
            <a:noFill/>
            <a:miter lim="800000"/>
            <a:headEnd/>
            <a:tailEnd/>
          </a:ln>
        </p:spPr>
      </p:pic>
      <p:sp>
        <p:nvSpPr>
          <p:cNvPr id="5" name="TextBox 4"/>
          <p:cNvSpPr txBox="1"/>
          <p:nvPr/>
        </p:nvSpPr>
        <p:spPr>
          <a:xfrm>
            <a:off x="3015343" y="261257"/>
            <a:ext cx="7064829" cy="834524"/>
          </a:xfrm>
          <a:prstGeom prst="rect">
            <a:avLst/>
          </a:prstGeom>
          <a:noFill/>
        </p:spPr>
        <p:txBody>
          <a:bodyPr wrap="square" rtlCol="0">
            <a:spAutoFit/>
          </a:bodyPr>
          <a:lstStyle/>
          <a:p>
            <a:pPr>
              <a:lnSpc>
                <a:spcPct val="130000"/>
              </a:lnSpc>
              <a:spcBef>
                <a:spcPts val="600"/>
              </a:spcBef>
            </a:pPr>
            <a:r>
              <a:rPr lang="zh-CN" altLang="en-US" sz="4000" kern="0" dirty="0" smtClean="0">
                <a:latin typeface="+mj-lt"/>
                <a:ea typeface="方正粗黑宋简体" pitchFamily="2" charset="-122"/>
                <a:cs typeface="+mn-ea"/>
                <a:sym typeface="+mn-lt"/>
              </a:rPr>
              <a:t>不能评为</a:t>
            </a:r>
            <a:r>
              <a:rPr lang="en-US" altLang="zh-CN" sz="4000" kern="0" dirty="0" smtClean="0">
                <a:latin typeface="+mj-lt"/>
                <a:ea typeface="方正粗黑宋简体" pitchFamily="2" charset="-122"/>
                <a:cs typeface="+mn-ea"/>
                <a:sym typeface="+mn-lt"/>
              </a:rPr>
              <a:t>A</a:t>
            </a:r>
            <a:r>
              <a:rPr lang="zh-CN" altLang="en-US" sz="4000" kern="0" dirty="0" smtClean="0">
                <a:latin typeface="+mj-lt"/>
                <a:ea typeface="方正粗黑宋简体" pitchFamily="2" charset="-122"/>
                <a:cs typeface="+mn-ea"/>
                <a:sym typeface="+mn-lt"/>
              </a:rPr>
              <a:t>级纳税人的情形</a:t>
            </a:r>
            <a:endParaRPr lang="zh-CN" altLang="en-US" sz="4000" kern="0" dirty="0">
              <a:latin typeface="+mj-lt"/>
              <a:ea typeface="方正粗黑宋简体" pitchFamily="2" charset="-122"/>
              <a:cs typeface="+mn-ea"/>
              <a:sym typeface="+mn-lt"/>
            </a:endParaRPr>
          </a:p>
        </p:txBody>
      </p:sp>
      <p:sp>
        <p:nvSpPr>
          <p:cNvPr id="6" name="TextBox 5"/>
          <p:cNvSpPr txBox="1"/>
          <p:nvPr/>
        </p:nvSpPr>
        <p:spPr>
          <a:xfrm>
            <a:off x="794655" y="1279473"/>
            <a:ext cx="10254345" cy="4401205"/>
          </a:xfrm>
          <a:prstGeom prst="rect">
            <a:avLst/>
          </a:prstGeom>
          <a:noFill/>
        </p:spPr>
        <p:txBody>
          <a:bodyPr wrap="square" rtlCol="0">
            <a:spAutoFit/>
          </a:bodyPr>
          <a:lstStyle/>
          <a:p>
            <a:r>
              <a:rPr lang="zh-CN" altLang="en-US" sz="3200" dirty="0" smtClean="0">
                <a:latin typeface="宋体" pitchFamily="2" charset="-122"/>
                <a:ea typeface="宋体" pitchFamily="2" charset="-122"/>
              </a:rPr>
              <a:t>有下列情形之一的纳税人，本评价年度不能评为</a:t>
            </a:r>
            <a:r>
              <a:rPr lang="en-US" altLang="zh-CN" sz="3200" dirty="0" smtClean="0">
                <a:latin typeface="宋体" pitchFamily="2" charset="-122"/>
                <a:ea typeface="宋体" pitchFamily="2" charset="-122"/>
              </a:rPr>
              <a:t>A</a:t>
            </a:r>
            <a:r>
              <a:rPr lang="zh-CN" altLang="en-US" sz="3200" dirty="0" smtClean="0">
                <a:latin typeface="宋体" pitchFamily="2" charset="-122"/>
                <a:ea typeface="宋体" pitchFamily="2" charset="-122"/>
              </a:rPr>
              <a:t>级：</a:t>
            </a:r>
            <a:endParaRPr lang="en-US" altLang="zh-CN" sz="3200" dirty="0" smtClean="0">
              <a:latin typeface="宋体" pitchFamily="2" charset="-122"/>
              <a:ea typeface="宋体" pitchFamily="2" charset="-122"/>
            </a:endParaRPr>
          </a:p>
          <a:p>
            <a:endParaRPr lang="en-US" altLang="zh-CN" sz="3200" dirty="0" smtClean="0">
              <a:latin typeface="宋体" pitchFamily="2" charset="-122"/>
              <a:ea typeface="宋体" pitchFamily="2" charset="-122"/>
            </a:endParaRPr>
          </a:p>
          <a:p>
            <a:r>
              <a:rPr lang="en-US" altLang="zh-CN" sz="3200" dirty="0" smtClean="0">
                <a:latin typeface="宋体" pitchFamily="2" charset="-122"/>
                <a:ea typeface="宋体" pitchFamily="2" charset="-122"/>
              </a:rPr>
              <a:t>1.</a:t>
            </a:r>
            <a:r>
              <a:rPr lang="zh-CN" altLang="en-US" sz="3200" dirty="0" smtClean="0">
                <a:latin typeface="宋体" pitchFamily="2" charset="-122"/>
                <a:ea typeface="宋体" pitchFamily="2" charset="-122"/>
              </a:rPr>
              <a:t> </a:t>
            </a:r>
            <a:r>
              <a:rPr lang="zh-CN" altLang="en-US" sz="3200" b="1" dirty="0" smtClean="0">
                <a:solidFill>
                  <a:schemeClr val="bg2">
                    <a:lumMod val="50000"/>
                  </a:schemeClr>
                </a:solidFill>
                <a:latin typeface="宋体" pitchFamily="2" charset="-122"/>
                <a:ea typeface="宋体" pitchFamily="2" charset="-122"/>
              </a:rPr>
              <a:t>实际生产经营期不满</a:t>
            </a:r>
            <a:r>
              <a:rPr lang="en-US" altLang="zh-CN" sz="3200" b="1" dirty="0" smtClean="0">
                <a:solidFill>
                  <a:schemeClr val="bg2">
                    <a:lumMod val="50000"/>
                  </a:schemeClr>
                </a:solidFill>
                <a:latin typeface="宋体" pitchFamily="2" charset="-122"/>
                <a:ea typeface="宋体" pitchFamily="2" charset="-122"/>
              </a:rPr>
              <a:t>3</a:t>
            </a:r>
            <a:r>
              <a:rPr lang="zh-CN" altLang="en-US" sz="3200" b="1" dirty="0" smtClean="0">
                <a:solidFill>
                  <a:schemeClr val="bg2">
                    <a:lumMod val="50000"/>
                  </a:schemeClr>
                </a:solidFill>
                <a:latin typeface="宋体" pitchFamily="2" charset="-122"/>
                <a:ea typeface="宋体" pitchFamily="2" charset="-122"/>
              </a:rPr>
              <a:t>年的</a:t>
            </a:r>
            <a:r>
              <a:rPr lang="zh-CN" altLang="en-US" sz="3200" dirty="0" smtClean="0">
                <a:solidFill>
                  <a:schemeClr val="bg2">
                    <a:lumMod val="50000"/>
                  </a:schemeClr>
                </a:solidFill>
                <a:latin typeface="宋体" pitchFamily="2" charset="-122"/>
                <a:ea typeface="宋体" pitchFamily="2" charset="-122"/>
              </a:rPr>
              <a:t>。</a:t>
            </a:r>
            <a:endParaRPr lang="en-US" altLang="zh-CN" sz="3200" dirty="0" smtClean="0">
              <a:latin typeface="宋体" pitchFamily="2" charset="-122"/>
              <a:ea typeface="宋体" pitchFamily="2" charset="-122"/>
            </a:endParaRPr>
          </a:p>
          <a:p>
            <a:r>
              <a:rPr lang="en-US" altLang="zh-CN" sz="3200" dirty="0" smtClean="0">
                <a:latin typeface="宋体" pitchFamily="2" charset="-122"/>
                <a:ea typeface="宋体" pitchFamily="2" charset="-122"/>
              </a:rPr>
              <a:t>2.</a:t>
            </a:r>
            <a:r>
              <a:rPr lang="zh-CN" altLang="en-US" sz="3200" dirty="0" smtClean="0">
                <a:latin typeface="宋体" pitchFamily="2" charset="-122"/>
                <a:ea typeface="宋体" pitchFamily="2" charset="-122"/>
              </a:rPr>
              <a:t>上一评价年度纳税信用评价结果为</a:t>
            </a:r>
            <a:r>
              <a:rPr lang="en-US" altLang="zh-CN" sz="3200" b="1" dirty="0" smtClean="0">
                <a:solidFill>
                  <a:schemeClr val="bg2">
                    <a:lumMod val="50000"/>
                  </a:schemeClr>
                </a:solidFill>
                <a:latin typeface="宋体" pitchFamily="2" charset="-122"/>
                <a:ea typeface="宋体" pitchFamily="2" charset="-122"/>
              </a:rPr>
              <a:t>D</a:t>
            </a:r>
            <a:r>
              <a:rPr lang="zh-CN" altLang="en-US" sz="3200" b="1" dirty="0" smtClean="0">
                <a:solidFill>
                  <a:schemeClr val="bg2">
                    <a:lumMod val="50000"/>
                  </a:schemeClr>
                </a:solidFill>
                <a:latin typeface="宋体" pitchFamily="2" charset="-122"/>
                <a:ea typeface="宋体" pitchFamily="2" charset="-122"/>
              </a:rPr>
              <a:t>级</a:t>
            </a:r>
            <a:r>
              <a:rPr lang="zh-CN" altLang="en-US" sz="3200" dirty="0" smtClean="0">
                <a:latin typeface="宋体" pitchFamily="2" charset="-122"/>
                <a:ea typeface="宋体" pitchFamily="2" charset="-122"/>
              </a:rPr>
              <a:t>的。</a:t>
            </a:r>
            <a:endParaRPr lang="en-US" altLang="zh-CN" sz="3200" dirty="0" smtClean="0">
              <a:latin typeface="宋体" pitchFamily="2" charset="-122"/>
              <a:ea typeface="宋体" pitchFamily="2" charset="-122"/>
            </a:endParaRPr>
          </a:p>
          <a:p>
            <a:r>
              <a:rPr lang="en-US" altLang="zh-CN" sz="3200" dirty="0" smtClean="0">
                <a:latin typeface="宋体" pitchFamily="2" charset="-122"/>
                <a:ea typeface="宋体" pitchFamily="2" charset="-122"/>
              </a:rPr>
              <a:t>3.</a:t>
            </a:r>
            <a:r>
              <a:rPr lang="zh-CN" altLang="en-US" sz="3200" dirty="0" smtClean="0">
                <a:latin typeface="宋体" pitchFamily="2" charset="-122"/>
                <a:ea typeface="宋体" pitchFamily="2" charset="-122"/>
              </a:rPr>
              <a:t>非正常原因一个评价年度内增值税</a:t>
            </a:r>
            <a:r>
              <a:rPr lang="zh-CN" altLang="en-US" sz="3200" b="1" dirty="0" smtClean="0">
                <a:solidFill>
                  <a:schemeClr val="bg2">
                    <a:lumMod val="50000"/>
                  </a:schemeClr>
                </a:solidFill>
                <a:latin typeface="宋体" pitchFamily="2" charset="-122"/>
                <a:ea typeface="宋体" pitchFamily="2" charset="-122"/>
              </a:rPr>
              <a:t>连续</a:t>
            </a:r>
            <a:r>
              <a:rPr lang="en-US" altLang="zh-CN" sz="3200" b="1" dirty="0" smtClean="0">
                <a:solidFill>
                  <a:schemeClr val="bg2">
                    <a:lumMod val="50000"/>
                  </a:schemeClr>
                </a:solidFill>
                <a:latin typeface="宋体" pitchFamily="2" charset="-122"/>
                <a:ea typeface="宋体" pitchFamily="2" charset="-122"/>
              </a:rPr>
              <a:t>3</a:t>
            </a:r>
            <a:r>
              <a:rPr lang="zh-CN" altLang="en-US" sz="3200" b="1" dirty="0" smtClean="0">
                <a:solidFill>
                  <a:schemeClr val="bg2">
                    <a:lumMod val="50000"/>
                  </a:schemeClr>
                </a:solidFill>
                <a:latin typeface="宋体" pitchFamily="2" charset="-122"/>
                <a:ea typeface="宋体" pitchFamily="2" charset="-122"/>
              </a:rPr>
              <a:t>个月或者累计</a:t>
            </a:r>
            <a:r>
              <a:rPr lang="en-US" altLang="zh-CN" sz="3200" b="1" dirty="0" smtClean="0">
                <a:solidFill>
                  <a:schemeClr val="bg2">
                    <a:lumMod val="50000"/>
                  </a:schemeClr>
                </a:solidFill>
                <a:latin typeface="宋体" pitchFamily="2" charset="-122"/>
                <a:ea typeface="宋体" pitchFamily="2" charset="-122"/>
              </a:rPr>
              <a:t>6</a:t>
            </a:r>
            <a:r>
              <a:rPr lang="zh-CN" altLang="en-US" sz="3200" b="1" dirty="0" smtClean="0">
                <a:solidFill>
                  <a:schemeClr val="bg2">
                    <a:lumMod val="50000"/>
                  </a:schemeClr>
                </a:solidFill>
                <a:latin typeface="宋体" pitchFamily="2" charset="-122"/>
                <a:ea typeface="宋体" pitchFamily="2" charset="-122"/>
              </a:rPr>
              <a:t>个月零申报、负申报</a:t>
            </a:r>
            <a:r>
              <a:rPr lang="zh-CN" altLang="en-US" sz="3200" dirty="0" smtClean="0">
                <a:latin typeface="宋体" pitchFamily="2" charset="-122"/>
                <a:ea typeface="宋体" pitchFamily="2" charset="-122"/>
              </a:rPr>
              <a:t>的，不能评为</a:t>
            </a:r>
            <a:r>
              <a:rPr lang="en-US" altLang="zh-CN" sz="3200" dirty="0" smtClean="0">
                <a:latin typeface="宋体" pitchFamily="2" charset="-122"/>
                <a:ea typeface="宋体" pitchFamily="2" charset="-122"/>
              </a:rPr>
              <a:t>A</a:t>
            </a:r>
            <a:r>
              <a:rPr lang="zh-CN" altLang="en-US" sz="3200" dirty="0" smtClean="0">
                <a:latin typeface="宋体" pitchFamily="2" charset="-122"/>
                <a:ea typeface="宋体" pitchFamily="2" charset="-122"/>
              </a:rPr>
              <a:t>级。</a:t>
            </a:r>
            <a:endParaRPr lang="en-US" altLang="zh-CN" sz="3200" dirty="0" smtClean="0">
              <a:latin typeface="宋体" pitchFamily="2" charset="-122"/>
              <a:ea typeface="宋体" pitchFamily="2" charset="-122"/>
            </a:endParaRPr>
          </a:p>
          <a:p>
            <a:r>
              <a:rPr lang="en-US" altLang="zh-CN" sz="3200" dirty="0" smtClean="0">
                <a:latin typeface="宋体" pitchFamily="2" charset="-122"/>
                <a:ea typeface="宋体" pitchFamily="2" charset="-122"/>
              </a:rPr>
              <a:t>4.</a:t>
            </a:r>
            <a:r>
              <a:rPr lang="zh-CN" altLang="en-US" sz="3200" dirty="0" smtClean="0">
                <a:latin typeface="宋体" pitchFamily="2" charset="-122"/>
                <a:ea typeface="宋体" pitchFamily="2" charset="-122"/>
              </a:rPr>
              <a:t>不能按照国家统一的会计制度规定设置账簿，并根据合法、有效凭证核算，向税务机关提供准确税务资料的。</a:t>
            </a:r>
          </a:p>
          <a:p>
            <a:r>
              <a:rPr lang="zh-CN" altLang="en-US" sz="1200" dirty="0" smtClean="0"/>
              <a:t/>
            </a:r>
            <a:br>
              <a:rPr lang="zh-CN" altLang="en-US" sz="1200" dirty="0" smtClean="0"/>
            </a:br>
            <a:endParaRPr lang="zh-CN" altLang="en-US" sz="1200" kern="0" dirty="0">
              <a:latin typeface="微软雅黑" panose="020B0503020204020204" pitchFamily="34" charset="-122"/>
              <a:ea typeface="微软雅黑" panose="020B0503020204020204" pitchFamily="34" charset="-122"/>
              <a:cs typeface="+mn-ea"/>
              <a:sym typeface="+mn-lt"/>
            </a:endParaRPr>
          </a:p>
        </p:txBody>
      </p:sp>
    </p:spTree>
    <p:extLst>
      <p:ext uri="{BB962C8B-B14F-4D97-AF65-F5344CB8AC3E}">
        <p14:creationId xmlns:p14="http://schemas.microsoft.com/office/powerpoint/2010/main" xmlns="" val="83108359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2401650" y="2675466"/>
            <a:ext cx="8094133" cy="800219"/>
          </a:xfrm>
          <a:prstGeom prst="rect">
            <a:avLst/>
          </a:prstGeom>
        </p:spPr>
        <p:txBody>
          <a:bodyPr wrap="square">
            <a:spAutoFit/>
          </a:bodyPr>
          <a:lstStyle/>
          <a:p>
            <a:r>
              <a:rPr lang="zh-CN" altLang="en-US" sz="2800" dirty="0" smtClean="0"/>
              <a:t/>
            </a:r>
            <a:br>
              <a:rPr lang="zh-CN" altLang="en-US" sz="2800" dirty="0" smtClean="0"/>
            </a:br>
            <a:endParaRPr lang="zh-CN" altLang="en-US" dirty="0"/>
          </a:p>
        </p:txBody>
      </p:sp>
      <p:sp>
        <p:nvSpPr>
          <p:cNvPr id="5" name="矩形 4"/>
          <p:cNvSpPr/>
          <p:nvPr/>
        </p:nvSpPr>
        <p:spPr>
          <a:xfrm>
            <a:off x="239485" y="402771"/>
            <a:ext cx="7282544" cy="1200329"/>
          </a:xfrm>
          <a:prstGeom prst="rect">
            <a:avLst/>
          </a:prstGeom>
        </p:spPr>
        <p:txBody>
          <a:bodyPr wrap="square">
            <a:spAutoFit/>
          </a:bodyPr>
          <a:lstStyle/>
          <a:p>
            <a:r>
              <a:rPr lang="zh-CN" altLang="en-US" sz="3600" b="1" dirty="0" smtClean="0"/>
              <a:t>出现哪些情形会直接判为</a:t>
            </a:r>
            <a:r>
              <a:rPr lang="en-US" altLang="zh-CN" sz="3600" b="1" dirty="0" smtClean="0"/>
              <a:t>D</a:t>
            </a:r>
            <a:r>
              <a:rPr lang="zh-CN" altLang="en-US" sz="3600" b="1" dirty="0" smtClean="0"/>
              <a:t>级</a:t>
            </a:r>
            <a:r>
              <a:rPr lang="en-US" altLang="zh-CN" sz="3600" b="1" dirty="0" smtClean="0"/>
              <a:t>:</a:t>
            </a:r>
            <a:endParaRPr lang="zh-CN" altLang="en-US" sz="3600" dirty="0" smtClean="0"/>
          </a:p>
          <a:p>
            <a:r>
              <a:rPr lang="zh-CN" altLang="en-US" dirty="0" smtClean="0"/>
              <a:t/>
            </a:r>
            <a:br>
              <a:rPr lang="zh-CN" altLang="en-US" dirty="0" smtClean="0"/>
            </a:br>
            <a:endParaRPr lang="zh-CN" altLang="en-US" dirty="0"/>
          </a:p>
        </p:txBody>
      </p:sp>
      <p:sp>
        <p:nvSpPr>
          <p:cNvPr id="8" name="矩形 7"/>
          <p:cNvSpPr/>
          <p:nvPr/>
        </p:nvSpPr>
        <p:spPr>
          <a:xfrm>
            <a:off x="870857" y="162801"/>
            <a:ext cx="11185837" cy="7478970"/>
          </a:xfrm>
          <a:prstGeom prst="rect">
            <a:avLst/>
          </a:prstGeom>
        </p:spPr>
        <p:txBody>
          <a:bodyPr wrap="square">
            <a:spAutoFit/>
          </a:bodyPr>
          <a:lstStyle/>
          <a:p>
            <a:endParaRPr lang="en-US" altLang="zh-CN" sz="2800" dirty="0" smtClean="0"/>
          </a:p>
          <a:p>
            <a:r>
              <a:rPr lang="en-US" altLang="zh-CN" sz="3200" dirty="0" smtClean="0"/>
              <a:t>     </a:t>
            </a:r>
          </a:p>
          <a:p>
            <a:r>
              <a:rPr lang="en-US" altLang="zh-CN" sz="3200" dirty="0" smtClean="0"/>
              <a:t>    1.</a:t>
            </a:r>
            <a:r>
              <a:rPr lang="zh-CN" altLang="en-US" sz="3200" dirty="0" smtClean="0"/>
              <a:t> 存在</a:t>
            </a:r>
            <a:r>
              <a:rPr lang="zh-CN" altLang="en-US" sz="3200" dirty="0" smtClean="0">
                <a:solidFill>
                  <a:srgbClr val="FF0000"/>
                </a:solidFill>
              </a:rPr>
              <a:t>逃避缴纳税款</a:t>
            </a:r>
            <a:r>
              <a:rPr lang="zh-CN" altLang="en-US" sz="3200" dirty="0" smtClean="0"/>
              <a:t>、</a:t>
            </a:r>
            <a:r>
              <a:rPr lang="zh-CN" altLang="en-US" sz="3200" dirty="0" smtClean="0">
                <a:solidFill>
                  <a:srgbClr val="FF0000"/>
                </a:solidFill>
              </a:rPr>
              <a:t>逃避追缴欠税</a:t>
            </a:r>
            <a:r>
              <a:rPr lang="zh-CN" altLang="en-US" sz="3200" dirty="0" smtClean="0"/>
              <a:t>、</a:t>
            </a:r>
            <a:r>
              <a:rPr lang="zh-CN" altLang="en-US" sz="3200" dirty="0" smtClean="0">
                <a:solidFill>
                  <a:srgbClr val="FF0000"/>
                </a:solidFill>
              </a:rPr>
              <a:t>骗取出口退税</a:t>
            </a:r>
            <a:r>
              <a:rPr lang="zh-CN" altLang="en-US" sz="3200" dirty="0" smtClean="0"/>
              <a:t>、</a:t>
            </a:r>
            <a:r>
              <a:rPr lang="zh-CN" altLang="en-US" sz="3200" dirty="0" smtClean="0">
                <a:solidFill>
                  <a:srgbClr val="FF0000"/>
                </a:solidFill>
              </a:rPr>
              <a:t>虚开增值税专用发票</a:t>
            </a:r>
            <a:r>
              <a:rPr lang="zh-CN" altLang="en-US" sz="3200" dirty="0" smtClean="0"/>
              <a:t>等行为，经判决构成</a:t>
            </a:r>
            <a:r>
              <a:rPr lang="zh-CN" altLang="en-US" sz="3200" dirty="0" smtClean="0">
                <a:solidFill>
                  <a:srgbClr val="FF0000"/>
                </a:solidFill>
              </a:rPr>
              <a:t>涉税犯罪</a:t>
            </a:r>
            <a:r>
              <a:rPr lang="zh-CN" altLang="en-US" sz="3200" dirty="0" smtClean="0"/>
              <a:t>的。</a:t>
            </a:r>
          </a:p>
          <a:p>
            <a:endParaRPr lang="en-US" altLang="zh-CN" sz="3200" dirty="0" smtClean="0"/>
          </a:p>
          <a:p>
            <a:r>
              <a:rPr lang="en-US" altLang="zh-CN" sz="3200" dirty="0" smtClean="0"/>
              <a:t>     2.</a:t>
            </a:r>
            <a:r>
              <a:rPr lang="zh-CN" altLang="en-US" sz="3200" dirty="0" smtClean="0"/>
              <a:t>存在前项所列行为，未构成犯罪，但偷税</a:t>
            </a:r>
            <a:r>
              <a:rPr lang="en-US" altLang="zh-CN" sz="3200" dirty="0" smtClean="0"/>
              <a:t>(</a:t>
            </a:r>
            <a:r>
              <a:rPr lang="zh-CN" altLang="en-US" sz="3200" dirty="0" smtClean="0"/>
              <a:t>逃避缴纳税款</a:t>
            </a:r>
            <a:r>
              <a:rPr lang="en-US" altLang="zh-CN" sz="3200" dirty="0" smtClean="0"/>
              <a:t>)</a:t>
            </a:r>
            <a:r>
              <a:rPr lang="zh-CN" altLang="en-US" sz="3200" dirty="0" smtClean="0">
                <a:solidFill>
                  <a:srgbClr val="FF0000"/>
                </a:solidFill>
              </a:rPr>
              <a:t>金额</a:t>
            </a:r>
            <a:r>
              <a:rPr lang="en-US" altLang="zh-CN" sz="3200" dirty="0" smtClean="0">
                <a:solidFill>
                  <a:srgbClr val="FF0000"/>
                </a:solidFill>
              </a:rPr>
              <a:t>10</a:t>
            </a:r>
            <a:r>
              <a:rPr lang="zh-CN" altLang="en-US" sz="3200" dirty="0" smtClean="0">
                <a:solidFill>
                  <a:srgbClr val="FF0000"/>
                </a:solidFill>
              </a:rPr>
              <a:t>万元以上且占各税种应纳税总额</a:t>
            </a:r>
            <a:r>
              <a:rPr lang="en-US" altLang="zh-CN" sz="3200" dirty="0" smtClean="0">
                <a:solidFill>
                  <a:srgbClr val="FF0000"/>
                </a:solidFill>
              </a:rPr>
              <a:t>10%</a:t>
            </a:r>
            <a:r>
              <a:rPr lang="zh-CN" altLang="en-US" sz="3200" dirty="0" smtClean="0">
                <a:solidFill>
                  <a:srgbClr val="FF0000"/>
                </a:solidFill>
              </a:rPr>
              <a:t>以上</a:t>
            </a:r>
            <a:r>
              <a:rPr lang="zh-CN" altLang="en-US" sz="3200" dirty="0" smtClean="0"/>
              <a:t>，或者存在</a:t>
            </a:r>
            <a:r>
              <a:rPr lang="zh-CN" altLang="en-US" sz="3200" b="1" dirty="0" smtClean="0"/>
              <a:t>逃避追缴欠税、骗取出口退税、虚开增值税专用发票</a:t>
            </a:r>
            <a:r>
              <a:rPr lang="zh-CN" altLang="en-US" sz="3200" dirty="0" smtClean="0"/>
              <a:t>等税收违法行为，已缴纳税款、滞纳金、罚款的。</a:t>
            </a:r>
          </a:p>
          <a:p>
            <a:endParaRPr lang="en-US" altLang="zh-CN" sz="3200" dirty="0" smtClean="0"/>
          </a:p>
          <a:p>
            <a:r>
              <a:rPr lang="en-US" altLang="zh-CN" sz="3200" dirty="0" smtClean="0"/>
              <a:t>     3.</a:t>
            </a:r>
            <a:r>
              <a:rPr lang="zh-CN" altLang="en-US" sz="3200" dirty="0" smtClean="0"/>
              <a:t>在规定期限内未按税务机关处理结论缴纳或者足额缴纳税款、滞纳金和罚款的。</a:t>
            </a:r>
          </a:p>
          <a:p>
            <a:endParaRPr lang="en-US" altLang="zh-CN" sz="2800" dirty="0" smtClean="0"/>
          </a:p>
          <a:p>
            <a:r>
              <a:rPr lang="zh-CN" altLang="en-US" dirty="0" smtClean="0"/>
              <a:t/>
            </a:r>
            <a:br>
              <a:rPr lang="zh-CN" altLang="en-US" dirty="0" smtClean="0"/>
            </a:br>
            <a:endParaRPr lang="zh-CN" altLang="en-US" dirty="0" smtClean="0"/>
          </a:p>
          <a:p>
            <a:r>
              <a:rPr lang="zh-CN" altLang="en-US" dirty="0" smtClean="0"/>
              <a:t/>
            </a:r>
            <a:br>
              <a:rPr lang="zh-CN" altLang="en-US" dirty="0" smtClean="0"/>
            </a:br>
            <a:endParaRPr lang="zh-CN" altLang="en-US" dirty="0"/>
          </a:p>
        </p:txBody>
      </p:sp>
      <p:pic>
        <p:nvPicPr>
          <p:cNvPr id="9" name="Picture 4"/>
          <p:cNvPicPr>
            <a:picLocks noChangeAspect="1" noChangeArrowheads="1"/>
          </p:cNvPicPr>
          <p:nvPr/>
        </p:nvPicPr>
        <p:blipFill>
          <a:blip r:embed="rId3"/>
          <a:srcRect/>
          <a:stretch>
            <a:fillRect/>
          </a:stretch>
        </p:blipFill>
        <p:spPr bwMode="auto">
          <a:xfrm>
            <a:off x="9674678" y="5534657"/>
            <a:ext cx="2382017" cy="1323343"/>
          </a:xfrm>
          <a:prstGeom prst="rect">
            <a:avLst/>
          </a:prstGeom>
          <a:noFill/>
          <a:ln w="9525">
            <a:noFill/>
            <a:miter lim="800000"/>
            <a:headEnd/>
            <a:tailEnd/>
          </a:ln>
        </p:spPr>
      </p:pic>
    </p:spTree>
    <p:extLst>
      <p:ext uri="{BB962C8B-B14F-4D97-AF65-F5344CB8AC3E}">
        <p14:creationId xmlns:p14="http://schemas.microsoft.com/office/powerpoint/2010/main" xmlns="" val="83108359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2401650" y="2675466"/>
            <a:ext cx="8094133" cy="800219"/>
          </a:xfrm>
          <a:prstGeom prst="rect">
            <a:avLst/>
          </a:prstGeom>
        </p:spPr>
        <p:txBody>
          <a:bodyPr wrap="square">
            <a:spAutoFit/>
          </a:bodyPr>
          <a:lstStyle/>
          <a:p>
            <a:r>
              <a:rPr lang="zh-CN" altLang="en-US" sz="2800" dirty="0" smtClean="0"/>
              <a:t/>
            </a:r>
            <a:br>
              <a:rPr lang="zh-CN" altLang="en-US" sz="2800" dirty="0" smtClean="0"/>
            </a:br>
            <a:endParaRPr lang="zh-CN" altLang="en-US" dirty="0"/>
          </a:p>
        </p:txBody>
      </p:sp>
      <p:sp>
        <p:nvSpPr>
          <p:cNvPr id="5" name="矩形 4"/>
          <p:cNvSpPr/>
          <p:nvPr/>
        </p:nvSpPr>
        <p:spPr>
          <a:xfrm>
            <a:off x="239485" y="402771"/>
            <a:ext cx="6683829" cy="1200329"/>
          </a:xfrm>
          <a:prstGeom prst="rect">
            <a:avLst/>
          </a:prstGeom>
        </p:spPr>
        <p:txBody>
          <a:bodyPr wrap="square">
            <a:spAutoFit/>
          </a:bodyPr>
          <a:lstStyle/>
          <a:p>
            <a:r>
              <a:rPr lang="zh-CN" altLang="en-US" sz="3600" b="1" dirty="0" smtClean="0"/>
              <a:t>出现哪些情形会直接判为</a:t>
            </a:r>
            <a:r>
              <a:rPr lang="en-US" altLang="zh-CN" sz="3600" b="1" dirty="0" smtClean="0"/>
              <a:t>D</a:t>
            </a:r>
            <a:r>
              <a:rPr lang="zh-CN" altLang="en-US" sz="3600" b="1" dirty="0" smtClean="0"/>
              <a:t>级</a:t>
            </a:r>
            <a:r>
              <a:rPr lang="en-US" altLang="zh-CN" sz="3600" b="1" dirty="0" smtClean="0"/>
              <a:t>:</a:t>
            </a:r>
            <a:endParaRPr lang="zh-CN" altLang="en-US" sz="3600" dirty="0" smtClean="0"/>
          </a:p>
          <a:p>
            <a:r>
              <a:rPr lang="zh-CN" altLang="en-US" dirty="0" smtClean="0"/>
              <a:t/>
            </a:r>
            <a:br>
              <a:rPr lang="zh-CN" altLang="en-US" dirty="0" smtClean="0"/>
            </a:br>
            <a:endParaRPr lang="zh-CN" altLang="en-US" dirty="0"/>
          </a:p>
        </p:txBody>
      </p:sp>
      <p:sp>
        <p:nvSpPr>
          <p:cNvPr id="8" name="矩形 7"/>
          <p:cNvSpPr/>
          <p:nvPr/>
        </p:nvSpPr>
        <p:spPr>
          <a:xfrm>
            <a:off x="870857" y="228642"/>
            <a:ext cx="10972800" cy="6494085"/>
          </a:xfrm>
          <a:prstGeom prst="rect">
            <a:avLst/>
          </a:prstGeom>
        </p:spPr>
        <p:txBody>
          <a:bodyPr wrap="square">
            <a:spAutoFit/>
          </a:bodyPr>
          <a:lstStyle/>
          <a:p>
            <a:endParaRPr lang="en-US" altLang="zh-CN" sz="2800" dirty="0" smtClean="0"/>
          </a:p>
          <a:p>
            <a:endParaRPr lang="en-US" altLang="zh-CN" sz="3200" dirty="0" smtClean="0"/>
          </a:p>
          <a:p>
            <a:endParaRPr lang="en-US" altLang="zh-CN" sz="3200" dirty="0" smtClean="0"/>
          </a:p>
          <a:p>
            <a:r>
              <a:rPr lang="en-US" altLang="zh-CN" sz="2800" dirty="0" smtClean="0"/>
              <a:t>     </a:t>
            </a:r>
            <a:r>
              <a:rPr lang="en-US" altLang="zh-CN" sz="3200" dirty="0" smtClean="0">
                <a:latin typeface="+mn-ea"/>
              </a:rPr>
              <a:t>4.</a:t>
            </a:r>
            <a:r>
              <a:rPr lang="zh-CN" altLang="en-US" sz="3200" dirty="0" smtClean="0">
                <a:latin typeface="+mn-ea"/>
              </a:rPr>
              <a:t>以</a:t>
            </a:r>
            <a:r>
              <a:rPr lang="zh-CN" altLang="en-US" sz="3200" dirty="0" smtClean="0">
                <a:solidFill>
                  <a:srgbClr val="FF0000"/>
                </a:solidFill>
                <a:latin typeface="+mn-ea"/>
              </a:rPr>
              <a:t>暴力、威胁</a:t>
            </a:r>
            <a:r>
              <a:rPr lang="zh-CN" altLang="en-US" sz="3200" dirty="0" smtClean="0">
                <a:latin typeface="+mn-ea"/>
              </a:rPr>
              <a:t>方法拒不缴纳税款或者</a:t>
            </a:r>
            <a:r>
              <a:rPr lang="zh-CN" altLang="en-US" sz="3200" dirty="0" smtClean="0">
                <a:solidFill>
                  <a:srgbClr val="FF0000"/>
                </a:solidFill>
                <a:latin typeface="+mn-ea"/>
              </a:rPr>
              <a:t>拒绝、阻挠</a:t>
            </a:r>
            <a:r>
              <a:rPr lang="zh-CN" altLang="en-US" sz="3200" dirty="0" smtClean="0">
                <a:latin typeface="+mn-ea"/>
              </a:rPr>
              <a:t>税务机关依法实施税务稽查执法行为的。</a:t>
            </a:r>
          </a:p>
          <a:p>
            <a:endParaRPr lang="en-US" altLang="zh-CN" sz="3200" dirty="0" smtClean="0">
              <a:latin typeface="+mn-ea"/>
            </a:endParaRPr>
          </a:p>
          <a:p>
            <a:r>
              <a:rPr lang="en-US" altLang="zh-CN" sz="3200" dirty="0" smtClean="0">
                <a:latin typeface="+mn-ea"/>
              </a:rPr>
              <a:t>     5.</a:t>
            </a:r>
            <a:r>
              <a:rPr lang="zh-CN" altLang="en-US" sz="3200" dirty="0" smtClean="0">
                <a:latin typeface="+mn-ea"/>
              </a:rPr>
              <a:t> 存在违反</a:t>
            </a:r>
            <a:r>
              <a:rPr lang="zh-CN" altLang="en-US" sz="3200" dirty="0" smtClean="0">
                <a:solidFill>
                  <a:srgbClr val="FF0000"/>
                </a:solidFill>
                <a:latin typeface="+mn-ea"/>
              </a:rPr>
              <a:t>增值税发票管理规定</a:t>
            </a:r>
            <a:r>
              <a:rPr lang="zh-CN" altLang="en-US" sz="3200" dirty="0" smtClean="0">
                <a:latin typeface="+mn-ea"/>
              </a:rPr>
              <a:t>或者违反其他发票管理规定的行为，导致其他单位或者个人未缴、少缴或者骗取税款的。</a:t>
            </a:r>
            <a:endParaRPr lang="en-US" altLang="zh-CN" sz="3200" dirty="0" smtClean="0">
              <a:latin typeface="+mn-ea"/>
            </a:endParaRPr>
          </a:p>
          <a:p>
            <a:endParaRPr lang="zh-CN" altLang="en-US" sz="3600" dirty="0" smtClean="0">
              <a:latin typeface="+mn-ea"/>
            </a:endParaRPr>
          </a:p>
          <a:p>
            <a:endParaRPr lang="en-US" altLang="zh-CN" sz="2800" dirty="0" smtClean="0">
              <a:latin typeface="宋体" pitchFamily="2" charset="-122"/>
              <a:ea typeface="宋体" pitchFamily="2" charset="-122"/>
            </a:endParaRPr>
          </a:p>
          <a:p>
            <a:r>
              <a:rPr lang="zh-CN" altLang="en-US" dirty="0" smtClean="0"/>
              <a:t/>
            </a:r>
            <a:br>
              <a:rPr lang="zh-CN" altLang="en-US" dirty="0" smtClean="0"/>
            </a:br>
            <a:endParaRPr lang="zh-CN" altLang="en-US" dirty="0" smtClean="0"/>
          </a:p>
          <a:p>
            <a:r>
              <a:rPr lang="zh-CN" altLang="en-US" dirty="0" smtClean="0"/>
              <a:t/>
            </a:r>
            <a:br>
              <a:rPr lang="zh-CN" altLang="en-US" dirty="0" smtClean="0"/>
            </a:br>
            <a:endParaRPr lang="zh-CN" altLang="en-US" dirty="0"/>
          </a:p>
        </p:txBody>
      </p:sp>
      <p:pic>
        <p:nvPicPr>
          <p:cNvPr id="9219" name="Picture 3"/>
          <p:cNvPicPr>
            <a:picLocks noChangeAspect="1" noChangeArrowheads="1"/>
          </p:cNvPicPr>
          <p:nvPr/>
        </p:nvPicPr>
        <p:blipFill>
          <a:blip r:embed="rId3"/>
          <a:srcRect/>
          <a:stretch>
            <a:fillRect/>
          </a:stretch>
        </p:blipFill>
        <p:spPr bwMode="auto">
          <a:xfrm>
            <a:off x="9862457" y="5192486"/>
            <a:ext cx="2113189" cy="1665514"/>
          </a:xfrm>
          <a:prstGeom prst="rect">
            <a:avLst/>
          </a:prstGeom>
          <a:noFill/>
          <a:ln w="9525">
            <a:noFill/>
            <a:miter lim="800000"/>
            <a:headEnd/>
            <a:tailEnd/>
          </a:ln>
        </p:spPr>
      </p:pic>
      <p:sp>
        <p:nvSpPr>
          <p:cNvPr id="6" name="矩形 5"/>
          <p:cNvSpPr/>
          <p:nvPr/>
        </p:nvSpPr>
        <p:spPr>
          <a:xfrm>
            <a:off x="1426029" y="4930876"/>
            <a:ext cx="8436427" cy="584775"/>
          </a:xfrm>
          <a:prstGeom prst="rect">
            <a:avLst/>
          </a:prstGeom>
        </p:spPr>
        <p:txBody>
          <a:bodyPr wrap="square">
            <a:spAutoFit/>
          </a:bodyPr>
          <a:lstStyle/>
          <a:p>
            <a:r>
              <a:rPr lang="en-US" altLang="zh-CN" sz="3200" dirty="0" smtClean="0">
                <a:latin typeface="+mn-ea"/>
              </a:rPr>
              <a:t>6.</a:t>
            </a:r>
            <a:r>
              <a:rPr lang="zh-CN" altLang="en-US" sz="3200" dirty="0" smtClean="0">
                <a:latin typeface="+mn-ea"/>
              </a:rPr>
              <a:t> 提供</a:t>
            </a:r>
            <a:r>
              <a:rPr lang="zh-CN" altLang="en-US" sz="3200" dirty="0" smtClean="0">
                <a:solidFill>
                  <a:srgbClr val="FF0000"/>
                </a:solidFill>
                <a:latin typeface="+mn-ea"/>
              </a:rPr>
              <a:t>虚假申报材料</a:t>
            </a:r>
            <a:r>
              <a:rPr lang="zh-CN" altLang="en-US" sz="3200" dirty="0" smtClean="0">
                <a:latin typeface="+mn-ea"/>
              </a:rPr>
              <a:t>享受税收优惠政策的。</a:t>
            </a:r>
          </a:p>
        </p:txBody>
      </p:sp>
    </p:spTree>
    <p:extLst>
      <p:ext uri="{BB962C8B-B14F-4D97-AF65-F5344CB8AC3E}">
        <p14:creationId xmlns:p14="http://schemas.microsoft.com/office/powerpoint/2010/main" xmlns="" val="83108359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2401650" y="2675466"/>
            <a:ext cx="8094133" cy="800219"/>
          </a:xfrm>
          <a:prstGeom prst="rect">
            <a:avLst/>
          </a:prstGeom>
        </p:spPr>
        <p:txBody>
          <a:bodyPr wrap="square">
            <a:spAutoFit/>
          </a:bodyPr>
          <a:lstStyle/>
          <a:p>
            <a:r>
              <a:rPr lang="zh-CN" altLang="en-US" sz="2800" dirty="0" smtClean="0"/>
              <a:t/>
            </a:r>
            <a:br>
              <a:rPr lang="zh-CN" altLang="en-US" sz="2800" dirty="0" smtClean="0"/>
            </a:br>
            <a:endParaRPr lang="zh-CN" altLang="en-US" dirty="0"/>
          </a:p>
        </p:txBody>
      </p:sp>
      <p:sp>
        <p:nvSpPr>
          <p:cNvPr id="5" name="矩形 4"/>
          <p:cNvSpPr/>
          <p:nvPr/>
        </p:nvSpPr>
        <p:spPr>
          <a:xfrm>
            <a:off x="239485" y="402771"/>
            <a:ext cx="5834743" cy="1138773"/>
          </a:xfrm>
          <a:prstGeom prst="rect">
            <a:avLst/>
          </a:prstGeom>
        </p:spPr>
        <p:txBody>
          <a:bodyPr wrap="square">
            <a:spAutoFit/>
          </a:bodyPr>
          <a:lstStyle/>
          <a:p>
            <a:r>
              <a:rPr lang="zh-CN" altLang="en-US" sz="3200" b="1" dirty="0" smtClean="0"/>
              <a:t>出现哪些情形会直接判为</a:t>
            </a:r>
            <a:r>
              <a:rPr lang="en-US" altLang="zh-CN" sz="3200" b="1" dirty="0" smtClean="0"/>
              <a:t>D</a:t>
            </a:r>
            <a:r>
              <a:rPr lang="zh-CN" altLang="en-US" sz="3200" b="1" dirty="0" smtClean="0"/>
              <a:t>级</a:t>
            </a:r>
            <a:r>
              <a:rPr lang="en-US" altLang="zh-CN" sz="3200" b="1" dirty="0" smtClean="0"/>
              <a:t>:</a:t>
            </a:r>
            <a:endParaRPr lang="zh-CN" altLang="en-US" sz="3200" dirty="0" smtClean="0"/>
          </a:p>
          <a:p>
            <a:r>
              <a:rPr lang="zh-CN" altLang="en-US" dirty="0" smtClean="0"/>
              <a:t/>
            </a:r>
            <a:br>
              <a:rPr lang="zh-CN" altLang="en-US" dirty="0" smtClean="0"/>
            </a:br>
            <a:endParaRPr lang="zh-CN" altLang="en-US" dirty="0"/>
          </a:p>
        </p:txBody>
      </p:sp>
      <p:sp>
        <p:nvSpPr>
          <p:cNvPr id="8" name="矩形 7"/>
          <p:cNvSpPr/>
          <p:nvPr/>
        </p:nvSpPr>
        <p:spPr>
          <a:xfrm>
            <a:off x="870857" y="-468086"/>
            <a:ext cx="10515599" cy="8340745"/>
          </a:xfrm>
          <a:prstGeom prst="rect">
            <a:avLst/>
          </a:prstGeom>
        </p:spPr>
        <p:txBody>
          <a:bodyPr wrap="square">
            <a:spAutoFit/>
          </a:bodyPr>
          <a:lstStyle/>
          <a:p>
            <a:endParaRPr lang="en-US" altLang="zh-CN" sz="2800" dirty="0" smtClean="0"/>
          </a:p>
          <a:p>
            <a:endParaRPr lang="en-US" altLang="zh-CN" sz="3200" dirty="0" smtClean="0"/>
          </a:p>
          <a:p>
            <a:endParaRPr lang="en-US" altLang="zh-CN" sz="2800" dirty="0" smtClean="0"/>
          </a:p>
          <a:p>
            <a:endParaRPr lang="en-US" altLang="zh-CN" sz="2800" dirty="0" smtClean="0"/>
          </a:p>
          <a:p>
            <a:r>
              <a:rPr lang="en-US" altLang="zh-CN" sz="3200" dirty="0" smtClean="0">
                <a:latin typeface="+mn-ea"/>
              </a:rPr>
              <a:t>7.</a:t>
            </a:r>
            <a:r>
              <a:rPr lang="zh-CN" altLang="en-US" sz="3200" dirty="0" smtClean="0">
                <a:latin typeface="+mn-ea"/>
              </a:rPr>
              <a:t> </a:t>
            </a:r>
            <a:r>
              <a:rPr lang="zh-CN" altLang="en-US" sz="3200" dirty="0" smtClean="0">
                <a:solidFill>
                  <a:srgbClr val="FF0000"/>
                </a:solidFill>
                <a:latin typeface="+mn-ea"/>
              </a:rPr>
              <a:t>骗取国家出口退税款</a:t>
            </a:r>
            <a:r>
              <a:rPr lang="zh-CN" altLang="en-US" sz="3200" dirty="0" smtClean="0">
                <a:latin typeface="+mn-ea"/>
              </a:rPr>
              <a:t>，被停止出口退（免）税资格未到期的。</a:t>
            </a:r>
          </a:p>
          <a:p>
            <a:endParaRPr lang="en-US" altLang="zh-CN" sz="3200" dirty="0" smtClean="0">
              <a:latin typeface="+mn-ea"/>
            </a:endParaRPr>
          </a:p>
          <a:p>
            <a:r>
              <a:rPr lang="en-US" altLang="zh-CN" sz="3200" dirty="0" smtClean="0">
                <a:latin typeface="+mn-ea"/>
              </a:rPr>
              <a:t>8.</a:t>
            </a:r>
            <a:r>
              <a:rPr lang="zh-CN" altLang="en-US" sz="3200" dirty="0" smtClean="0">
                <a:latin typeface="+mn-ea"/>
              </a:rPr>
              <a:t>有</a:t>
            </a:r>
            <a:r>
              <a:rPr lang="zh-CN" altLang="en-US" sz="3200" dirty="0" smtClean="0">
                <a:solidFill>
                  <a:srgbClr val="FF0000"/>
                </a:solidFill>
                <a:latin typeface="+mn-ea"/>
              </a:rPr>
              <a:t>非正常户记录</a:t>
            </a:r>
            <a:r>
              <a:rPr lang="zh-CN" altLang="en-US" sz="3200" dirty="0" smtClean="0">
                <a:latin typeface="+mn-ea"/>
              </a:rPr>
              <a:t>或者由非正常户直接责任人员注册登记或者负责经营的。</a:t>
            </a:r>
          </a:p>
          <a:p>
            <a:endParaRPr lang="en-US" altLang="zh-CN" sz="3200" dirty="0" smtClean="0">
              <a:latin typeface="+mn-ea"/>
            </a:endParaRPr>
          </a:p>
          <a:p>
            <a:r>
              <a:rPr lang="en-US" altLang="zh-CN" sz="3200" dirty="0" smtClean="0">
                <a:latin typeface="+mn-ea"/>
              </a:rPr>
              <a:t>9.</a:t>
            </a:r>
            <a:r>
              <a:rPr lang="zh-CN" altLang="en-US" sz="3200" dirty="0" smtClean="0">
                <a:latin typeface="+mn-ea"/>
              </a:rPr>
              <a:t> 由</a:t>
            </a:r>
            <a:r>
              <a:rPr lang="en-US" altLang="zh-CN" sz="3200" dirty="0" smtClean="0">
                <a:solidFill>
                  <a:srgbClr val="FF0000"/>
                </a:solidFill>
                <a:latin typeface="+mn-ea"/>
              </a:rPr>
              <a:t>D</a:t>
            </a:r>
            <a:r>
              <a:rPr lang="zh-CN" altLang="en-US" sz="3200" dirty="0" smtClean="0">
                <a:solidFill>
                  <a:srgbClr val="FF0000"/>
                </a:solidFill>
                <a:latin typeface="+mn-ea"/>
              </a:rPr>
              <a:t>级纳税人的直接责任人员</a:t>
            </a:r>
            <a:r>
              <a:rPr lang="zh-CN" altLang="en-US" sz="3200" dirty="0" smtClean="0">
                <a:latin typeface="+mn-ea"/>
              </a:rPr>
              <a:t>注册登记或者负责经营的。</a:t>
            </a:r>
          </a:p>
          <a:p>
            <a:endParaRPr lang="en-US" altLang="zh-CN" sz="3200" dirty="0" smtClean="0">
              <a:latin typeface="+mn-ea"/>
            </a:endParaRPr>
          </a:p>
          <a:p>
            <a:r>
              <a:rPr lang="en-US" altLang="zh-CN" sz="3200" dirty="0" smtClean="0">
                <a:latin typeface="+mn-ea"/>
              </a:rPr>
              <a:t>10.</a:t>
            </a:r>
            <a:r>
              <a:rPr lang="zh-CN" altLang="en-US" sz="3200" dirty="0" smtClean="0">
                <a:latin typeface="+mn-ea"/>
              </a:rPr>
              <a:t> 存在税务机关依法认定的其他严重失信情形的。</a:t>
            </a:r>
          </a:p>
          <a:p>
            <a:r>
              <a:rPr lang="zh-CN" altLang="en-US" sz="3200" dirty="0" smtClean="0">
                <a:latin typeface="+mn-ea"/>
              </a:rPr>
              <a:t/>
            </a:r>
            <a:br>
              <a:rPr lang="zh-CN" altLang="en-US" sz="3200" dirty="0" smtClean="0">
                <a:latin typeface="+mn-ea"/>
              </a:rPr>
            </a:br>
            <a:endParaRPr lang="en-US" altLang="zh-CN" sz="2800" dirty="0" smtClean="0">
              <a:latin typeface="+mn-ea"/>
            </a:endParaRPr>
          </a:p>
          <a:p>
            <a:r>
              <a:rPr lang="zh-CN" altLang="en-US" dirty="0" smtClean="0"/>
              <a:t/>
            </a:r>
            <a:br>
              <a:rPr lang="zh-CN" altLang="en-US" dirty="0" smtClean="0"/>
            </a:br>
            <a:endParaRPr lang="zh-CN" altLang="en-US" dirty="0" smtClean="0"/>
          </a:p>
          <a:p>
            <a:r>
              <a:rPr lang="zh-CN" altLang="en-US" dirty="0" smtClean="0"/>
              <a:t/>
            </a:r>
            <a:br>
              <a:rPr lang="zh-CN" altLang="en-US" dirty="0" smtClean="0"/>
            </a:br>
            <a:endParaRPr lang="zh-CN" altLang="en-US" dirty="0"/>
          </a:p>
        </p:txBody>
      </p:sp>
      <p:pic>
        <p:nvPicPr>
          <p:cNvPr id="10243" name="Picture 3"/>
          <p:cNvPicPr>
            <a:picLocks noChangeAspect="1" noChangeArrowheads="1"/>
          </p:cNvPicPr>
          <p:nvPr/>
        </p:nvPicPr>
        <p:blipFill>
          <a:blip r:embed="rId3"/>
          <a:srcRect/>
          <a:stretch>
            <a:fillRect/>
          </a:stretch>
        </p:blipFill>
        <p:spPr bwMode="auto">
          <a:xfrm>
            <a:off x="10164536" y="4855029"/>
            <a:ext cx="2027464" cy="1907721"/>
          </a:xfrm>
          <a:prstGeom prst="rect">
            <a:avLst/>
          </a:prstGeom>
          <a:noFill/>
          <a:ln w="9525">
            <a:noFill/>
            <a:miter lim="800000"/>
            <a:headEnd/>
            <a:tailEnd/>
          </a:ln>
        </p:spPr>
      </p:pic>
    </p:spTree>
    <p:extLst>
      <p:ext uri="{BB962C8B-B14F-4D97-AF65-F5344CB8AC3E}">
        <p14:creationId xmlns:p14="http://schemas.microsoft.com/office/powerpoint/2010/main" xmlns="" val="83108359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8"/>
          <p:cNvSpPr txBox="1"/>
          <p:nvPr/>
        </p:nvSpPr>
        <p:spPr>
          <a:xfrm>
            <a:off x="7978115" y="3726297"/>
            <a:ext cx="2517668" cy="34509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400" dirty="0" smtClean="0">
                <a:solidFill>
                  <a:schemeClr val="tx1">
                    <a:lumMod val="75000"/>
                    <a:lumOff val="25000"/>
                  </a:schemeClr>
                </a:solidFill>
                <a:latin typeface="+mn-ea"/>
              </a:rPr>
              <a:t>。</a:t>
            </a:r>
            <a:endParaRPr lang="zh-CN" altLang="en-US" sz="1400" dirty="0">
              <a:solidFill>
                <a:schemeClr val="tx1">
                  <a:lumMod val="75000"/>
                  <a:lumOff val="25000"/>
                </a:schemeClr>
              </a:solidFill>
              <a:latin typeface="+mn-ea"/>
            </a:endParaRPr>
          </a:p>
        </p:txBody>
      </p:sp>
      <p:sp>
        <p:nvSpPr>
          <p:cNvPr id="13" name="矩形 12"/>
          <p:cNvSpPr/>
          <p:nvPr/>
        </p:nvSpPr>
        <p:spPr>
          <a:xfrm>
            <a:off x="2401650" y="2675466"/>
            <a:ext cx="8094133" cy="800219"/>
          </a:xfrm>
          <a:prstGeom prst="rect">
            <a:avLst/>
          </a:prstGeom>
        </p:spPr>
        <p:txBody>
          <a:bodyPr wrap="square">
            <a:spAutoFit/>
          </a:bodyPr>
          <a:lstStyle/>
          <a:p>
            <a:r>
              <a:rPr lang="zh-CN" altLang="en-US" sz="2800" dirty="0" smtClean="0"/>
              <a:t/>
            </a:r>
            <a:br>
              <a:rPr lang="zh-CN" altLang="en-US" sz="2800" dirty="0" smtClean="0"/>
            </a:br>
            <a:endParaRPr lang="zh-CN" altLang="en-US" dirty="0"/>
          </a:p>
        </p:txBody>
      </p:sp>
      <p:sp>
        <p:nvSpPr>
          <p:cNvPr id="7" name="矩形 6"/>
          <p:cNvSpPr/>
          <p:nvPr/>
        </p:nvSpPr>
        <p:spPr>
          <a:xfrm>
            <a:off x="3220973" y="555170"/>
            <a:ext cx="6445542" cy="707886"/>
          </a:xfrm>
          <a:prstGeom prst="rect">
            <a:avLst/>
          </a:prstGeom>
        </p:spPr>
        <p:txBody>
          <a:bodyPr wrap="square">
            <a:spAutoFit/>
          </a:bodyPr>
          <a:lstStyle/>
          <a:p>
            <a:r>
              <a:rPr lang="zh-CN" altLang="en-US" sz="4000" b="1" dirty="0" smtClean="0"/>
              <a:t>纳税信用评价结果的应用</a:t>
            </a:r>
            <a:endParaRPr lang="zh-CN" altLang="en-US" sz="4000" b="1" dirty="0"/>
          </a:p>
        </p:txBody>
      </p:sp>
      <p:sp>
        <p:nvSpPr>
          <p:cNvPr id="9" name="TextBox 8"/>
          <p:cNvSpPr txBox="1"/>
          <p:nvPr/>
        </p:nvSpPr>
        <p:spPr>
          <a:xfrm>
            <a:off x="6694714" y="1551164"/>
            <a:ext cx="5257800" cy="4367349"/>
          </a:xfrm>
          <a:prstGeom prst="rect">
            <a:avLst/>
          </a:prstGeom>
          <a:noFill/>
        </p:spPr>
        <p:txBody>
          <a:bodyPr wrap="square" rtlCol="0">
            <a:spAutoFit/>
          </a:bodyPr>
          <a:lstStyle/>
          <a:p>
            <a:pPr>
              <a:lnSpc>
                <a:spcPct val="130000"/>
              </a:lnSpc>
              <a:spcBef>
                <a:spcPts val="600"/>
              </a:spcBef>
            </a:pPr>
            <a:endParaRPr lang="en-US" altLang="zh-CN" sz="2800" kern="0" dirty="0" smtClean="0">
              <a:latin typeface="微软雅黑" panose="020B0503020204020204" pitchFamily="34" charset="-122"/>
              <a:ea typeface="微软雅黑" panose="020B0503020204020204" pitchFamily="34" charset="-122"/>
              <a:cs typeface="+mn-ea"/>
              <a:sym typeface="+mn-lt"/>
            </a:endParaRPr>
          </a:p>
          <a:p>
            <a:pPr>
              <a:lnSpc>
                <a:spcPct val="130000"/>
              </a:lnSpc>
              <a:spcBef>
                <a:spcPts val="600"/>
              </a:spcBef>
            </a:pPr>
            <a:r>
              <a:rPr lang="zh-CN" altLang="en-US" sz="6000" kern="0" dirty="0" smtClean="0">
                <a:latin typeface="微软雅黑" panose="020B0503020204020204" pitchFamily="34" charset="-122"/>
                <a:ea typeface="微软雅黑" panose="020B0503020204020204" pitchFamily="34" charset="-122"/>
                <a:cs typeface="+mn-ea"/>
                <a:sym typeface="+mn-lt"/>
              </a:rPr>
              <a:t>●守信激励篇</a:t>
            </a:r>
            <a:endParaRPr lang="en-US" altLang="zh-CN" sz="6000" kern="0" dirty="0" smtClean="0">
              <a:latin typeface="微软雅黑" panose="020B0503020204020204" pitchFamily="34" charset="-122"/>
              <a:ea typeface="微软雅黑" panose="020B0503020204020204" pitchFamily="34" charset="-122"/>
              <a:cs typeface="+mn-ea"/>
              <a:sym typeface="+mn-lt"/>
            </a:endParaRPr>
          </a:p>
          <a:p>
            <a:pPr>
              <a:lnSpc>
                <a:spcPct val="130000"/>
              </a:lnSpc>
              <a:spcBef>
                <a:spcPts val="600"/>
              </a:spcBef>
            </a:pPr>
            <a:endParaRPr lang="en-US" altLang="zh-CN" sz="6000" kern="0" dirty="0" smtClean="0">
              <a:latin typeface="微软雅黑" panose="020B0503020204020204" pitchFamily="34" charset="-122"/>
              <a:ea typeface="微软雅黑" panose="020B0503020204020204" pitchFamily="34" charset="-122"/>
              <a:cs typeface="+mn-ea"/>
              <a:sym typeface="+mn-lt"/>
            </a:endParaRPr>
          </a:p>
          <a:p>
            <a:pPr>
              <a:lnSpc>
                <a:spcPct val="130000"/>
              </a:lnSpc>
              <a:spcBef>
                <a:spcPts val="600"/>
              </a:spcBef>
            </a:pPr>
            <a:r>
              <a:rPr lang="zh-CN" altLang="en-US" sz="6000" kern="0" dirty="0" smtClean="0">
                <a:latin typeface="微软雅黑" panose="020B0503020204020204" pitchFamily="34" charset="-122"/>
                <a:ea typeface="微软雅黑" panose="020B0503020204020204" pitchFamily="34" charset="-122"/>
                <a:cs typeface="+mn-ea"/>
                <a:sym typeface="+mn-lt"/>
              </a:rPr>
              <a:t>●失信惩戒篇</a:t>
            </a:r>
            <a:endParaRPr lang="zh-CN" altLang="en-US" sz="6000" kern="0" dirty="0">
              <a:latin typeface="微软雅黑" panose="020B0503020204020204" pitchFamily="34" charset="-122"/>
              <a:ea typeface="微软雅黑" panose="020B0503020204020204" pitchFamily="34" charset="-122"/>
              <a:cs typeface="+mn-ea"/>
              <a:sym typeface="+mn-lt"/>
            </a:endParaRPr>
          </a:p>
        </p:txBody>
      </p:sp>
      <p:pic>
        <p:nvPicPr>
          <p:cNvPr id="11266" name="Picture 2"/>
          <p:cNvPicPr>
            <a:picLocks noChangeAspect="1" noChangeArrowheads="1"/>
          </p:cNvPicPr>
          <p:nvPr/>
        </p:nvPicPr>
        <p:blipFill>
          <a:blip r:embed="rId3"/>
          <a:srcRect/>
          <a:stretch>
            <a:fillRect/>
          </a:stretch>
        </p:blipFill>
        <p:spPr bwMode="auto">
          <a:xfrm>
            <a:off x="197995" y="1551164"/>
            <a:ext cx="5974205" cy="5040454"/>
          </a:xfrm>
          <a:prstGeom prst="rect">
            <a:avLst/>
          </a:prstGeom>
          <a:noFill/>
          <a:ln w="9525">
            <a:noFill/>
            <a:miter lim="800000"/>
            <a:headEnd/>
            <a:tailEnd/>
          </a:ln>
        </p:spPr>
      </p:pic>
    </p:spTree>
    <p:extLst>
      <p:ext uri="{BB962C8B-B14F-4D97-AF65-F5344CB8AC3E}">
        <p14:creationId xmlns:p14="http://schemas.microsoft.com/office/powerpoint/2010/main" xmlns="" val="83108359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8"/>
          <p:cNvSpPr txBox="1"/>
          <p:nvPr/>
        </p:nvSpPr>
        <p:spPr>
          <a:xfrm>
            <a:off x="7978115" y="3726297"/>
            <a:ext cx="2517668" cy="34509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400" dirty="0" smtClean="0">
                <a:solidFill>
                  <a:schemeClr val="tx1">
                    <a:lumMod val="75000"/>
                    <a:lumOff val="25000"/>
                  </a:schemeClr>
                </a:solidFill>
                <a:latin typeface="+mn-ea"/>
              </a:rPr>
              <a:t>。</a:t>
            </a:r>
            <a:endParaRPr lang="zh-CN" altLang="en-US" sz="1400" dirty="0">
              <a:solidFill>
                <a:schemeClr val="tx1">
                  <a:lumMod val="75000"/>
                  <a:lumOff val="25000"/>
                </a:schemeClr>
              </a:solidFill>
              <a:latin typeface="+mn-ea"/>
            </a:endParaRPr>
          </a:p>
        </p:txBody>
      </p:sp>
      <p:sp>
        <p:nvSpPr>
          <p:cNvPr id="13" name="矩形 12"/>
          <p:cNvSpPr/>
          <p:nvPr/>
        </p:nvSpPr>
        <p:spPr>
          <a:xfrm>
            <a:off x="2401650" y="2675466"/>
            <a:ext cx="8094133" cy="800219"/>
          </a:xfrm>
          <a:prstGeom prst="rect">
            <a:avLst/>
          </a:prstGeom>
        </p:spPr>
        <p:txBody>
          <a:bodyPr wrap="square">
            <a:spAutoFit/>
          </a:bodyPr>
          <a:lstStyle/>
          <a:p>
            <a:r>
              <a:rPr lang="zh-CN" altLang="en-US" sz="2800" dirty="0" smtClean="0"/>
              <a:t/>
            </a:r>
            <a:br>
              <a:rPr lang="zh-CN" altLang="en-US" sz="2800" dirty="0" smtClean="0"/>
            </a:br>
            <a:endParaRPr lang="zh-CN" altLang="en-US" dirty="0"/>
          </a:p>
        </p:txBody>
      </p:sp>
      <p:sp>
        <p:nvSpPr>
          <p:cNvPr id="7" name="矩形 6"/>
          <p:cNvSpPr/>
          <p:nvPr/>
        </p:nvSpPr>
        <p:spPr>
          <a:xfrm>
            <a:off x="3917659" y="201227"/>
            <a:ext cx="6445542" cy="707886"/>
          </a:xfrm>
          <a:prstGeom prst="rect">
            <a:avLst/>
          </a:prstGeom>
        </p:spPr>
        <p:txBody>
          <a:bodyPr wrap="square">
            <a:spAutoFit/>
          </a:bodyPr>
          <a:lstStyle/>
          <a:p>
            <a:r>
              <a:rPr lang="zh-CN" altLang="en-US" sz="4000" b="1" dirty="0" smtClean="0"/>
              <a:t>纳税信用评价结果的应用</a:t>
            </a:r>
            <a:endParaRPr lang="zh-CN" altLang="en-US" sz="4000" b="1" dirty="0"/>
          </a:p>
        </p:txBody>
      </p:sp>
      <p:sp>
        <p:nvSpPr>
          <p:cNvPr id="9" name="TextBox 8"/>
          <p:cNvSpPr txBox="1"/>
          <p:nvPr/>
        </p:nvSpPr>
        <p:spPr>
          <a:xfrm>
            <a:off x="261258" y="1312016"/>
            <a:ext cx="4778828" cy="1689693"/>
          </a:xfrm>
          <a:prstGeom prst="rect">
            <a:avLst/>
          </a:prstGeom>
          <a:noFill/>
        </p:spPr>
        <p:txBody>
          <a:bodyPr wrap="square" rtlCol="0">
            <a:spAutoFit/>
          </a:bodyPr>
          <a:lstStyle/>
          <a:p>
            <a:pPr>
              <a:lnSpc>
                <a:spcPct val="130000"/>
              </a:lnSpc>
              <a:spcBef>
                <a:spcPts val="600"/>
              </a:spcBef>
            </a:pPr>
            <a:endParaRPr lang="en-US" altLang="zh-CN" sz="2800" kern="0" dirty="0" smtClean="0">
              <a:latin typeface="微软雅黑" panose="020B0503020204020204" pitchFamily="34" charset="-122"/>
              <a:ea typeface="微软雅黑" panose="020B0503020204020204" pitchFamily="34" charset="-122"/>
              <a:cs typeface="+mn-ea"/>
              <a:sym typeface="+mn-lt"/>
            </a:endParaRPr>
          </a:p>
          <a:p>
            <a:pPr>
              <a:lnSpc>
                <a:spcPct val="130000"/>
              </a:lnSpc>
              <a:spcBef>
                <a:spcPts val="600"/>
              </a:spcBef>
            </a:pPr>
            <a:endParaRPr lang="en-US" altLang="zh-CN" sz="4800" kern="0" dirty="0" smtClean="0">
              <a:latin typeface="微软雅黑" panose="020B0503020204020204" pitchFamily="34" charset="-122"/>
              <a:ea typeface="微软雅黑" panose="020B0503020204020204" pitchFamily="34" charset="-122"/>
              <a:cs typeface="+mn-ea"/>
              <a:sym typeface="+mn-lt"/>
            </a:endParaRPr>
          </a:p>
        </p:txBody>
      </p:sp>
      <p:sp>
        <p:nvSpPr>
          <p:cNvPr id="19" name="矩形 18"/>
          <p:cNvSpPr/>
          <p:nvPr/>
        </p:nvSpPr>
        <p:spPr>
          <a:xfrm>
            <a:off x="3718823" y="909113"/>
            <a:ext cx="8277234" cy="6924973"/>
          </a:xfrm>
          <a:prstGeom prst="rect">
            <a:avLst/>
          </a:prstGeom>
        </p:spPr>
        <p:txBody>
          <a:bodyPr wrap="square">
            <a:spAutoFit/>
          </a:bodyPr>
          <a:lstStyle/>
          <a:p>
            <a:r>
              <a:rPr lang="en-US" altLang="zh-CN" sz="2400" b="1" dirty="0" smtClean="0">
                <a:latin typeface="宋体" pitchFamily="2" charset="-122"/>
                <a:ea typeface="宋体" pitchFamily="2" charset="-122"/>
              </a:rPr>
              <a:t>【</a:t>
            </a:r>
            <a:r>
              <a:rPr lang="zh-CN" altLang="en-US" sz="2400" b="1" dirty="0" smtClean="0">
                <a:latin typeface="宋体" pitchFamily="2" charset="-122"/>
                <a:ea typeface="宋体" pitchFamily="2" charset="-122"/>
              </a:rPr>
              <a:t>评价标准</a:t>
            </a:r>
            <a:r>
              <a:rPr lang="en-US" altLang="zh-CN" sz="2400" b="1" dirty="0" smtClean="0">
                <a:latin typeface="宋体" pitchFamily="2" charset="-122"/>
                <a:ea typeface="宋体" pitchFamily="2" charset="-122"/>
              </a:rPr>
              <a:t>】</a:t>
            </a:r>
            <a:endParaRPr lang="zh-CN" altLang="en-US" sz="2400" dirty="0" smtClean="0">
              <a:latin typeface="宋体" pitchFamily="2" charset="-122"/>
              <a:ea typeface="宋体" pitchFamily="2" charset="-122"/>
            </a:endParaRPr>
          </a:p>
          <a:p>
            <a:r>
              <a:rPr lang="en-US" altLang="zh-CN" sz="2400" dirty="0" smtClean="0">
                <a:latin typeface="宋体" pitchFamily="2" charset="-122"/>
                <a:ea typeface="宋体" pitchFamily="2" charset="-122"/>
              </a:rPr>
              <a:t>A</a:t>
            </a:r>
            <a:r>
              <a:rPr lang="zh-CN" altLang="en-US" sz="2400" dirty="0" smtClean="0">
                <a:latin typeface="宋体" pitchFamily="2" charset="-122"/>
                <a:ea typeface="宋体" pitchFamily="2" charset="-122"/>
              </a:rPr>
              <a:t>级纳税信用为年度评价指标得分</a:t>
            </a:r>
            <a:r>
              <a:rPr lang="en-US" altLang="zh-CN" sz="2400" b="1" dirty="0" smtClean="0">
                <a:latin typeface="宋体" pitchFamily="2" charset="-122"/>
                <a:ea typeface="宋体" pitchFamily="2" charset="-122"/>
              </a:rPr>
              <a:t>90</a:t>
            </a:r>
            <a:r>
              <a:rPr lang="zh-CN" altLang="en-US" sz="2400" b="1" dirty="0" smtClean="0">
                <a:latin typeface="宋体" pitchFamily="2" charset="-122"/>
                <a:ea typeface="宋体" pitchFamily="2" charset="-122"/>
              </a:rPr>
              <a:t>分以上</a:t>
            </a:r>
            <a:r>
              <a:rPr lang="zh-CN" altLang="en-US" sz="2400" dirty="0" smtClean="0">
                <a:latin typeface="宋体" pitchFamily="2" charset="-122"/>
                <a:ea typeface="宋体" pitchFamily="2" charset="-122"/>
              </a:rPr>
              <a:t>的。</a:t>
            </a:r>
          </a:p>
          <a:p>
            <a:endParaRPr lang="en-US" altLang="zh-CN" sz="2400" dirty="0" smtClean="0">
              <a:latin typeface="宋体" pitchFamily="2" charset="-122"/>
              <a:ea typeface="宋体" pitchFamily="2" charset="-122"/>
            </a:endParaRPr>
          </a:p>
          <a:p>
            <a:r>
              <a:rPr lang="en-US" altLang="zh-CN" sz="2400" b="1" dirty="0" smtClean="0">
                <a:latin typeface="宋体" pitchFamily="2" charset="-122"/>
                <a:ea typeface="宋体" pitchFamily="2" charset="-122"/>
              </a:rPr>
              <a:t>【</a:t>
            </a:r>
            <a:r>
              <a:rPr lang="zh-CN" altLang="en-US" sz="2400" b="1" dirty="0" smtClean="0">
                <a:latin typeface="宋体" pitchFamily="2" charset="-122"/>
                <a:ea typeface="宋体" pitchFamily="2" charset="-122"/>
              </a:rPr>
              <a:t>激励措施</a:t>
            </a:r>
            <a:r>
              <a:rPr lang="en-US" altLang="zh-CN" sz="2400" b="1" dirty="0" smtClean="0">
                <a:latin typeface="宋体" pitchFamily="2" charset="-122"/>
                <a:ea typeface="宋体" pitchFamily="2" charset="-122"/>
              </a:rPr>
              <a:t>】</a:t>
            </a:r>
            <a:endParaRPr lang="zh-CN" altLang="en-US" sz="2400" dirty="0" smtClean="0">
              <a:latin typeface="宋体" pitchFamily="2" charset="-122"/>
              <a:ea typeface="宋体" pitchFamily="2" charset="-122"/>
            </a:endParaRPr>
          </a:p>
          <a:p>
            <a:r>
              <a:rPr lang="zh-CN" altLang="en-US" sz="2400" dirty="0" smtClean="0">
                <a:latin typeface="宋体" pitchFamily="2" charset="-122"/>
                <a:ea typeface="宋体" pitchFamily="2" charset="-122"/>
              </a:rPr>
              <a:t>对纳税信用评价为</a:t>
            </a:r>
            <a:r>
              <a:rPr lang="en-US" altLang="zh-CN" sz="2400" dirty="0" smtClean="0">
                <a:latin typeface="宋体" pitchFamily="2" charset="-122"/>
                <a:ea typeface="宋体" pitchFamily="2" charset="-122"/>
              </a:rPr>
              <a:t>A</a:t>
            </a:r>
            <a:r>
              <a:rPr lang="zh-CN" altLang="en-US" sz="2400" dirty="0" smtClean="0">
                <a:latin typeface="宋体" pitchFamily="2" charset="-122"/>
                <a:ea typeface="宋体" pitchFamily="2" charset="-122"/>
              </a:rPr>
              <a:t>级的纳税人，税务机关予以下列激励措施：</a:t>
            </a:r>
          </a:p>
          <a:p>
            <a:r>
              <a:rPr lang="en-US" altLang="zh-CN" sz="2400" dirty="0" smtClean="0">
                <a:latin typeface="宋体" pitchFamily="2" charset="-122"/>
                <a:ea typeface="宋体" pitchFamily="2" charset="-122"/>
              </a:rPr>
              <a:t>  (</a:t>
            </a:r>
            <a:r>
              <a:rPr lang="zh-CN" altLang="en-US" sz="2400" dirty="0" smtClean="0">
                <a:latin typeface="宋体" pitchFamily="2" charset="-122"/>
                <a:ea typeface="宋体" pitchFamily="2" charset="-122"/>
              </a:rPr>
              <a:t>一</a:t>
            </a:r>
            <a:r>
              <a:rPr lang="en-US" altLang="zh-CN" sz="2400" dirty="0" smtClean="0">
                <a:latin typeface="宋体" pitchFamily="2" charset="-122"/>
                <a:ea typeface="宋体" pitchFamily="2" charset="-122"/>
              </a:rPr>
              <a:t>)</a:t>
            </a:r>
            <a:r>
              <a:rPr lang="zh-CN" altLang="en-US" sz="2400" dirty="0" smtClean="0">
                <a:latin typeface="宋体" pitchFamily="2" charset="-122"/>
                <a:ea typeface="宋体" pitchFamily="2" charset="-122"/>
              </a:rPr>
              <a:t>主动向</a:t>
            </a:r>
            <a:r>
              <a:rPr lang="zh-CN" altLang="en-US" sz="2400" b="1" dirty="0" smtClean="0">
                <a:solidFill>
                  <a:srgbClr val="FF0000"/>
                </a:solidFill>
                <a:latin typeface="宋体" pitchFamily="2" charset="-122"/>
                <a:ea typeface="宋体" pitchFamily="2" charset="-122"/>
              </a:rPr>
              <a:t>社会公告</a:t>
            </a:r>
            <a:r>
              <a:rPr lang="zh-CN" altLang="en-US" sz="2400" dirty="0" smtClean="0">
                <a:latin typeface="宋体" pitchFamily="2" charset="-122"/>
                <a:ea typeface="宋体" pitchFamily="2" charset="-122"/>
              </a:rPr>
              <a:t>年度</a:t>
            </a:r>
            <a:r>
              <a:rPr lang="en-US" altLang="zh-CN" sz="2400" dirty="0" smtClean="0">
                <a:latin typeface="宋体" pitchFamily="2" charset="-122"/>
                <a:ea typeface="宋体" pitchFamily="2" charset="-122"/>
              </a:rPr>
              <a:t>A</a:t>
            </a:r>
            <a:r>
              <a:rPr lang="zh-CN" altLang="en-US" sz="2400" dirty="0" smtClean="0">
                <a:latin typeface="宋体" pitchFamily="2" charset="-122"/>
                <a:ea typeface="宋体" pitchFamily="2" charset="-122"/>
              </a:rPr>
              <a:t>级纳税人名单；</a:t>
            </a:r>
          </a:p>
          <a:p>
            <a:r>
              <a:rPr lang="en-US" altLang="zh-CN" sz="2400" dirty="0" smtClean="0">
                <a:latin typeface="宋体" pitchFamily="2" charset="-122"/>
                <a:ea typeface="宋体" pitchFamily="2" charset="-122"/>
              </a:rPr>
              <a:t>  (</a:t>
            </a:r>
            <a:r>
              <a:rPr lang="zh-CN" altLang="en-US" sz="2400" dirty="0" smtClean="0">
                <a:latin typeface="宋体" pitchFamily="2" charset="-122"/>
                <a:ea typeface="宋体" pitchFamily="2" charset="-122"/>
              </a:rPr>
              <a:t>二</a:t>
            </a:r>
            <a:r>
              <a:rPr lang="en-US" altLang="zh-CN" sz="2400" dirty="0" smtClean="0">
                <a:latin typeface="宋体" pitchFamily="2" charset="-122"/>
                <a:ea typeface="宋体" pitchFamily="2" charset="-122"/>
              </a:rPr>
              <a:t>)</a:t>
            </a:r>
            <a:r>
              <a:rPr lang="zh-CN" altLang="en-US" sz="2400" dirty="0" smtClean="0">
                <a:latin typeface="宋体" pitchFamily="2" charset="-122"/>
                <a:ea typeface="宋体" pitchFamily="2" charset="-122"/>
              </a:rPr>
              <a:t>一般纳税人可</a:t>
            </a:r>
            <a:r>
              <a:rPr lang="zh-CN" altLang="en-US" sz="2400" b="1" dirty="0" smtClean="0">
                <a:solidFill>
                  <a:srgbClr val="FF0000"/>
                </a:solidFill>
                <a:latin typeface="宋体" pitchFamily="2" charset="-122"/>
                <a:ea typeface="宋体" pitchFamily="2" charset="-122"/>
              </a:rPr>
              <a:t>单次领取</a:t>
            </a:r>
            <a:r>
              <a:rPr lang="en-US" altLang="zh-CN" sz="2400" b="1" dirty="0" smtClean="0">
                <a:solidFill>
                  <a:srgbClr val="FF0000"/>
                </a:solidFill>
                <a:latin typeface="宋体" pitchFamily="2" charset="-122"/>
                <a:ea typeface="宋体" pitchFamily="2" charset="-122"/>
              </a:rPr>
              <a:t>3</a:t>
            </a:r>
            <a:r>
              <a:rPr lang="zh-CN" altLang="en-US" sz="2400" b="1" dirty="0" smtClean="0">
                <a:solidFill>
                  <a:srgbClr val="FF0000"/>
                </a:solidFill>
                <a:latin typeface="宋体" pitchFamily="2" charset="-122"/>
                <a:ea typeface="宋体" pitchFamily="2" charset="-122"/>
              </a:rPr>
              <a:t>个月</a:t>
            </a:r>
            <a:r>
              <a:rPr lang="zh-CN" altLang="en-US" sz="2400" dirty="0" smtClean="0">
                <a:latin typeface="宋体" pitchFamily="2" charset="-122"/>
                <a:ea typeface="宋体" pitchFamily="2" charset="-122"/>
              </a:rPr>
              <a:t>的增值税发票用量，需要调整增值税发票用量时</a:t>
            </a:r>
            <a:r>
              <a:rPr lang="zh-CN" altLang="en-US" sz="2400" b="1" dirty="0" smtClean="0">
                <a:solidFill>
                  <a:srgbClr val="FF0000"/>
                </a:solidFill>
                <a:latin typeface="宋体" pitchFamily="2" charset="-122"/>
                <a:ea typeface="宋体" pitchFamily="2" charset="-122"/>
              </a:rPr>
              <a:t>即时办理</a:t>
            </a:r>
            <a:r>
              <a:rPr lang="zh-CN" altLang="en-US" sz="2400" dirty="0" smtClean="0">
                <a:latin typeface="宋体" pitchFamily="2" charset="-122"/>
                <a:ea typeface="宋体" pitchFamily="2" charset="-122"/>
              </a:rPr>
              <a:t>；</a:t>
            </a:r>
          </a:p>
          <a:p>
            <a:r>
              <a:rPr lang="en-US" altLang="zh-CN" sz="2400" dirty="0" smtClean="0">
                <a:latin typeface="宋体" pitchFamily="2" charset="-122"/>
                <a:ea typeface="宋体" pitchFamily="2" charset="-122"/>
              </a:rPr>
              <a:t>  (</a:t>
            </a:r>
            <a:r>
              <a:rPr lang="zh-CN" altLang="en-US" sz="2400" dirty="0" smtClean="0">
                <a:latin typeface="宋体" pitchFamily="2" charset="-122"/>
                <a:ea typeface="宋体" pitchFamily="2" charset="-122"/>
              </a:rPr>
              <a:t>三</a:t>
            </a:r>
            <a:r>
              <a:rPr lang="en-US" altLang="zh-CN" sz="2400" dirty="0" smtClean="0">
                <a:latin typeface="宋体" pitchFamily="2" charset="-122"/>
                <a:ea typeface="宋体" pitchFamily="2" charset="-122"/>
              </a:rPr>
              <a:t>)</a:t>
            </a:r>
            <a:r>
              <a:rPr lang="zh-CN" altLang="en-US" sz="2400" dirty="0" smtClean="0">
                <a:latin typeface="宋体" pitchFamily="2" charset="-122"/>
                <a:ea typeface="宋体" pitchFamily="2" charset="-122"/>
              </a:rPr>
              <a:t>普通发票</a:t>
            </a:r>
            <a:r>
              <a:rPr lang="zh-CN" altLang="en-US" sz="2400" b="1" dirty="0" smtClean="0">
                <a:solidFill>
                  <a:srgbClr val="FF0000"/>
                </a:solidFill>
                <a:latin typeface="宋体" pitchFamily="2" charset="-122"/>
                <a:ea typeface="宋体" pitchFamily="2" charset="-122"/>
              </a:rPr>
              <a:t>按需领用</a:t>
            </a:r>
            <a:r>
              <a:rPr lang="zh-CN" altLang="en-US" sz="2400" dirty="0" smtClean="0">
                <a:latin typeface="宋体" pitchFamily="2" charset="-122"/>
                <a:ea typeface="宋体" pitchFamily="2" charset="-122"/>
              </a:rPr>
              <a:t>；</a:t>
            </a:r>
          </a:p>
          <a:p>
            <a:r>
              <a:rPr lang="en-US" altLang="zh-CN" sz="2400" dirty="0" smtClean="0">
                <a:latin typeface="宋体" pitchFamily="2" charset="-122"/>
                <a:ea typeface="宋体" pitchFamily="2" charset="-122"/>
              </a:rPr>
              <a:t>  (</a:t>
            </a:r>
            <a:r>
              <a:rPr lang="zh-CN" altLang="en-US" sz="2400" dirty="0" smtClean="0">
                <a:latin typeface="宋体" pitchFamily="2" charset="-122"/>
                <a:ea typeface="宋体" pitchFamily="2" charset="-122"/>
              </a:rPr>
              <a:t>四</a:t>
            </a:r>
            <a:r>
              <a:rPr lang="en-US" altLang="zh-CN" sz="2400" dirty="0" smtClean="0">
                <a:latin typeface="宋体" pitchFamily="2" charset="-122"/>
                <a:ea typeface="宋体" pitchFamily="2" charset="-122"/>
              </a:rPr>
              <a:t>)</a:t>
            </a:r>
            <a:r>
              <a:rPr lang="zh-CN" altLang="en-US" sz="2400" b="1" dirty="0" smtClean="0">
                <a:solidFill>
                  <a:srgbClr val="FF0000"/>
                </a:solidFill>
                <a:latin typeface="宋体" pitchFamily="2" charset="-122"/>
                <a:ea typeface="宋体" pitchFamily="2" charset="-122"/>
              </a:rPr>
              <a:t>连续</a:t>
            </a:r>
            <a:r>
              <a:rPr lang="en-US" altLang="zh-CN" sz="2400" b="1" dirty="0" smtClean="0">
                <a:solidFill>
                  <a:srgbClr val="FF0000"/>
                </a:solidFill>
                <a:latin typeface="宋体" pitchFamily="2" charset="-122"/>
                <a:ea typeface="宋体" pitchFamily="2" charset="-122"/>
              </a:rPr>
              <a:t>3</a:t>
            </a:r>
            <a:r>
              <a:rPr lang="zh-CN" altLang="en-US" sz="2400" b="1" dirty="0" smtClean="0">
                <a:solidFill>
                  <a:srgbClr val="FF0000"/>
                </a:solidFill>
                <a:latin typeface="宋体" pitchFamily="2" charset="-122"/>
                <a:ea typeface="宋体" pitchFamily="2" charset="-122"/>
              </a:rPr>
              <a:t>年</a:t>
            </a:r>
            <a:r>
              <a:rPr lang="zh-CN" altLang="en-US" sz="2400" dirty="0" smtClean="0">
                <a:latin typeface="宋体" pitchFamily="2" charset="-122"/>
                <a:ea typeface="宋体" pitchFamily="2" charset="-122"/>
              </a:rPr>
              <a:t>被评为</a:t>
            </a:r>
            <a:r>
              <a:rPr lang="en-US" altLang="zh-CN" sz="2400" dirty="0" smtClean="0">
                <a:latin typeface="宋体" pitchFamily="2" charset="-122"/>
                <a:ea typeface="宋体" pitchFamily="2" charset="-122"/>
              </a:rPr>
              <a:t>A</a:t>
            </a:r>
            <a:r>
              <a:rPr lang="zh-CN" altLang="en-US" sz="2400" dirty="0" smtClean="0">
                <a:latin typeface="宋体" pitchFamily="2" charset="-122"/>
                <a:ea typeface="宋体" pitchFamily="2" charset="-122"/>
              </a:rPr>
              <a:t>级信用级别</a:t>
            </a:r>
            <a:r>
              <a:rPr lang="en-US" altLang="zh-CN" sz="2400" dirty="0" smtClean="0">
                <a:latin typeface="宋体" pitchFamily="2" charset="-122"/>
                <a:ea typeface="宋体" pitchFamily="2" charset="-122"/>
              </a:rPr>
              <a:t>(</a:t>
            </a:r>
            <a:r>
              <a:rPr lang="zh-CN" altLang="en-US" sz="2400" dirty="0" smtClean="0">
                <a:latin typeface="宋体" pitchFamily="2" charset="-122"/>
                <a:ea typeface="宋体" pitchFamily="2" charset="-122"/>
              </a:rPr>
              <a:t>简称</a:t>
            </a:r>
            <a:r>
              <a:rPr lang="en-US" altLang="zh-CN" sz="2400" dirty="0" smtClean="0">
                <a:latin typeface="宋体" pitchFamily="2" charset="-122"/>
                <a:ea typeface="宋体" pitchFamily="2" charset="-122"/>
              </a:rPr>
              <a:t>3</a:t>
            </a:r>
            <a:r>
              <a:rPr lang="zh-CN" altLang="en-US" sz="2400" dirty="0" smtClean="0">
                <a:latin typeface="宋体" pitchFamily="2" charset="-122"/>
                <a:ea typeface="宋体" pitchFamily="2" charset="-122"/>
              </a:rPr>
              <a:t>连</a:t>
            </a:r>
            <a:r>
              <a:rPr lang="en-US" altLang="zh-CN" sz="2400" dirty="0" smtClean="0">
                <a:latin typeface="宋体" pitchFamily="2" charset="-122"/>
                <a:ea typeface="宋体" pitchFamily="2" charset="-122"/>
              </a:rPr>
              <a:t>A)</a:t>
            </a:r>
            <a:r>
              <a:rPr lang="zh-CN" altLang="en-US" sz="2400" dirty="0" smtClean="0">
                <a:latin typeface="宋体" pitchFamily="2" charset="-122"/>
                <a:ea typeface="宋体" pitchFamily="2" charset="-122"/>
              </a:rPr>
              <a:t>的纳税人，除享受以上措施外，还可以由税务机关提供</a:t>
            </a:r>
            <a:r>
              <a:rPr lang="zh-CN" altLang="en-US" sz="2400" b="1" dirty="0" smtClean="0">
                <a:solidFill>
                  <a:srgbClr val="FF0000"/>
                </a:solidFill>
                <a:latin typeface="宋体" pitchFamily="2" charset="-122"/>
                <a:ea typeface="宋体" pitchFamily="2" charset="-122"/>
              </a:rPr>
              <a:t>绿色通道</a:t>
            </a:r>
            <a:r>
              <a:rPr lang="zh-CN" altLang="en-US" sz="2400" dirty="0" smtClean="0">
                <a:solidFill>
                  <a:srgbClr val="FF0000"/>
                </a:solidFill>
                <a:latin typeface="宋体" pitchFamily="2" charset="-122"/>
                <a:ea typeface="宋体" pitchFamily="2" charset="-122"/>
              </a:rPr>
              <a:t>或</a:t>
            </a:r>
            <a:r>
              <a:rPr lang="zh-CN" altLang="en-US" sz="2400" b="1" dirty="0" smtClean="0">
                <a:solidFill>
                  <a:srgbClr val="FF0000"/>
                </a:solidFill>
                <a:latin typeface="宋体" pitchFamily="2" charset="-122"/>
                <a:ea typeface="宋体" pitchFamily="2" charset="-122"/>
              </a:rPr>
              <a:t>专门人员</a:t>
            </a:r>
            <a:r>
              <a:rPr lang="zh-CN" altLang="en-US" sz="2400" dirty="0" smtClean="0">
                <a:latin typeface="宋体" pitchFamily="2" charset="-122"/>
                <a:ea typeface="宋体" pitchFamily="2" charset="-122"/>
              </a:rPr>
              <a:t>帮助办理涉税事项；</a:t>
            </a:r>
          </a:p>
          <a:p>
            <a:r>
              <a:rPr lang="en-US" altLang="zh-CN" sz="2400" dirty="0" smtClean="0">
                <a:latin typeface="宋体" pitchFamily="2" charset="-122"/>
                <a:ea typeface="宋体" pitchFamily="2" charset="-122"/>
              </a:rPr>
              <a:t>  (</a:t>
            </a:r>
            <a:r>
              <a:rPr lang="zh-CN" altLang="en-US" sz="2400" dirty="0" smtClean="0">
                <a:latin typeface="宋体" pitchFamily="2" charset="-122"/>
                <a:ea typeface="宋体" pitchFamily="2" charset="-122"/>
              </a:rPr>
              <a:t>五</a:t>
            </a:r>
            <a:r>
              <a:rPr lang="en-US" altLang="zh-CN" sz="2400" dirty="0" smtClean="0">
                <a:latin typeface="宋体" pitchFamily="2" charset="-122"/>
                <a:ea typeface="宋体" pitchFamily="2" charset="-122"/>
              </a:rPr>
              <a:t>)</a:t>
            </a:r>
            <a:r>
              <a:rPr lang="zh-CN" altLang="en-US" sz="2400" dirty="0" smtClean="0">
                <a:latin typeface="宋体" pitchFamily="2" charset="-122"/>
                <a:ea typeface="宋体" pitchFamily="2" charset="-122"/>
              </a:rPr>
              <a:t>税务机关与相关部门实施的</a:t>
            </a:r>
            <a:r>
              <a:rPr lang="zh-CN" altLang="en-US" sz="2400" b="1" dirty="0" smtClean="0">
                <a:solidFill>
                  <a:srgbClr val="FF0000"/>
                </a:solidFill>
                <a:latin typeface="宋体" pitchFamily="2" charset="-122"/>
                <a:ea typeface="宋体" pitchFamily="2" charset="-122"/>
              </a:rPr>
              <a:t>联合激励措施</a:t>
            </a:r>
            <a:r>
              <a:rPr lang="zh-CN" altLang="en-US" sz="2400" dirty="0" smtClean="0">
                <a:latin typeface="宋体" pitchFamily="2" charset="-122"/>
                <a:ea typeface="宋体" pitchFamily="2" charset="-122"/>
              </a:rPr>
              <a:t>，以及结合当地实际情况采取的其他激励措施。</a:t>
            </a:r>
          </a:p>
          <a:p>
            <a:r>
              <a:rPr lang="zh-CN" altLang="en-US" sz="2400" dirty="0" smtClean="0">
                <a:latin typeface="宋体" pitchFamily="2" charset="-122"/>
                <a:ea typeface="宋体" pitchFamily="2" charset="-122"/>
              </a:rPr>
              <a:t/>
            </a:r>
            <a:br>
              <a:rPr lang="zh-CN" altLang="en-US" sz="2400" dirty="0" smtClean="0">
                <a:latin typeface="宋体" pitchFamily="2" charset="-122"/>
                <a:ea typeface="宋体" pitchFamily="2" charset="-122"/>
              </a:rPr>
            </a:br>
            <a:endParaRPr lang="en-US" altLang="zh-CN" sz="2800" dirty="0" smtClean="0">
              <a:latin typeface="宋体" pitchFamily="2" charset="-122"/>
              <a:ea typeface="宋体" pitchFamily="2" charset="-122"/>
            </a:endParaRPr>
          </a:p>
          <a:p>
            <a:endParaRPr lang="zh-CN" altLang="en-US" sz="2800" dirty="0" smtClean="0"/>
          </a:p>
          <a:p>
            <a:endParaRPr lang="zh-CN" altLang="en-US" sz="2800" dirty="0"/>
          </a:p>
        </p:txBody>
      </p:sp>
      <p:pic>
        <p:nvPicPr>
          <p:cNvPr id="64513" name="Picture 1"/>
          <p:cNvPicPr>
            <a:picLocks noChangeAspect="1" noChangeArrowheads="1"/>
          </p:cNvPicPr>
          <p:nvPr/>
        </p:nvPicPr>
        <p:blipFill>
          <a:blip r:embed="rId3"/>
          <a:srcRect/>
          <a:stretch>
            <a:fillRect/>
          </a:stretch>
        </p:blipFill>
        <p:spPr bwMode="auto">
          <a:xfrm>
            <a:off x="20400" y="0"/>
            <a:ext cx="3550114" cy="6727371"/>
          </a:xfrm>
          <a:prstGeom prst="rect">
            <a:avLst/>
          </a:prstGeom>
          <a:noFill/>
          <a:ln w="9525">
            <a:noFill/>
            <a:miter lim="800000"/>
            <a:headEnd/>
            <a:tailEnd/>
          </a:ln>
        </p:spPr>
      </p:pic>
    </p:spTree>
    <p:extLst>
      <p:ext uri="{BB962C8B-B14F-4D97-AF65-F5344CB8AC3E}">
        <p14:creationId xmlns:p14="http://schemas.microsoft.com/office/powerpoint/2010/main" xmlns="" val="83108359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8"/>
          <p:cNvSpPr txBox="1"/>
          <p:nvPr/>
        </p:nvSpPr>
        <p:spPr>
          <a:xfrm>
            <a:off x="7978115" y="3726297"/>
            <a:ext cx="2517668" cy="34509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400" dirty="0" smtClean="0">
                <a:solidFill>
                  <a:schemeClr val="tx1">
                    <a:lumMod val="75000"/>
                    <a:lumOff val="25000"/>
                  </a:schemeClr>
                </a:solidFill>
                <a:latin typeface="+mn-ea"/>
              </a:rPr>
              <a:t>。</a:t>
            </a:r>
            <a:endParaRPr lang="zh-CN" altLang="en-US" sz="1400" dirty="0">
              <a:solidFill>
                <a:schemeClr val="tx1">
                  <a:lumMod val="75000"/>
                  <a:lumOff val="25000"/>
                </a:schemeClr>
              </a:solidFill>
              <a:latin typeface="+mn-ea"/>
            </a:endParaRPr>
          </a:p>
        </p:txBody>
      </p:sp>
      <p:sp>
        <p:nvSpPr>
          <p:cNvPr id="13" name="矩形 12"/>
          <p:cNvSpPr/>
          <p:nvPr/>
        </p:nvSpPr>
        <p:spPr>
          <a:xfrm>
            <a:off x="3490221" y="2675466"/>
            <a:ext cx="8094133" cy="800219"/>
          </a:xfrm>
          <a:prstGeom prst="rect">
            <a:avLst/>
          </a:prstGeom>
        </p:spPr>
        <p:txBody>
          <a:bodyPr wrap="square">
            <a:spAutoFit/>
          </a:bodyPr>
          <a:lstStyle/>
          <a:p>
            <a:r>
              <a:rPr lang="zh-CN" altLang="en-US" sz="2800" dirty="0" smtClean="0"/>
              <a:t/>
            </a:r>
            <a:br>
              <a:rPr lang="zh-CN" altLang="en-US" sz="2800" dirty="0" smtClean="0"/>
            </a:br>
            <a:endParaRPr lang="zh-CN" altLang="en-US" dirty="0"/>
          </a:p>
        </p:txBody>
      </p:sp>
      <p:sp>
        <p:nvSpPr>
          <p:cNvPr id="7" name="矩形 6"/>
          <p:cNvSpPr/>
          <p:nvPr/>
        </p:nvSpPr>
        <p:spPr>
          <a:xfrm>
            <a:off x="3220973" y="555170"/>
            <a:ext cx="6445542" cy="707886"/>
          </a:xfrm>
          <a:prstGeom prst="rect">
            <a:avLst/>
          </a:prstGeom>
        </p:spPr>
        <p:txBody>
          <a:bodyPr wrap="square">
            <a:spAutoFit/>
          </a:bodyPr>
          <a:lstStyle/>
          <a:p>
            <a:r>
              <a:rPr lang="zh-CN" altLang="en-US" sz="4000" b="1" dirty="0" smtClean="0"/>
              <a:t>纳税信用评价结果的应用</a:t>
            </a:r>
            <a:endParaRPr lang="zh-CN" altLang="en-US" sz="4000" b="1" dirty="0"/>
          </a:p>
        </p:txBody>
      </p:sp>
      <p:sp>
        <p:nvSpPr>
          <p:cNvPr id="9" name="TextBox 8"/>
          <p:cNvSpPr txBox="1"/>
          <p:nvPr/>
        </p:nvSpPr>
        <p:spPr>
          <a:xfrm>
            <a:off x="261258" y="1312016"/>
            <a:ext cx="4778828" cy="1689693"/>
          </a:xfrm>
          <a:prstGeom prst="rect">
            <a:avLst/>
          </a:prstGeom>
          <a:noFill/>
        </p:spPr>
        <p:txBody>
          <a:bodyPr wrap="square" rtlCol="0">
            <a:spAutoFit/>
          </a:bodyPr>
          <a:lstStyle/>
          <a:p>
            <a:pPr>
              <a:lnSpc>
                <a:spcPct val="130000"/>
              </a:lnSpc>
              <a:spcBef>
                <a:spcPts val="600"/>
              </a:spcBef>
            </a:pPr>
            <a:endParaRPr lang="en-US" altLang="zh-CN" sz="2800" kern="0" dirty="0" smtClean="0">
              <a:latin typeface="微软雅黑" panose="020B0503020204020204" pitchFamily="34" charset="-122"/>
              <a:ea typeface="微软雅黑" panose="020B0503020204020204" pitchFamily="34" charset="-122"/>
              <a:cs typeface="+mn-ea"/>
              <a:sym typeface="+mn-lt"/>
            </a:endParaRPr>
          </a:p>
          <a:p>
            <a:pPr>
              <a:lnSpc>
                <a:spcPct val="130000"/>
              </a:lnSpc>
              <a:spcBef>
                <a:spcPts val="600"/>
              </a:spcBef>
            </a:pPr>
            <a:endParaRPr lang="en-US" altLang="zh-CN" sz="4800" kern="0" dirty="0" smtClean="0">
              <a:latin typeface="微软雅黑" panose="020B0503020204020204" pitchFamily="34" charset="-122"/>
              <a:ea typeface="微软雅黑" panose="020B0503020204020204" pitchFamily="34" charset="-122"/>
              <a:cs typeface="+mn-ea"/>
              <a:sym typeface="+mn-lt"/>
            </a:endParaRPr>
          </a:p>
        </p:txBody>
      </p:sp>
      <p:sp>
        <p:nvSpPr>
          <p:cNvPr id="19" name="矩形 18"/>
          <p:cNvSpPr/>
          <p:nvPr/>
        </p:nvSpPr>
        <p:spPr>
          <a:xfrm>
            <a:off x="2906486" y="1415660"/>
            <a:ext cx="9067799" cy="954107"/>
          </a:xfrm>
          <a:prstGeom prst="rect">
            <a:avLst/>
          </a:prstGeom>
        </p:spPr>
        <p:txBody>
          <a:bodyPr wrap="square">
            <a:spAutoFit/>
          </a:bodyPr>
          <a:lstStyle/>
          <a:p>
            <a:endParaRPr lang="zh-CN" altLang="en-US" sz="2800" dirty="0" smtClean="0"/>
          </a:p>
          <a:p>
            <a:endParaRPr lang="zh-CN" altLang="en-US" sz="2800" dirty="0"/>
          </a:p>
        </p:txBody>
      </p:sp>
      <p:sp>
        <p:nvSpPr>
          <p:cNvPr id="8" name="矩形 7"/>
          <p:cNvSpPr/>
          <p:nvPr/>
        </p:nvSpPr>
        <p:spPr>
          <a:xfrm>
            <a:off x="2345483" y="1415660"/>
            <a:ext cx="9628802" cy="5109091"/>
          </a:xfrm>
          <a:prstGeom prst="rect">
            <a:avLst/>
          </a:prstGeom>
        </p:spPr>
        <p:txBody>
          <a:bodyPr wrap="square">
            <a:spAutoFit/>
          </a:bodyPr>
          <a:lstStyle/>
          <a:p>
            <a:r>
              <a:rPr lang="en-US" altLang="zh-CN" sz="2800" b="1" dirty="0" smtClean="0">
                <a:latin typeface="宋体" pitchFamily="2" charset="-122"/>
                <a:ea typeface="宋体" pitchFamily="2" charset="-122"/>
              </a:rPr>
              <a:t>【</a:t>
            </a:r>
            <a:r>
              <a:rPr lang="zh-CN" altLang="en-US" sz="2800" b="1" dirty="0" smtClean="0">
                <a:latin typeface="宋体" pitchFamily="2" charset="-122"/>
                <a:ea typeface="宋体" pitchFamily="2" charset="-122"/>
              </a:rPr>
              <a:t>评价标准</a:t>
            </a:r>
            <a:r>
              <a:rPr lang="en-US" altLang="zh-CN" sz="2800" b="1" dirty="0" smtClean="0">
                <a:latin typeface="宋体" pitchFamily="2" charset="-122"/>
                <a:ea typeface="宋体" pitchFamily="2" charset="-122"/>
              </a:rPr>
              <a:t>】</a:t>
            </a:r>
            <a:endParaRPr lang="zh-CN" altLang="en-US" sz="2800" dirty="0" smtClean="0">
              <a:latin typeface="宋体" pitchFamily="2" charset="-122"/>
              <a:ea typeface="宋体" pitchFamily="2" charset="-122"/>
            </a:endParaRPr>
          </a:p>
          <a:p>
            <a:r>
              <a:rPr lang="en-US" altLang="zh-CN" sz="2800" dirty="0" smtClean="0">
                <a:latin typeface="宋体" pitchFamily="2" charset="-122"/>
                <a:ea typeface="宋体" pitchFamily="2" charset="-122"/>
              </a:rPr>
              <a:t>B</a:t>
            </a:r>
            <a:r>
              <a:rPr lang="zh-CN" altLang="en-US" sz="2800" dirty="0" smtClean="0">
                <a:latin typeface="宋体" pitchFamily="2" charset="-122"/>
                <a:ea typeface="宋体" pitchFamily="2" charset="-122"/>
              </a:rPr>
              <a:t>级纳税信用为年度评价指标得分</a:t>
            </a:r>
            <a:r>
              <a:rPr lang="en-US" altLang="zh-CN" sz="2800" b="1" dirty="0" smtClean="0">
                <a:latin typeface="宋体" pitchFamily="2" charset="-122"/>
                <a:ea typeface="宋体" pitchFamily="2" charset="-122"/>
              </a:rPr>
              <a:t>70</a:t>
            </a:r>
            <a:r>
              <a:rPr lang="zh-CN" altLang="en-US" sz="2800" b="1" dirty="0" smtClean="0">
                <a:latin typeface="宋体" pitchFamily="2" charset="-122"/>
                <a:ea typeface="宋体" pitchFamily="2" charset="-122"/>
              </a:rPr>
              <a:t>分以上不满</a:t>
            </a:r>
            <a:r>
              <a:rPr lang="en-US" altLang="zh-CN" sz="2800" b="1" dirty="0" smtClean="0">
                <a:latin typeface="宋体" pitchFamily="2" charset="-122"/>
                <a:ea typeface="宋体" pitchFamily="2" charset="-122"/>
              </a:rPr>
              <a:t>90</a:t>
            </a:r>
            <a:r>
              <a:rPr lang="zh-CN" altLang="en-US" sz="2800" b="1" dirty="0" smtClean="0">
                <a:latin typeface="宋体" pitchFamily="2" charset="-122"/>
                <a:ea typeface="宋体" pitchFamily="2" charset="-122"/>
              </a:rPr>
              <a:t>分</a:t>
            </a:r>
            <a:r>
              <a:rPr lang="zh-CN" altLang="en-US" sz="2800" dirty="0" smtClean="0">
                <a:latin typeface="宋体" pitchFamily="2" charset="-122"/>
                <a:ea typeface="宋体" pitchFamily="2" charset="-122"/>
              </a:rPr>
              <a:t>的。</a:t>
            </a:r>
          </a:p>
          <a:p>
            <a:endParaRPr lang="en-US" altLang="zh-CN" sz="2800" b="1" dirty="0" smtClean="0">
              <a:latin typeface="宋体" pitchFamily="2" charset="-122"/>
              <a:ea typeface="宋体" pitchFamily="2" charset="-122"/>
            </a:endParaRPr>
          </a:p>
          <a:p>
            <a:r>
              <a:rPr lang="en-US" altLang="zh-CN" sz="2800" b="1" dirty="0" smtClean="0">
                <a:latin typeface="宋体" pitchFamily="2" charset="-122"/>
                <a:ea typeface="宋体" pitchFamily="2" charset="-122"/>
              </a:rPr>
              <a:t>【</a:t>
            </a:r>
            <a:r>
              <a:rPr lang="zh-CN" altLang="en-US" sz="2800" b="1" dirty="0" smtClean="0">
                <a:latin typeface="宋体" pitchFamily="2" charset="-122"/>
                <a:ea typeface="宋体" pitchFamily="2" charset="-122"/>
              </a:rPr>
              <a:t>激励措施</a:t>
            </a:r>
            <a:r>
              <a:rPr lang="en-US" altLang="zh-CN" sz="2800" b="1" dirty="0" smtClean="0">
                <a:latin typeface="宋体" pitchFamily="2" charset="-122"/>
                <a:ea typeface="宋体" pitchFamily="2" charset="-122"/>
              </a:rPr>
              <a:t>】</a:t>
            </a:r>
            <a:endParaRPr lang="zh-CN" altLang="en-US" sz="2800" dirty="0" smtClean="0">
              <a:latin typeface="宋体" pitchFamily="2" charset="-122"/>
              <a:ea typeface="宋体" pitchFamily="2" charset="-122"/>
            </a:endParaRPr>
          </a:p>
          <a:p>
            <a:r>
              <a:rPr lang="en-US" altLang="zh-CN" sz="2800" dirty="0" smtClean="0">
                <a:latin typeface="宋体" pitchFamily="2" charset="-122"/>
                <a:ea typeface="宋体" pitchFamily="2" charset="-122"/>
              </a:rPr>
              <a:t>(</a:t>
            </a:r>
            <a:r>
              <a:rPr lang="zh-CN" altLang="en-US" sz="2800" dirty="0" smtClean="0">
                <a:latin typeface="宋体" pitchFamily="2" charset="-122"/>
                <a:ea typeface="宋体" pitchFamily="2" charset="-122"/>
              </a:rPr>
              <a:t>一</a:t>
            </a:r>
            <a:r>
              <a:rPr lang="en-US" altLang="zh-CN" sz="2800" dirty="0" smtClean="0">
                <a:latin typeface="宋体" pitchFamily="2" charset="-122"/>
                <a:ea typeface="宋体" pitchFamily="2" charset="-122"/>
              </a:rPr>
              <a:t>)</a:t>
            </a:r>
            <a:r>
              <a:rPr lang="zh-CN" altLang="en-US" sz="2800" dirty="0" smtClean="0">
                <a:latin typeface="宋体" pitchFamily="2" charset="-122"/>
                <a:ea typeface="宋体" pitchFamily="2" charset="-122"/>
              </a:rPr>
              <a:t>对纳税信用评价为</a:t>
            </a:r>
            <a:r>
              <a:rPr lang="en-US" altLang="zh-CN" sz="2800" dirty="0" smtClean="0">
                <a:latin typeface="宋体" pitchFamily="2" charset="-122"/>
                <a:ea typeface="宋体" pitchFamily="2" charset="-122"/>
              </a:rPr>
              <a:t>B</a:t>
            </a:r>
            <a:r>
              <a:rPr lang="zh-CN" altLang="en-US" sz="2800" dirty="0" smtClean="0">
                <a:latin typeface="宋体" pitchFamily="2" charset="-122"/>
                <a:ea typeface="宋体" pitchFamily="2" charset="-122"/>
              </a:rPr>
              <a:t>级的纳税人，税务机关实施</a:t>
            </a:r>
            <a:r>
              <a:rPr lang="zh-CN" altLang="en-US" sz="2800" b="1" dirty="0" smtClean="0">
                <a:latin typeface="宋体" pitchFamily="2" charset="-122"/>
                <a:ea typeface="宋体" pitchFamily="2" charset="-122"/>
              </a:rPr>
              <a:t>正常管理</a:t>
            </a:r>
            <a:r>
              <a:rPr lang="zh-CN" altLang="en-US" sz="2800" dirty="0" smtClean="0">
                <a:latin typeface="宋体" pitchFamily="2" charset="-122"/>
                <a:ea typeface="宋体" pitchFamily="2" charset="-122"/>
              </a:rPr>
              <a:t>，适时进行税收政策和管理规定的辅导</a:t>
            </a:r>
            <a:r>
              <a:rPr lang="en-US" altLang="zh-CN" sz="2800" dirty="0" smtClean="0">
                <a:latin typeface="宋体" pitchFamily="2" charset="-122"/>
                <a:ea typeface="宋体" pitchFamily="2" charset="-122"/>
              </a:rPr>
              <a:t>,</a:t>
            </a:r>
            <a:r>
              <a:rPr lang="zh-CN" altLang="en-US" sz="2800" dirty="0" smtClean="0">
                <a:latin typeface="宋体" pitchFamily="2" charset="-122"/>
                <a:ea typeface="宋体" pitchFamily="2" charset="-122"/>
              </a:rPr>
              <a:t>并视信用</a:t>
            </a:r>
            <a:r>
              <a:rPr lang="zh-CN" altLang="en-US" sz="2800" b="1" dirty="0" smtClean="0">
                <a:solidFill>
                  <a:srgbClr val="FF0000"/>
                </a:solidFill>
                <a:latin typeface="宋体" pitchFamily="2" charset="-122"/>
                <a:ea typeface="宋体" pitchFamily="2" charset="-122"/>
              </a:rPr>
              <a:t>评价状态变化趋势</a:t>
            </a:r>
            <a:r>
              <a:rPr lang="zh-CN" altLang="en-US" sz="2800" dirty="0" smtClean="0">
                <a:latin typeface="宋体" pitchFamily="2" charset="-122"/>
                <a:ea typeface="宋体" pitchFamily="2" charset="-122"/>
              </a:rPr>
              <a:t>选择性地提供对纳税信用评价为</a:t>
            </a:r>
            <a:r>
              <a:rPr lang="zh-CN" altLang="en-US" sz="2800" b="1" dirty="0" smtClean="0">
                <a:solidFill>
                  <a:srgbClr val="FF0000"/>
                </a:solidFill>
                <a:latin typeface="宋体" pitchFamily="2" charset="-122"/>
                <a:ea typeface="宋体" pitchFamily="2" charset="-122"/>
              </a:rPr>
              <a:t>Ａ级</a:t>
            </a:r>
            <a:r>
              <a:rPr lang="zh-CN" altLang="en-US" sz="2800" dirty="0" smtClean="0">
                <a:latin typeface="宋体" pitchFamily="2" charset="-122"/>
                <a:ea typeface="宋体" pitchFamily="2" charset="-122"/>
              </a:rPr>
              <a:t>纳税人的激励措施。</a:t>
            </a:r>
          </a:p>
          <a:p>
            <a:r>
              <a:rPr lang="en-US" altLang="zh-CN" sz="2800" dirty="0" smtClean="0">
                <a:latin typeface="宋体" pitchFamily="2" charset="-122"/>
                <a:ea typeface="宋体" pitchFamily="2" charset="-122"/>
              </a:rPr>
              <a:t>(</a:t>
            </a:r>
            <a:r>
              <a:rPr lang="zh-CN" altLang="en-US" sz="2800" dirty="0" smtClean="0">
                <a:latin typeface="宋体" pitchFamily="2" charset="-122"/>
                <a:ea typeface="宋体" pitchFamily="2" charset="-122"/>
              </a:rPr>
              <a:t>二</a:t>
            </a:r>
            <a:r>
              <a:rPr lang="en-US" altLang="zh-CN" sz="2800" dirty="0" smtClean="0">
                <a:latin typeface="宋体" pitchFamily="2" charset="-122"/>
                <a:ea typeface="宋体" pitchFamily="2" charset="-122"/>
              </a:rPr>
              <a:t>)</a:t>
            </a:r>
            <a:r>
              <a:rPr lang="zh-CN" altLang="en-US" sz="2800" dirty="0" smtClean="0">
                <a:latin typeface="宋体" pitchFamily="2" charset="-122"/>
                <a:ea typeface="宋体" pitchFamily="2" charset="-122"/>
              </a:rPr>
              <a:t>纳税信用</a:t>
            </a:r>
            <a:r>
              <a:rPr lang="en-US" altLang="zh-CN" sz="2800" dirty="0" smtClean="0">
                <a:latin typeface="宋体" pitchFamily="2" charset="-122"/>
                <a:ea typeface="宋体" pitchFamily="2" charset="-122"/>
              </a:rPr>
              <a:t>B</a:t>
            </a:r>
            <a:r>
              <a:rPr lang="zh-CN" altLang="en-US" sz="2800" dirty="0" smtClean="0">
                <a:latin typeface="宋体" pitchFamily="2" charset="-122"/>
                <a:ea typeface="宋体" pitchFamily="2" charset="-122"/>
              </a:rPr>
              <a:t>级的纳税人可</a:t>
            </a:r>
            <a:r>
              <a:rPr lang="zh-CN" altLang="en-US" sz="2800" b="1" dirty="0" smtClean="0">
                <a:solidFill>
                  <a:srgbClr val="FF0000"/>
                </a:solidFill>
                <a:latin typeface="宋体" pitchFamily="2" charset="-122"/>
                <a:ea typeface="宋体" pitchFamily="2" charset="-122"/>
              </a:rPr>
              <a:t>一次领取不超过</a:t>
            </a:r>
            <a:r>
              <a:rPr lang="en-US" altLang="zh-CN" sz="2800" b="1" dirty="0" smtClean="0">
                <a:solidFill>
                  <a:srgbClr val="FF0000"/>
                </a:solidFill>
                <a:latin typeface="宋体" pitchFamily="2" charset="-122"/>
                <a:ea typeface="宋体" pitchFamily="2" charset="-122"/>
              </a:rPr>
              <a:t>2</a:t>
            </a:r>
            <a:r>
              <a:rPr lang="zh-CN" altLang="en-US" sz="2800" b="1" dirty="0" smtClean="0">
                <a:solidFill>
                  <a:srgbClr val="FF0000"/>
                </a:solidFill>
                <a:latin typeface="宋体" pitchFamily="2" charset="-122"/>
                <a:ea typeface="宋体" pitchFamily="2" charset="-122"/>
              </a:rPr>
              <a:t>个月</a:t>
            </a:r>
            <a:r>
              <a:rPr lang="zh-CN" altLang="en-US" sz="2800" dirty="0" smtClean="0">
                <a:latin typeface="宋体" pitchFamily="2" charset="-122"/>
                <a:ea typeface="宋体" pitchFamily="2" charset="-122"/>
              </a:rPr>
              <a:t>的增值税发票用量。</a:t>
            </a:r>
          </a:p>
          <a:p>
            <a:r>
              <a:rPr lang="zh-CN" altLang="en-US" sz="3200" dirty="0" smtClean="0"/>
              <a:t/>
            </a:r>
            <a:br>
              <a:rPr lang="zh-CN" altLang="en-US" sz="3200" dirty="0" smtClean="0"/>
            </a:br>
            <a:r>
              <a:rPr lang="zh-CN" altLang="en-US" sz="2400" dirty="0" smtClean="0"/>
              <a:t/>
            </a:r>
            <a:br>
              <a:rPr lang="zh-CN" altLang="en-US" sz="2400" dirty="0" smtClean="0"/>
            </a:br>
            <a:endParaRPr lang="zh-CN" altLang="en-US" dirty="0"/>
          </a:p>
        </p:txBody>
      </p:sp>
      <p:sp>
        <p:nvSpPr>
          <p:cNvPr id="14" name="矩形 13"/>
          <p:cNvSpPr/>
          <p:nvPr/>
        </p:nvSpPr>
        <p:spPr>
          <a:xfrm>
            <a:off x="261258" y="2752410"/>
            <a:ext cx="2084225" cy="1446550"/>
          </a:xfrm>
          <a:prstGeom prst="rect">
            <a:avLst/>
          </a:prstGeom>
          <a:noFill/>
        </p:spPr>
        <p:txBody>
          <a:bodyPr wrap="none" lIns="91440" tIns="45720" rIns="91440" bIns="45720">
            <a:spAutoFit/>
          </a:bodyPr>
          <a:lstStyle/>
          <a:p>
            <a:pPr algn="ctr"/>
            <a:r>
              <a:rPr lang="en-US" altLang="zh-CN" sz="88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B</a:t>
            </a:r>
            <a:r>
              <a:rPr lang="zh-CN" altLang="en-US" sz="88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级</a:t>
            </a:r>
            <a:endParaRPr lang="zh-CN" altLang="en-US" sz="88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pic>
        <p:nvPicPr>
          <p:cNvPr id="129026" name="Picture 2"/>
          <p:cNvPicPr>
            <a:picLocks noChangeAspect="1" noChangeArrowheads="1"/>
          </p:cNvPicPr>
          <p:nvPr/>
        </p:nvPicPr>
        <p:blipFill>
          <a:blip r:embed="rId3"/>
          <a:srcRect/>
          <a:stretch>
            <a:fillRect/>
          </a:stretch>
        </p:blipFill>
        <p:spPr bwMode="auto">
          <a:xfrm>
            <a:off x="9024257" y="5044314"/>
            <a:ext cx="3210222" cy="1813685"/>
          </a:xfrm>
          <a:prstGeom prst="rect">
            <a:avLst/>
          </a:prstGeom>
          <a:noFill/>
          <a:ln w="9525">
            <a:noFill/>
            <a:miter lim="800000"/>
            <a:headEnd/>
            <a:tailEnd/>
          </a:ln>
        </p:spPr>
      </p:pic>
    </p:spTree>
    <p:extLst>
      <p:ext uri="{BB962C8B-B14F-4D97-AF65-F5344CB8AC3E}">
        <p14:creationId xmlns:p14="http://schemas.microsoft.com/office/powerpoint/2010/main" xmlns="" val="83108359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2318232" y="1415660"/>
            <a:ext cx="9214969" cy="5478423"/>
          </a:xfrm>
          <a:prstGeom prst="rect">
            <a:avLst/>
          </a:prstGeom>
        </p:spPr>
        <p:txBody>
          <a:bodyPr wrap="square">
            <a:spAutoFit/>
          </a:bodyPr>
          <a:lstStyle/>
          <a:p>
            <a:r>
              <a:rPr lang="en-US" altLang="zh-CN" sz="2800" b="1" dirty="0" smtClean="0">
                <a:latin typeface="宋体" pitchFamily="2" charset="-122"/>
                <a:ea typeface="宋体" pitchFamily="2" charset="-122"/>
              </a:rPr>
              <a:t>【</a:t>
            </a:r>
            <a:r>
              <a:rPr lang="zh-CN" altLang="en-US" sz="2800" b="1" dirty="0" smtClean="0">
                <a:latin typeface="宋体" pitchFamily="2" charset="-122"/>
                <a:ea typeface="宋体" pitchFamily="2" charset="-122"/>
              </a:rPr>
              <a:t>评价标准</a:t>
            </a:r>
            <a:r>
              <a:rPr lang="en-US" altLang="zh-CN" sz="2800" b="1" dirty="0" smtClean="0">
                <a:latin typeface="宋体" pitchFamily="2" charset="-122"/>
                <a:ea typeface="宋体" pitchFamily="2" charset="-122"/>
              </a:rPr>
              <a:t>】</a:t>
            </a:r>
            <a:endParaRPr lang="zh-CN" altLang="en-US" sz="2800" dirty="0" smtClean="0">
              <a:latin typeface="宋体" pitchFamily="2" charset="-122"/>
              <a:ea typeface="宋体" pitchFamily="2" charset="-122"/>
            </a:endParaRPr>
          </a:p>
          <a:p>
            <a:r>
              <a:rPr lang="zh-CN" altLang="en-US" sz="2800" dirty="0" smtClean="0">
                <a:latin typeface="宋体" pitchFamily="2" charset="-122"/>
                <a:ea typeface="宋体" pitchFamily="2" charset="-122"/>
              </a:rPr>
              <a:t>未发生</a:t>
            </a:r>
            <a:r>
              <a:rPr lang="en-US" altLang="zh-CN" sz="2800" b="1" dirty="0" smtClean="0">
                <a:latin typeface="宋体" pitchFamily="2" charset="-122"/>
                <a:ea typeface="宋体" pitchFamily="2" charset="-122"/>
              </a:rPr>
              <a:t>《</a:t>
            </a:r>
            <a:r>
              <a:rPr lang="zh-CN" altLang="en-US" sz="2800" b="1" dirty="0" smtClean="0">
                <a:latin typeface="宋体" pitchFamily="2" charset="-122"/>
                <a:ea typeface="宋体" pitchFamily="2" charset="-122"/>
              </a:rPr>
              <a:t>信用管理办法</a:t>
            </a:r>
            <a:r>
              <a:rPr lang="en-US" altLang="zh-CN" sz="2800" b="1" dirty="0" smtClean="0">
                <a:latin typeface="宋体" pitchFamily="2" charset="-122"/>
                <a:ea typeface="宋体" pitchFamily="2" charset="-122"/>
              </a:rPr>
              <a:t>》</a:t>
            </a:r>
            <a:r>
              <a:rPr lang="zh-CN" altLang="en-US" sz="2800" b="1" dirty="0" smtClean="0">
                <a:latin typeface="宋体" pitchFamily="2" charset="-122"/>
                <a:ea typeface="宋体" pitchFamily="2" charset="-122"/>
              </a:rPr>
              <a:t>第二十条</a:t>
            </a:r>
            <a:r>
              <a:rPr lang="zh-CN" altLang="en-US" sz="2800" dirty="0" smtClean="0">
                <a:latin typeface="宋体" pitchFamily="2" charset="-122"/>
                <a:ea typeface="宋体" pitchFamily="2" charset="-122"/>
              </a:rPr>
              <a:t>所列失信行为的下列企业适用</a:t>
            </a:r>
            <a:r>
              <a:rPr lang="en-US" altLang="zh-CN" sz="2800" dirty="0" smtClean="0">
                <a:latin typeface="宋体" pitchFamily="2" charset="-122"/>
                <a:ea typeface="宋体" pitchFamily="2" charset="-122"/>
              </a:rPr>
              <a:t>M</a:t>
            </a:r>
            <a:r>
              <a:rPr lang="zh-CN" altLang="en-US" sz="2800" dirty="0" smtClean="0">
                <a:latin typeface="宋体" pitchFamily="2" charset="-122"/>
                <a:ea typeface="宋体" pitchFamily="2" charset="-122"/>
              </a:rPr>
              <a:t>级纳税信用：</a:t>
            </a:r>
          </a:p>
          <a:p>
            <a:r>
              <a:rPr lang="en-US" altLang="zh-CN" sz="2800" dirty="0" smtClean="0">
                <a:latin typeface="宋体" pitchFamily="2" charset="-122"/>
                <a:ea typeface="宋体" pitchFamily="2" charset="-122"/>
              </a:rPr>
              <a:t>(</a:t>
            </a:r>
            <a:r>
              <a:rPr lang="zh-CN" altLang="en-US" sz="2800" dirty="0" smtClean="0">
                <a:latin typeface="宋体" pitchFamily="2" charset="-122"/>
                <a:ea typeface="宋体" pitchFamily="2" charset="-122"/>
              </a:rPr>
              <a:t>一</a:t>
            </a:r>
            <a:r>
              <a:rPr lang="en-US" altLang="zh-CN" sz="2800" dirty="0" smtClean="0">
                <a:latin typeface="宋体" pitchFamily="2" charset="-122"/>
                <a:ea typeface="宋体" pitchFamily="2" charset="-122"/>
              </a:rPr>
              <a:t>)</a:t>
            </a:r>
            <a:r>
              <a:rPr lang="zh-CN" altLang="en-US" sz="2800" b="1" dirty="0" smtClean="0">
                <a:solidFill>
                  <a:srgbClr val="FF0000"/>
                </a:solidFill>
                <a:latin typeface="宋体" pitchFamily="2" charset="-122"/>
                <a:ea typeface="宋体" pitchFamily="2" charset="-122"/>
              </a:rPr>
              <a:t>新设立企业</a:t>
            </a:r>
            <a:r>
              <a:rPr lang="zh-CN" altLang="en-US" sz="2800" dirty="0" smtClean="0">
                <a:solidFill>
                  <a:srgbClr val="FF0000"/>
                </a:solidFill>
                <a:latin typeface="宋体" pitchFamily="2" charset="-122"/>
                <a:ea typeface="宋体" pitchFamily="2" charset="-122"/>
              </a:rPr>
              <a:t>。</a:t>
            </a:r>
          </a:p>
          <a:p>
            <a:r>
              <a:rPr lang="en-US" altLang="zh-CN" sz="2800" dirty="0" smtClean="0">
                <a:latin typeface="宋体" pitchFamily="2" charset="-122"/>
                <a:ea typeface="宋体" pitchFamily="2" charset="-122"/>
              </a:rPr>
              <a:t>(</a:t>
            </a:r>
            <a:r>
              <a:rPr lang="zh-CN" altLang="en-US" sz="2800" dirty="0" smtClean="0">
                <a:latin typeface="宋体" pitchFamily="2" charset="-122"/>
                <a:ea typeface="宋体" pitchFamily="2" charset="-122"/>
              </a:rPr>
              <a:t>二</a:t>
            </a:r>
            <a:r>
              <a:rPr lang="en-US" altLang="zh-CN" sz="2800" dirty="0" smtClean="0">
                <a:latin typeface="宋体" pitchFamily="2" charset="-122"/>
                <a:ea typeface="宋体" pitchFamily="2" charset="-122"/>
              </a:rPr>
              <a:t>)</a:t>
            </a:r>
            <a:r>
              <a:rPr lang="zh-CN" altLang="en-US" sz="2800" dirty="0" smtClean="0">
                <a:latin typeface="宋体" pitchFamily="2" charset="-122"/>
                <a:ea typeface="宋体" pitchFamily="2" charset="-122"/>
              </a:rPr>
              <a:t>评价年度内</a:t>
            </a:r>
            <a:r>
              <a:rPr lang="zh-CN" altLang="en-US" sz="2800" b="1" dirty="0" smtClean="0">
                <a:solidFill>
                  <a:srgbClr val="FF0000"/>
                </a:solidFill>
                <a:latin typeface="宋体" pitchFamily="2" charset="-122"/>
                <a:ea typeface="宋体" pitchFamily="2" charset="-122"/>
              </a:rPr>
              <a:t>无生产经营业务收入</a:t>
            </a:r>
            <a:r>
              <a:rPr lang="zh-CN" altLang="en-US" sz="2800" dirty="0" smtClean="0">
                <a:latin typeface="宋体" pitchFamily="2" charset="-122"/>
                <a:ea typeface="宋体" pitchFamily="2" charset="-122"/>
              </a:rPr>
              <a:t>且年度评价指标</a:t>
            </a:r>
            <a:r>
              <a:rPr lang="zh-CN" altLang="en-US" sz="2800" b="1" dirty="0" smtClean="0">
                <a:solidFill>
                  <a:srgbClr val="FF0000"/>
                </a:solidFill>
                <a:latin typeface="宋体" pitchFamily="2" charset="-122"/>
                <a:ea typeface="宋体" pitchFamily="2" charset="-122"/>
              </a:rPr>
              <a:t>得分</a:t>
            </a:r>
            <a:r>
              <a:rPr lang="en-US" altLang="zh-CN" sz="2800" b="1" dirty="0" smtClean="0">
                <a:solidFill>
                  <a:srgbClr val="FF0000"/>
                </a:solidFill>
                <a:latin typeface="宋体" pitchFamily="2" charset="-122"/>
                <a:ea typeface="宋体" pitchFamily="2" charset="-122"/>
              </a:rPr>
              <a:t>70</a:t>
            </a:r>
            <a:r>
              <a:rPr lang="zh-CN" altLang="en-US" sz="2800" b="1" dirty="0" smtClean="0">
                <a:solidFill>
                  <a:srgbClr val="FF0000"/>
                </a:solidFill>
                <a:latin typeface="宋体" pitchFamily="2" charset="-122"/>
                <a:ea typeface="宋体" pitchFamily="2" charset="-122"/>
              </a:rPr>
              <a:t>分以上</a:t>
            </a:r>
            <a:r>
              <a:rPr lang="zh-CN" altLang="en-US" sz="2800" dirty="0" smtClean="0">
                <a:latin typeface="宋体" pitchFamily="2" charset="-122"/>
                <a:ea typeface="宋体" pitchFamily="2" charset="-122"/>
              </a:rPr>
              <a:t>的企业。</a:t>
            </a:r>
          </a:p>
          <a:p>
            <a:endParaRPr lang="en-US" altLang="zh-CN" sz="2800" b="1" dirty="0" smtClean="0">
              <a:latin typeface="宋体" pitchFamily="2" charset="-122"/>
              <a:ea typeface="宋体" pitchFamily="2" charset="-122"/>
            </a:endParaRPr>
          </a:p>
          <a:p>
            <a:r>
              <a:rPr lang="en-US" altLang="zh-CN" sz="2800" b="1" dirty="0" smtClean="0">
                <a:latin typeface="宋体" pitchFamily="2" charset="-122"/>
                <a:ea typeface="宋体" pitchFamily="2" charset="-122"/>
              </a:rPr>
              <a:t>【</a:t>
            </a:r>
            <a:r>
              <a:rPr lang="zh-CN" altLang="en-US" sz="2800" b="1" dirty="0" smtClean="0">
                <a:latin typeface="宋体" pitchFamily="2" charset="-122"/>
                <a:ea typeface="宋体" pitchFamily="2" charset="-122"/>
              </a:rPr>
              <a:t>激励措施</a:t>
            </a:r>
            <a:r>
              <a:rPr lang="en-US" altLang="zh-CN" sz="2800" b="1" dirty="0" smtClean="0">
                <a:latin typeface="宋体" pitchFamily="2" charset="-122"/>
                <a:ea typeface="宋体" pitchFamily="2" charset="-122"/>
              </a:rPr>
              <a:t>】</a:t>
            </a:r>
            <a:endParaRPr lang="zh-CN" altLang="en-US" sz="2800" dirty="0" smtClean="0">
              <a:latin typeface="宋体" pitchFamily="2" charset="-122"/>
              <a:ea typeface="宋体" pitchFamily="2" charset="-122"/>
            </a:endParaRPr>
          </a:p>
          <a:p>
            <a:r>
              <a:rPr lang="zh-CN" altLang="en-US" sz="2800" dirty="0" smtClean="0">
                <a:latin typeface="宋体" pitchFamily="2" charset="-122"/>
                <a:ea typeface="宋体" pitchFamily="2" charset="-122"/>
              </a:rPr>
              <a:t>税务机关</a:t>
            </a:r>
            <a:r>
              <a:rPr lang="zh-CN" altLang="en-US" sz="2800" b="1" dirty="0" smtClean="0">
                <a:solidFill>
                  <a:srgbClr val="FF0000"/>
                </a:solidFill>
                <a:latin typeface="宋体" pitchFamily="2" charset="-122"/>
                <a:ea typeface="宋体" pitchFamily="2" charset="-122"/>
              </a:rPr>
              <a:t>适时</a:t>
            </a:r>
            <a:r>
              <a:rPr lang="zh-CN" altLang="en-US" sz="2800" dirty="0" smtClean="0">
                <a:latin typeface="宋体" pitchFamily="2" charset="-122"/>
                <a:ea typeface="宋体" pitchFamily="2" charset="-122"/>
              </a:rPr>
              <a:t>进行税收政策和管理规定的</a:t>
            </a:r>
            <a:r>
              <a:rPr lang="zh-CN" altLang="en-US" sz="2800" b="1" dirty="0" smtClean="0">
                <a:solidFill>
                  <a:srgbClr val="FF0000"/>
                </a:solidFill>
                <a:latin typeface="宋体" pitchFamily="2" charset="-122"/>
                <a:ea typeface="宋体" pitchFamily="2" charset="-122"/>
              </a:rPr>
              <a:t>辅导</a:t>
            </a:r>
            <a:r>
              <a:rPr lang="zh-CN" altLang="en-US" sz="2800" dirty="0" smtClean="0">
                <a:latin typeface="宋体" pitchFamily="2" charset="-122"/>
                <a:ea typeface="宋体" pitchFamily="2" charset="-122"/>
              </a:rPr>
              <a:t>。</a:t>
            </a:r>
          </a:p>
          <a:p>
            <a:r>
              <a:rPr lang="zh-CN" altLang="en-US" sz="2800" b="1" dirty="0" smtClean="0">
                <a:solidFill>
                  <a:srgbClr val="FF0000"/>
                </a:solidFill>
                <a:latin typeface="宋体" pitchFamily="2" charset="-122"/>
                <a:ea typeface="宋体" pitchFamily="2" charset="-122"/>
              </a:rPr>
              <a:t>勾选认证</a:t>
            </a:r>
            <a:r>
              <a:rPr lang="zh-CN" altLang="en-US" sz="2800" dirty="0" smtClean="0">
                <a:latin typeface="宋体" pitchFamily="2" charset="-122"/>
                <a:ea typeface="宋体" pitchFamily="2" charset="-122"/>
              </a:rPr>
              <a:t>现在已经扩展到</a:t>
            </a:r>
            <a:r>
              <a:rPr lang="zh-CN" altLang="en-US" sz="2800" b="1" dirty="0" smtClean="0">
                <a:solidFill>
                  <a:srgbClr val="FF0000"/>
                </a:solidFill>
                <a:latin typeface="宋体" pitchFamily="2" charset="-122"/>
                <a:ea typeface="宋体" pitchFamily="2" charset="-122"/>
              </a:rPr>
              <a:t>所有一般纳税人均适用</a:t>
            </a:r>
            <a:r>
              <a:rPr lang="zh-CN" altLang="en-US" sz="2800" dirty="0" smtClean="0">
                <a:latin typeface="宋体" pitchFamily="2" charset="-122"/>
                <a:ea typeface="宋体" pitchFamily="2" charset="-122"/>
              </a:rPr>
              <a:t>。</a:t>
            </a:r>
          </a:p>
          <a:p>
            <a:r>
              <a:rPr lang="zh-CN" altLang="en-US" sz="2400" dirty="0" smtClean="0">
                <a:latin typeface="宋体" pitchFamily="2" charset="-122"/>
                <a:ea typeface="宋体" pitchFamily="2" charset="-122"/>
              </a:rPr>
              <a:t/>
            </a:r>
            <a:br>
              <a:rPr lang="zh-CN" altLang="en-US" sz="2400" dirty="0" smtClean="0">
                <a:latin typeface="宋体" pitchFamily="2" charset="-122"/>
                <a:ea typeface="宋体" pitchFamily="2" charset="-122"/>
              </a:rPr>
            </a:br>
            <a:r>
              <a:rPr lang="zh-CN" altLang="en-US" dirty="0" smtClean="0">
                <a:latin typeface="宋体" pitchFamily="2" charset="-122"/>
                <a:ea typeface="宋体" pitchFamily="2" charset="-122"/>
              </a:rPr>
              <a:t/>
            </a:r>
            <a:br>
              <a:rPr lang="zh-CN" altLang="en-US" dirty="0" smtClean="0">
                <a:latin typeface="宋体" pitchFamily="2" charset="-122"/>
                <a:ea typeface="宋体" pitchFamily="2" charset="-122"/>
              </a:rPr>
            </a:br>
            <a:endParaRPr lang="zh-CN" altLang="en-US" sz="2800" dirty="0">
              <a:latin typeface="宋体" pitchFamily="2" charset="-122"/>
              <a:ea typeface="宋体" pitchFamily="2" charset="-122"/>
            </a:endParaRPr>
          </a:p>
        </p:txBody>
      </p:sp>
      <p:sp>
        <p:nvSpPr>
          <p:cNvPr id="7" name="矩形 6"/>
          <p:cNvSpPr/>
          <p:nvPr/>
        </p:nvSpPr>
        <p:spPr>
          <a:xfrm>
            <a:off x="3220973" y="555170"/>
            <a:ext cx="6445542" cy="707886"/>
          </a:xfrm>
          <a:prstGeom prst="rect">
            <a:avLst/>
          </a:prstGeom>
        </p:spPr>
        <p:txBody>
          <a:bodyPr wrap="square">
            <a:spAutoFit/>
          </a:bodyPr>
          <a:lstStyle/>
          <a:p>
            <a:r>
              <a:rPr lang="zh-CN" altLang="en-US" sz="4000" b="1" dirty="0" smtClean="0"/>
              <a:t>纳税信用评价结果的应用</a:t>
            </a:r>
            <a:endParaRPr lang="zh-CN" altLang="en-US" sz="4000" b="1" dirty="0"/>
          </a:p>
        </p:txBody>
      </p:sp>
      <p:sp>
        <p:nvSpPr>
          <p:cNvPr id="9" name="TextBox 8"/>
          <p:cNvSpPr txBox="1"/>
          <p:nvPr/>
        </p:nvSpPr>
        <p:spPr>
          <a:xfrm>
            <a:off x="261258" y="1312016"/>
            <a:ext cx="4778828" cy="1689693"/>
          </a:xfrm>
          <a:prstGeom prst="rect">
            <a:avLst/>
          </a:prstGeom>
          <a:noFill/>
        </p:spPr>
        <p:txBody>
          <a:bodyPr wrap="square" rtlCol="0">
            <a:spAutoFit/>
          </a:bodyPr>
          <a:lstStyle/>
          <a:p>
            <a:pPr>
              <a:lnSpc>
                <a:spcPct val="130000"/>
              </a:lnSpc>
              <a:spcBef>
                <a:spcPts val="600"/>
              </a:spcBef>
            </a:pPr>
            <a:endParaRPr lang="en-US" altLang="zh-CN" sz="2800" kern="0" dirty="0" smtClean="0">
              <a:latin typeface="微软雅黑" panose="020B0503020204020204" pitchFamily="34" charset="-122"/>
              <a:ea typeface="微软雅黑" panose="020B0503020204020204" pitchFamily="34" charset="-122"/>
              <a:cs typeface="+mn-ea"/>
              <a:sym typeface="+mn-lt"/>
            </a:endParaRPr>
          </a:p>
          <a:p>
            <a:pPr>
              <a:lnSpc>
                <a:spcPct val="130000"/>
              </a:lnSpc>
              <a:spcBef>
                <a:spcPts val="600"/>
              </a:spcBef>
            </a:pPr>
            <a:endParaRPr lang="en-US" altLang="zh-CN" sz="4800" kern="0" dirty="0" smtClean="0">
              <a:latin typeface="微软雅黑" panose="020B0503020204020204" pitchFamily="34" charset="-122"/>
              <a:ea typeface="微软雅黑" panose="020B0503020204020204" pitchFamily="34" charset="-122"/>
              <a:cs typeface="+mn-ea"/>
              <a:sym typeface="+mn-lt"/>
            </a:endParaRPr>
          </a:p>
        </p:txBody>
      </p:sp>
      <p:sp>
        <p:nvSpPr>
          <p:cNvPr id="19" name="矩形 18"/>
          <p:cNvSpPr/>
          <p:nvPr/>
        </p:nvSpPr>
        <p:spPr>
          <a:xfrm>
            <a:off x="2906486" y="1415660"/>
            <a:ext cx="9067799" cy="1384995"/>
          </a:xfrm>
          <a:prstGeom prst="rect">
            <a:avLst/>
          </a:prstGeom>
        </p:spPr>
        <p:txBody>
          <a:bodyPr wrap="square">
            <a:spAutoFit/>
          </a:bodyPr>
          <a:lstStyle/>
          <a:p>
            <a:endParaRPr lang="en-US" altLang="zh-CN" sz="2800" dirty="0" smtClean="0"/>
          </a:p>
          <a:p>
            <a:endParaRPr lang="zh-CN" altLang="en-US" sz="2800" dirty="0" smtClean="0"/>
          </a:p>
          <a:p>
            <a:endParaRPr lang="zh-CN" altLang="en-US" sz="2800" dirty="0"/>
          </a:p>
        </p:txBody>
      </p:sp>
      <p:sp>
        <p:nvSpPr>
          <p:cNvPr id="12" name="矩形 11"/>
          <p:cNvSpPr/>
          <p:nvPr/>
        </p:nvSpPr>
        <p:spPr>
          <a:xfrm>
            <a:off x="261258" y="2800655"/>
            <a:ext cx="2056974" cy="1200329"/>
          </a:xfrm>
          <a:prstGeom prst="rect">
            <a:avLst/>
          </a:prstGeom>
          <a:noFill/>
        </p:spPr>
        <p:txBody>
          <a:bodyPr wrap="none" lIns="91440" tIns="45720" rIns="91440" bIns="45720">
            <a:spAutoFit/>
          </a:bodyPr>
          <a:lstStyle/>
          <a:p>
            <a:pPr algn="ctr"/>
            <a:r>
              <a:rPr lang="en-US" altLang="zh-CN" sz="72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M</a:t>
            </a:r>
            <a:r>
              <a:rPr lang="zh-CN" altLang="en-US" sz="72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级</a:t>
            </a:r>
            <a:endParaRPr lang="zh-CN" altLang="en-US" sz="72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pic>
        <p:nvPicPr>
          <p:cNvPr id="130050" name="Picture 2"/>
          <p:cNvPicPr>
            <a:picLocks noChangeAspect="1" noChangeArrowheads="1"/>
          </p:cNvPicPr>
          <p:nvPr/>
        </p:nvPicPr>
        <p:blipFill>
          <a:blip r:embed="rId3"/>
          <a:srcRect/>
          <a:stretch>
            <a:fillRect/>
          </a:stretch>
        </p:blipFill>
        <p:spPr bwMode="auto">
          <a:xfrm>
            <a:off x="10210800" y="4825797"/>
            <a:ext cx="1981200" cy="2068286"/>
          </a:xfrm>
          <a:prstGeom prst="rect">
            <a:avLst/>
          </a:prstGeom>
          <a:noFill/>
          <a:ln w="9525">
            <a:noFill/>
            <a:miter lim="800000"/>
            <a:headEnd/>
            <a:tailEnd/>
          </a:ln>
        </p:spPr>
      </p:pic>
    </p:spTree>
    <p:extLst>
      <p:ext uri="{BB962C8B-B14F-4D97-AF65-F5344CB8AC3E}">
        <p14:creationId xmlns:p14="http://schemas.microsoft.com/office/powerpoint/2010/main" xmlns="" val="83108359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2378096" y="1698171"/>
            <a:ext cx="9813904" cy="4647426"/>
          </a:xfrm>
          <a:prstGeom prst="rect">
            <a:avLst/>
          </a:prstGeom>
        </p:spPr>
        <p:txBody>
          <a:bodyPr wrap="square">
            <a:spAutoFit/>
          </a:bodyPr>
          <a:lstStyle/>
          <a:p>
            <a:r>
              <a:rPr lang="en-US" altLang="zh-CN" sz="3200" b="1" dirty="0" smtClean="0">
                <a:latin typeface="宋体" pitchFamily="2" charset="-122"/>
                <a:ea typeface="宋体" pitchFamily="2" charset="-122"/>
              </a:rPr>
              <a:t>【</a:t>
            </a:r>
            <a:r>
              <a:rPr lang="zh-CN" altLang="en-US" sz="3200" b="1" dirty="0" smtClean="0">
                <a:latin typeface="宋体" pitchFamily="2" charset="-122"/>
                <a:ea typeface="宋体" pitchFamily="2" charset="-122"/>
              </a:rPr>
              <a:t>评价标准</a:t>
            </a:r>
            <a:r>
              <a:rPr lang="en-US" altLang="zh-CN" sz="3200" b="1" dirty="0" smtClean="0">
                <a:latin typeface="宋体" pitchFamily="2" charset="-122"/>
                <a:ea typeface="宋体" pitchFamily="2" charset="-122"/>
              </a:rPr>
              <a:t>】</a:t>
            </a:r>
            <a:endParaRPr lang="zh-CN" altLang="en-US" sz="3200" dirty="0" smtClean="0">
              <a:latin typeface="宋体" pitchFamily="2" charset="-122"/>
              <a:ea typeface="宋体" pitchFamily="2" charset="-122"/>
            </a:endParaRPr>
          </a:p>
          <a:p>
            <a:r>
              <a:rPr lang="en-US" altLang="zh-CN" sz="3200" dirty="0" smtClean="0">
                <a:latin typeface="宋体" pitchFamily="2" charset="-122"/>
                <a:ea typeface="宋体" pitchFamily="2" charset="-122"/>
              </a:rPr>
              <a:t>C</a:t>
            </a:r>
            <a:r>
              <a:rPr lang="zh-CN" altLang="en-US" sz="3200" dirty="0" smtClean="0">
                <a:latin typeface="宋体" pitchFamily="2" charset="-122"/>
                <a:ea typeface="宋体" pitchFamily="2" charset="-122"/>
              </a:rPr>
              <a:t>级纳税信用为年度评价指标得分</a:t>
            </a:r>
            <a:r>
              <a:rPr lang="en-US" altLang="zh-CN" sz="3200" b="1" dirty="0" smtClean="0">
                <a:solidFill>
                  <a:srgbClr val="FF0000"/>
                </a:solidFill>
                <a:latin typeface="宋体" pitchFamily="2" charset="-122"/>
                <a:ea typeface="宋体" pitchFamily="2" charset="-122"/>
              </a:rPr>
              <a:t>40</a:t>
            </a:r>
            <a:r>
              <a:rPr lang="zh-CN" altLang="en-US" sz="3200" b="1" dirty="0" smtClean="0">
                <a:solidFill>
                  <a:srgbClr val="FF0000"/>
                </a:solidFill>
                <a:latin typeface="宋体" pitchFamily="2" charset="-122"/>
                <a:ea typeface="宋体" pitchFamily="2" charset="-122"/>
              </a:rPr>
              <a:t>分以上不满</a:t>
            </a:r>
            <a:r>
              <a:rPr lang="en-US" altLang="zh-CN" sz="3200" b="1" dirty="0" smtClean="0">
                <a:solidFill>
                  <a:srgbClr val="FF0000"/>
                </a:solidFill>
                <a:latin typeface="宋体" pitchFamily="2" charset="-122"/>
                <a:ea typeface="宋体" pitchFamily="2" charset="-122"/>
              </a:rPr>
              <a:t>70</a:t>
            </a:r>
            <a:r>
              <a:rPr lang="zh-CN" altLang="en-US" sz="3200" b="1" dirty="0" smtClean="0">
                <a:solidFill>
                  <a:srgbClr val="FF0000"/>
                </a:solidFill>
                <a:latin typeface="宋体" pitchFamily="2" charset="-122"/>
                <a:ea typeface="宋体" pitchFamily="2" charset="-122"/>
              </a:rPr>
              <a:t>分</a:t>
            </a:r>
            <a:r>
              <a:rPr lang="zh-CN" altLang="en-US" sz="3200" dirty="0" smtClean="0">
                <a:latin typeface="宋体" pitchFamily="2" charset="-122"/>
                <a:ea typeface="宋体" pitchFamily="2" charset="-122"/>
              </a:rPr>
              <a:t>的。</a:t>
            </a:r>
          </a:p>
          <a:p>
            <a:endParaRPr lang="en-US" altLang="zh-CN" sz="3200" b="1" dirty="0" smtClean="0">
              <a:latin typeface="宋体" pitchFamily="2" charset="-122"/>
              <a:ea typeface="宋体" pitchFamily="2" charset="-122"/>
            </a:endParaRPr>
          </a:p>
          <a:p>
            <a:r>
              <a:rPr lang="en-US" altLang="zh-CN" sz="3200" b="1" dirty="0" smtClean="0">
                <a:latin typeface="宋体" pitchFamily="2" charset="-122"/>
                <a:ea typeface="宋体" pitchFamily="2" charset="-122"/>
              </a:rPr>
              <a:t>【</a:t>
            </a:r>
            <a:r>
              <a:rPr lang="zh-CN" altLang="en-US" sz="3200" b="1" dirty="0" smtClean="0">
                <a:latin typeface="宋体" pitchFamily="2" charset="-122"/>
                <a:ea typeface="宋体" pitchFamily="2" charset="-122"/>
              </a:rPr>
              <a:t>管理措施</a:t>
            </a:r>
            <a:r>
              <a:rPr lang="en-US" altLang="zh-CN" sz="3200" b="1" dirty="0" smtClean="0">
                <a:latin typeface="宋体" pitchFamily="2" charset="-122"/>
                <a:ea typeface="宋体" pitchFamily="2" charset="-122"/>
              </a:rPr>
              <a:t>】</a:t>
            </a:r>
            <a:endParaRPr lang="zh-CN" altLang="en-US" sz="3200" dirty="0" smtClean="0">
              <a:latin typeface="宋体" pitchFamily="2" charset="-122"/>
              <a:ea typeface="宋体" pitchFamily="2" charset="-122"/>
            </a:endParaRPr>
          </a:p>
          <a:p>
            <a:r>
              <a:rPr lang="zh-CN" altLang="en-US" sz="3200" dirty="0" smtClean="0">
                <a:latin typeface="宋体" pitchFamily="2" charset="-122"/>
                <a:ea typeface="宋体" pitchFamily="2" charset="-122"/>
              </a:rPr>
              <a:t>对纳税信用评价为</a:t>
            </a:r>
            <a:r>
              <a:rPr lang="en-US" altLang="zh-CN" sz="3200" dirty="0" smtClean="0">
                <a:latin typeface="宋体" pitchFamily="2" charset="-122"/>
                <a:ea typeface="宋体" pitchFamily="2" charset="-122"/>
              </a:rPr>
              <a:t>C</a:t>
            </a:r>
            <a:r>
              <a:rPr lang="zh-CN" altLang="en-US" sz="3200" dirty="0" smtClean="0">
                <a:latin typeface="宋体" pitchFamily="2" charset="-122"/>
                <a:ea typeface="宋体" pitchFamily="2" charset="-122"/>
              </a:rPr>
              <a:t>级的纳税人，税务机关应</a:t>
            </a:r>
            <a:r>
              <a:rPr lang="zh-CN" altLang="en-US" sz="3200" b="1" dirty="0" smtClean="0">
                <a:solidFill>
                  <a:srgbClr val="FF0000"/>
                </a:solidFill>
                <a:latin typeface="宋体" pitchFamily="2" charset="-122"/>
                <a:ea typeface="宋体" pitchFamily="2" charset="-122"/>
              </a:rPr>
              <a:t>依法从严管理，</a:t>
            </a:r>
            <a:r>
              <a:rPr lang="zh-CN" altLang="en-US" sz="3200" dirty="0" smtClean="0">
                <a:latin typeface="宋体" pitchFamily="2" charset="-122"/>
                <a:ea typeface="宋体" pitchFamily="2" charset="-122"/>
              </a:rPr>
              <a:t>并视信用评价状态变化趋势</a:t>
            </a:r>
            <a:r>
              <a:rPr lang="zh-CN" altLang="en-US" sz="3200" b="1" dirty="0" smtClean="0">
                <a:solidFill>
                  <a:srgbClr val="FF0000"/>
                </a:solidFill>
                <a:latin typeface="宋体" pitchFamily="2" charset="-122"/>
                <a:ea typeface="宋体" pitchFamily="2" charset="-122"/>
              </a:rPr>
              <a:t>选择性</a:t>
            </a:r>
            <a:r>
              <a:rPr lang="zh-CN" altLang="en-US" sz="3200" dirty="0" smtClean="0">
                <a:latin typeface="宋体" pitchFamily="2" charset="-122"/>
                <a:ea typeface="宋体" pitchFamily="2" charset="-122"/>
              </a:rPr>
              <a:t>地采取对纳税信用评价为</a:t>
            </a:r>
            <a:r>
              <a:rPr lang="en-US" altLang="zh-CN" sz="3200" b="1" dirty="0" smtClean="0">
                <a:solidFill>
                  <a:srgbClr val="FF0000"/>
                </a:solidFill>
                <a:latin typeface="宋体" pitchFamily="2" charset="-122"/>
                <a:ea typeface="宋体" pitchFamily="2" charset="-122"/>
              </a:rPr>
              <a:t>D</a:t>
            </a:r>
            <a:r>
              <a:rPr lang="zh-CN" altLang="en-US" sz="3200" b="1" dirty="0" smtClean="0">
                <a:solidFill>
                  <a:srgbClr val="FF0000"/>
                </a:solidFill>
                <a:latin typeface="宋体" pitchFamily="2" charset="-122"/>
                <a:ea typeface="宋体" pitchFamily="2" charset="-122"/>
              </a:rPr>
              <a:t>级</a:t>
            </a:r>
            <a:r>
              <a:rPr lang="zh-CN" altLang="en-US" sz="3200" dirty="0" smtClean="0">
                <a:latin typeface="宋体" pitchFamily="2" charset="-122"/>
                <a:ea typeface="宋体" pitchFamily="2" charset="-122"/>
              </a:rPr>
              <a:t>纳税人的管理措施。</a:t>
            </a:r>
          </a:p>
          <a:p>
            <a:r>
              <a:rPr lang="zh-CN" altLang="en-US" sz="4400" dirty="0" smtClean="0">
                <a:latin typeface="宋体" pitchFamily="2" charset="-122"/>
                <a:ea typeface="宋体" pitchFamily="2" charset="-122"/>
              </a:rPr>
              <a:t/>
            </a:r>
            <a:br>
              <a:rPr lang="zh-CN" altLang="en-US" sz="4400" dirty="0" smtClean="0">
                <a:latin typeface="宋体" pitchFamily="2" charset="-122"/>
                <a:ea typeface="宋体" pitchFamily="2" charset="-122"/>
              </a:rPr>
            </a:br>
            <a:endParaRPr lang="zh-CN" altLang="en-US" sz="2800" dirty="0">
              <a:latin typeface="宋体" pitchFamily="2" charset="-122"/>
              <a:ea typeface="宋体" pitchFamily="2" charset="-122"/>
            </a:endParaRPr>
          </a:p>
        </p:txBody>
      </p:sp>
      <p:sp>
        <p:nvSpPr>
          <p:cNvPr id="7" name="矩形 6"/>
          <p:cNvSpPr/>
          <p:nvPr/>
        </p:nvSpPr>
        <p:spPr>
          <a:xfrm>
            <a:off x="3220973" y="555170"/>
            <a:ext cx="6445542" cy="707886"/>
          </a:xfrm>
          <a:prstGeom prst="rect">
            <a:avLst/>
          </a:prstGeom>
        </p:spPr>
        <p:txBody>
          <a:bodyPr wrap="square">
            <a:spAutoFit/>
          </a:bodyPr>
          <a:lstStyle/>
          <a:p>
            <a:r>
              <a:rPr lang="zh-CN" altLang="en-US" sz="4000" b="1" dirty="0" smtClean="0"/>
              <a:t>纳税信用评价结果的应用</a:t>
            </a:r>
            <a:endParaRPr lang="zh-CN" altLang="en-US" sz="4000" b="1" dirty="0"/>
          </a:p>
        </p:txBody>
      </p:sp>
      <p:sp>
        <p:nvSpPr>
          <p:cNvPr id="9" name="TextBox 8"/>
          <p:cNvSpPr txBox="1"/>
          <p:nvPr/>
        </p:nvSpPr>
        <p:spPr>
          <a:xfrm>
            <a:off x="261258" y="1312016"/>
            <a:ext cx="4778828" cy="1689693"/>
          </a:xfrm>
          <a:prstGeom prst="rect">
            <a:avLst/>
          </a:prstGeom>
          <a:noFill/>
        </p:spPr>
        <p:txBody>
          <a:bodyPr wrap="square" rtlCol="0">
            <a:spAutoFit/>
          </a:bodyPr>
          <a:lstStyle/>
          <a:p>
            <a:pPr>
              <a:lnSpc>
                <a:spcPct val="130000"/>
              </a:lnSpc>
              <a:spcBef>
                <a:spcPts val="600"/>
              </a:spcBef>
            </a:pPr>
            <a:endParaRPr lang="en-US" altLang="zh-CN" sz="2800" kern="0" dirty="0" smtClean="0">
              <a:latin typeface="微软雅黑" panose="020B0503020204020204" pitchFamily="34" charset="-122"/>
              <a:ea typeface="微软雅黑" panose="020B0503020204020204" pitchFamily="34" charset="-122"/>
              <a:cs typeface="+mn-ea"/>
              <a:sym typeface="+mn-lt"/>
            </a:endParaRPr>
          </a:p>
          <a:p>
            <a:pPr>
              <a:lnSpc>
                <a:spcPct val="130000"/>
              </a:lnSpc>
              <a:spcBef>
                <a:spcPts val="600"/>
              </a:spcBef>
            </a:pPr>
            <a:endParaRPr lang="en-US" altLang="zh-CN" sz="4800" kern="0" dirty="0" smtClean="0">
              <a:latin typeface="微软雅黑" panose="020B0503020204020204" pitchFamily="34" charset="-122"/>
              <a:ea typeface="微软雅黑" panose="020B0503020204020204" pitchFamily="34" charset="-122"/>
              <a:cs typeface="+mn-ea"/>
              <a:sym typeface="+mn-lt"/>
            </a:endParaRPr>
          </a:p>
        </p:txBody>
      </p:sp>
      <p:sp>
        <p:nvSpPr>
          <p:cNvPr id="19" name="矩形 18"/>
          <p:cNvSpPr/>
          <p:nvPr/>
        </p:nvSpPr>
        <p:spPr>
          <a:xfrm>
            <a:off x="2906486" y="1415660"/>
            <a:ext cx="9067799" cy="1384995"/>
          </a:xfrm>
          <a:prstGeom prst="rect">
            <a:avLst/>
          </a:prstGeom>
        </p:spPr>
        <p:txBody>
          <a:bodyPr wrap="square">
            <a:spAutoFit/>
          </a:bodyPr>
          <a:lstStyle/>
          <a:p>
            <a:endParaRPr lang="en-US" altLang="zh-CN" sz="2800" dirty="0" smtClean="0"/>
          </a:p>
          <a:p>
            <a:endParaRPr lang="zh-CN" altLang="en-US" sz="2800" dirty="0" smtClean="0"/>
          </a:p>
          <a:p>
            <a:endParaRPr lang="zh-CN" altLang="en-US" sz="2800" dirty="0"/>
          </a:p>
        </p:txBody>
      </p:sp>
      <p:sp>
        <p:nvSpPr>
          <p:cNvPr id="12" name="矩形 11"/>
          <p:cNvSpPr/>
          <p:nvPr/>
        </p:nvSpPr>
        <p:spPr>
          <a:xfrm>
            <a:off x="620053" y="2401544"/>
            <a:ext cx="1729962" cy="1200329"/>
          </a:xfrm>
          <a:prstGeom prst="rect">
            <a:avLst/>
          </a:prstGeom>
          <a:noFill/>
        </p:spPr>
        <p:txBody>
          <a:bodyPr wrap="none" lIns="91440" tIns="45720" rIns="91440" bIns="45720">
            <a:spAutoFit/>
          </a:bodyPr>
          <a:lstStyle/>
          <a:p>
            <a:pPr algn="ctr"/>
            <a:r>
              <a:rPr lang="en-US" altLang="zh-CN" sz="72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C</a:t>
            </a:r>
            <a:r>
              <a:rPr lang="zh-CN" altLang="en-US" sz="72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级</a:t>
            </a:r>
            <a:endParaRPr lang="zh-CN" altLang="en-US" sz="72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pic>
        <p:nvPicPr>
          <p:cNvPr id="131074" name="Picture 2"/>
          <p:cNvPicPr>
            <a:picLocks noChangeAspect="1" noChangeArrowheads="1"/>
          </p:cNvPicPr>
          <p:nvPr/>
        </p:nvPicPr>
        <p:blipFill>
          <a:blip r:embed="rId3"/>
          <a:srcRect/>
          <a:stretch>
            <a:fillRect/>
          </a:stretch>
        </p:blipFill>
        <p:spPr bwMode="auto">
          <a:xfrm>
            <a:off x="10265229" y="5410200"/>
            <a:ext cx="1926771" cy="1447800"/>
          </a:xfrm>
          <a:prstGeom prst="rect">
            <a:avLst/>
          </a:prstGeom>
          <a:noFill/>
          <a:ln w="9525">
            <a:noFill/>
            <a:miter lim="800000"/>
            <a:headEnd/>
            <a:tailEnd/>
          </a:ln>
        </p:spPr>
      </p:pic>
    </p:spTree>
    <p:extLst>
      <p:ext uri="{BB962C8B-B14F-4D97-AF65-F5344CB8AC3E}">
        <p14:creationId xmlns:p14="http://schemas.microsoft.com/office/powerpoint/2010/main" xmlns="" val="83108359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4762500" y="1415660"/>
            <a:ext cx="6885647" cy="5909310"/>
          </a:xfrm>
          <a:prstGeom prst="rect">
            <a:avLst/>
          </a:prstGeom>
        </p:spPr>
        <p:txBody>
          <a:bodyPr wrap="square">
            <a:spAutoFit/>
          </a:bodyPr>
          <a:lstStyle/>
          <a:p>
            <a:r>
              <a:rPr lang="en-US" altLang="zh-CN" sz="2800" b="1" dirty="0" smtClean="0">
                <a:latin typeface="宋体" pitchFamily="2" charset="-122"/>
                <a:ea typeface="宋体" pitchFamily="2" charset="-122"/>
              </a:rPr>
              <a:t>【</a:t>
            </a:r>
            <a:r>
              <a:rPr lang="zh-CN" altLang="en-US" sz="2800" b="1" dirty="0" smtClean="0">
                <a:latin typeface="宋体" pitchFamily="2" charset="-122"/>
                <a:ea typeface="宋体" pitchFamily="2" charset="-122"/>
              </a:rPr>
              <a:t>评价标准</a:t>
            </a:r>
            <a:r>
              <a:rPr lang="en-US" altLang="zh-CN" sz="2800" b="1" dirty="0" smtClean="0">
                <a:latin typeface="宋体" pitchFamily="2" charset="-122"/>
                <a:ea typeface="宋体" pitchFamily="2" charset="-122"/>
              </a:rPr>
              <a:t>】</a:t>
            </a:r>
            <a:endParaRPr lang="zh-CN" altLang="en-US" sz="2800" dirty="0" smtClean="0">
              <a:latin typeface="宋体" pitchFamily="2" charset="-122"/>
              <a:ea typeface="宋体" pitchFamily="2" charset="-122"/>
            </a:endParaRPr>
          </a:p>
          <a:p>
            <a:r>
              <a:rPr lang="en-US" altLang="zh-CN" sz="2800" dirty="0" smtClean="0">
                <a:latin typeface="宋体" pitchFamily="2" charset="-122"/>
                <a:ea typeface="宋体" pitchFamily="2" charset="-122"/>
              </a:rPr>
              <a:t>D</a:t>
            </a:r>
            <a:r>
              <a:rPr lang="zh-CN" altLang="en-US" sz="2800" dirty="0" smtClean="0">
                <a:latin typeface="宋体" pitchFamily="2" charset="-122"/>
                <a:ea typeface="宋体" pitchFamily="2" charset="-122"/>
              </a:rPr>
              <a:t>级纳税信用为年度评价指标得分</a:t>
            </a:r>
            <a:r>
              <a:rPr lang="zh-CN" altLang="en-US" sz="2800" b="1" dirty="0" smtClean="0">
                <a:latin typeface="宋体" pitchFamily="2" charset="-122"/>
                <a:ea typeface="宋体" pitchFamily="2" charset="-122"/>
              </a:rPr>
              <a:t>不满</a:t>
            </a:r>
            <a:r>
              <a:rPr lang="en-US" altLang="zh-CN" sz="2800" b="1" dirty="0" smtClean="0">
                <a:latin typeface="宋体" pitchFamily="2" charset="-122"/>
                <a:ea typeface="宋体" pitchFamily="2" charset="-122"/>
              </a:rPr>
              <a:t>40</a:t>
            </a:r>
            <a:r>
              <a:rPr lang="zh-CN" altLang="en-US" sz="2800" b="1" dirty="0" smtClean="0">
                <a:latin typeface="宋体" pitchFamily="2" charset="-122"/>
                <a:ea typeface="宋体" pitchFamily="2" charset="-122"/>
              </a:rPr>
              <a:t>分</a:t>
            </a:r>
            <a:r>
              <a:rPr lang="zh-CN" altLang="en-US" sz="2800" dirty="0" smtClean="0">
                <a:latin typeface="宋体" pitchFamily="2" charset="-122"/>
                <a:ea typeface="宋体" pitchFamily="2" charset="-122"/>
              </a:rPr>
              <a:t>或者</a:t>
            </a:r>
            <a:r>
              <a:rPr lang="zh-CN" altLang="en-US" sz="2800" b="1" dirty="0" smtClean="0">
                <a:latin typeface="宋体" pitchFamily="2" charset="-122"/>
                <a:ea typeface="宋体" pitchFamily="2" charset="-122"/>
              </a:rPr>
              <a:t>直接判级</a:t>
            </a:r>
            <a:r>
              <a:rPr lang="zh-CN" altLang="en-US" sz="2800" dirty="0" smtClean="0">
                <a:latin typeface="宋体" pitchFamily="2" charset="-122"/>
                <a:ea typeface="宋体" pitchFamily="2" charset="-122"/>
              </a:rPr>
              <a:t>确定的。</a:t>
            </a:r>
          </a:p>
          <a:p>
            <a:endParaRPr lang="en-US" altLang="zh-CN" sz="2800" b="1" dirty="0" smtClean="0">
              <a:latin typeface="宋体" pitchFamily="2" charset="-122"/>
              <a:ea typeface="宋体" pitchFamily="2" charset="-122"/>
            </a:endParaRPr>
          </a:p>
          <a:p>
            <a:r>
              <a:rPr lang="en-US" altLang="zh-CN" sz="2800" b="1" dirty="0" smtClean="0">
                <a:latin typeface="宋体" pitchFamily="2" charset="-122"/>
                <a:ea typeface="宋体" pitchFamily="2" charset="-122"/>
              </a:rPr>
              <a:t>【</a:t>
            </a:r>
            <a:r>
              <a:rPr lang="zh-CN" altLang="en-US" sz="2800" b="1" dirty="0" smtClean="0">
                <a:latin typeface="宋体" pitchFamily="2" charset="-122"/>
                <a:ea typeface="宋体" pitchFamily="2" charset="-122"/>
              </a:rPr>
              <a:t>惩戒措施</a:t>
            </a:r>
            <a:r>
              <a:rPr lang="en-US" altLang="zh-CN" sz="2800" b="1" dirty="0" smtClean="0">
                <a:latin typeface="宋体" pitchFamily="2" charset="-122"/>
                <a:ea typeface="宋体" pitchFamily="2" charset="-122"/>
              </a:rPr>
              <a:t>】</a:t>
            </a:r>
            <a:endParaRPr lang="zh-CN" altLang="en-US" sz="2800" dirty="0" smtClean="0">
              <a:latin typeface="宋体" pitchFamily="2" charset="-122"/>
              <a:ea typeface="宋体" pitchFamily="2" charset="-122"/>
            </a:endParaRPr>
          </a:p>
          <a:p>
            <a:r>
              <a:rPr lang="zh-CN" altLang="en-US" sz="2800" dirty="0" smtClean="0">
                <a:latin typeface="宋体" pitchFamily="2" charset="-122"/>
                <a:ea typeface="宋体" pitchFamily="2" charset="-122"/>
              </a:rPr>
              <a:t>对纳税信用评价为</a:t>
            </a:r>
            <a:r>
              <a:rPr lang="en-US" altLang="zh-CN" sz="2800" dirty="0" smtClean="0">
                <a:latin typeface="宋体" pitchFamily="2" charset="-122"/>
                <a:ea typeface="宋体" pitchFamily="2" charset="-122"/>
              </a:rPr>
              <a:t>D</a:t>
            </a:r>
            <a:r>
              <a:rPr lang="zh-CN" altLang="en-US" sz="2800" dirty="0" smtClean="0">
                <a:latin typeface="宋体" pitchFamily="2" charset="-122"/>
                <a:ea typeface="宋体" pitchFamily="2" charset="-122"/>
              </a:rPr>
              <a:t>级的纳税人，税务机关应采取以下措施：</a:t>
            </a:r>
          </a:p>
          <a:p>
            <a:endParaRPr lang="en-US" altLang="zh-CN" sz="2800" dirty="0" smtClean="0">
              <a:latin typeface="宋体" pitchFamily="2" charset="-122"/>
              <a:ea typeface="宋体" pitchFamily="2" charset="-122"/>
            </a:endParaRPr>
          </a:p>
          <a:p>
            <a:r>
              <a:rPr lang="en-US" altLang="zh-CN" sz="2800" dirty="0" smtClean="0">
                <a:latin typeface="宋体" pitchFamily="2" charset="-122"/>
                <a:ea typeface="宋体" pitchFamily="2" charset="-122"/>
              </a:rPr>
              <a:t>1.</a:t>
            </a:r>
            <a:r>
              <a:rPr lang="zh-CN" altLang="en-US" sz="2800" dirty="0" smtClean="0">
                <a:latin typeface="宋体" pitchFamily="2" charset="-122"/>
                <a:ea typeface="宋体" pitchFamily="2" charset="-122"/>
              </a:rPr>
              <a:t>按照本办法第二十七条的规定，</a:t>
            </a:r>
            <a:r>
              <a:rPr lang="zh-CN" altLang="en-US" sz="2800" b="1" dirty="0" smtClean="0">
                <a:solidFill>
                  <a:srgbClr val="FF0000"/>
                </a:solidFill>
                <a:latin typeface="宋体" pitchFamily="2" charset="-122"/>
                <a:ea typeface="宋体" pitchFamily="2" charset="-122"/>
              </a:rPr>
              <a:t>公开</a:t>
            </a:r>
            <a:r>
              <a:rPr lang="en-US" altLang="zh-CN" sz="2800" dirty="0" smtClean="0">
                <a:solidFill>
                  <a:srgbClr val="FF0000"/>
                </a:solidFill>
                <a:latin typeface="宋体" pitchFamily="2" charset="-122"/>
                <a:ea typeface="宋体" pitchFamily="2" charset="-122"/>
              </a:rPr>
              <a:t>D</a:t>
            </a:r>
            <a:r>
              <a:rPr lang="zh-CN" altLang="en-US" sz="2800" dirty="0" smtClean="0">
                <a:solidFill>
                  <a:srgbClr val="FF0000"/>
                </a:solidFill>
                <a:latin typeface="宋体" pitchFamily="2" charset="-122"/>
                <a:ea typeface="宋体" pitchFamily="2" charset="-122"/>
              </a:rPr>
              <a:t>级</a:t>
            </a:r>
            <a:r>
              <a:rPr lang="zh-CN" altLang="en-US" sz="2800" dirty="0" smtClean="0">
                <a:latin typeface="宋体" pitchFamily="2" charset="-122"/>
                <a:ea typeface="宋体" pitchFamily="2" charset="-122"/>
              </a:rPr>
              <a:t>纳税人及其直接责任人员</a:t>
            </a:r>
            <a:r>
              <a:rPr lang="zh-CN" altLang="en-US" sz="2800" b="1" dirty="0" smtClean="0">
                <a:solidFill>
                  <a:srgbClr val="FF0000"/>
                </a:solidFill>
                <a:latin typeface="宋体" pitchFamily="2" charset="-122"/>
                <a:ea typeface="宋体" pitchFamily="2" charset="-122"/>
              </a:rPr>
              <a:t>名单</a:t>
            </a:r>
            <a:r>
              <a:rPr lang="zh-CN" altLang="en-US" sz="2800" dirty="0" smtClean="0">
                <a:latin typeface="宋体" pitchFamily="2" charset="-122"/>
                <a:ea typeface="宋体" pitchFamily="2" charset="-122"/>
              </a:rPr>
              <a:t>，对直接责任人员注册登记或者负责经营的其他纳税人纳税信用</a:t>
            </a:r>
            <a:r>
              <a:rPr lang="zh-CN" altLang="en-US" sz="2800" b="1" dirty="0" smtClean="0">
                <a:solidFill>
                  <a:srgbClr val="FF0000"/>
                </a:solidFill>
                <a:latin typeface="宋体" pitchFamily="2" charset="-122"/>
                <a:ea typeface="宋体" pitchFamily="2" charset="-122"/>
              </a:rPr>
              <a:t>直接判为</a:t>
            </a:r>
            <a:r>
              <a:rPr lang="en-US" altLang="zh-CN" sz="2800" b="1" dirty="0" smtClean="0">
                <a:solidFill>
                  <a:srgbClr val="FF0000"/>
                </a:solidFill>
                <a:latin typeface="宋体" pitchFamily="2" charset="-122"/>
                <a:ea typeface="宋体" pitchFamily="2" charset="-122"/>
              </a:rPr>
              <a:t>D</a:t>
            </a:r>
            <a:r>
              <a:rPr lang="zh-CN" altLang="en-US" sz="2800" b="1" dirty="0" smtClean="0">
                <a:solidFill>
                  <a:srgbClr val="FF0000"/>
                </a:solidFill>
                <a:latin typeface="宋体" pitchFamily="2" charset="-122"/>
                <a:ea typeface="宋体" pitchFamily="2" charset="-122"/>
              </a:rPr>
              <a:t>级</a:t>
            </a:r>
            <a:r>
              <a:rPr lang="zh-CN" altLang="en-US" sz="2800" dirty="0" smtClean="0">
                <a:latin typeface="宋体" pitchFamily="2" charset="-122"/>
                <a:ea typeface="宋体" pitchFamily="2" charset="-122"/>
              </a:rPr>
              <a:t>；</a:t>
            </a:r>
          </a:p>
          <a:p>
            <a:r>
              <a:rPr lang="zh-CN" altLang="en-US" sz="1400" dirty="0" smtClean="0">
                <a:latin typeface="宋体" pitchFamily="2" charset="-122"/>
                <a:ea typeface="宋体" pitchFamily="2" charset="-122"/>
              </a:rPr>
              <a:t/>
            </a:r>
            <a:br>
              <a:rPr lang="zh-CN" altLang="en-US" sz="1400" dirty="0" smtClean="0">
                <a:latin typeface="宋体" pitchFamily="2" charset="-122"/>
                <a:ea typeface="宋体" pitchFamily="2" charset="-122"/>
              </a:rPr>
            </a:br>
            <a:endParaRPr lang="zh-CN" altLang="en-US" sz="2800" dirty="0">
              <a:latin typeface="宋体" pitchFamily="2" charset="-122"/>
              <a:ea typeface="宋体" pitchFamily="2" charset="-122"/>
            </a:endParaRPr>
          </a:p>
        </p:txBody>
      </p:sp>
      <p:sp>
        <p:nvSpPr>
          <p:cNvPr id="7" name="矩形 6"/>
          <p:cNvSpPr/>
          <p:nvPr/>
        </p:nvSpPr>
        <p:spPr>
          <a:xfrm>
            <a:off x="3220973" y="555170"/>
            <a:ext cx="6445542" cy="707886"/>
          </a:xfrm>
          <a:prstGeom prst="rect">
            <a:avLst/>
          </a:prstGeom>
        </p:spPr>
        <p:txBody>
          <a:bodyPr wrap="square">
            <a:spAutoFit/>
          </a:bodyPr>
          <a:lstStyle/>
          <a:p>
            <a:r>
              <a:rPr lang="zh-CN" altLang="en-US" sz="4000" b="1" dirty="0" smtClean="0"/>
              <a:t>纳税信用评价结果的应用</a:t>
            </a:r>
            <a:endParaRPr lang="zh-CN" altLang="en-US" sz="4000" b="1" dirty="0"/>
          </a:p>
        </p:txBody>
      </p:sp>
      <p:sp>
        <p:nvSpPr>
          <p:cNvPr id="9" name="TextBox 8"/>
          <p:cNvSpPr txBox="1"/>
          <p:nvPr/>
        </p:nvSpPr>
        <p:spPr>
          <a:xfrm>
            <a:off x="261258" y="1312016"/>
            <a:ext cx="4778828" cy="1689693"/>
          </a:xfrm>
          <a:prstGeom prst="rect">
            <a:avLst/>
          </a:prstGeom>
          <a:noFill/>
        </p:spPr>
        <p:txBody>
          <a:bodyPr wrap="square" rtlCol="0">
            <a:spAutoFit/>
          </a:bodyPr>
          <a:lstStyle/>
          <a:p>
            <a:pPr>
              <a:lnSpc>
                <a:spcPct val="130000"/>
              </a:lnSpc>
              <a:spcBef>
                <a:spcPts val="600"/>
              </a:spcBef>
            </a:pPr>
            <a:endParaRPr lang="en-US" altLang="zh-CN" sz="2800" kern="0" dirty="0" smtClean="0">
              <a:latin typeface="微软雅黑" panose="020B0503020204020204" pitchFamily="34" charset="-122"/>
              <a:ea typeface="微软雅黑" panose="020B0503020204020204" pitchFamily="34" charset="-122"/>
              <a:cs typeface="+mn-ea"/>
              <a:sym typeface="+mn-lt"/>
            </a:endParaRPr>
          </a:p>
          <a:p>
            <a:pPr>
              <a:lnSpc>
                <a:spcPct val="130000"/>
              </a:lnSpc>
              <a:spcBef>
                <a:spcPts val="600"/>
              </a:spcBef>
            </a:pPr>
            <a:endParaRPr lang="en-US" altLang="zh-CN" sz="4800" kern="0" dirty="0" smtClean="0">
              <a:latin typeface="微软雅黑" panose="020B0503020204020204" pitchFamily="34" charset="-122"/>
              <a:ea typeface="微软雅黑" panose="020B0503020204020204" pitchFamily="34" charset="-122"/>
              <a:cs typeface="+mn-ea"/>
              <a:sym typeface="+mn-lt"/>
            </a:endParaRPr>
          </a:p>
        </p:txBody>
      </p:sp>
      <p:sp>
        <p:nvSpPr>
          <p:cNvPr id="19" name="矩形 18"/>
          <p:cNvSpPr/>
          <p:nvPr/>
        </p:nvSpPr>
        <p:spPr>
          <a:xfrm>
            <a:off x="2906486" y="1415660"/>
            <a:ext cx="9067799" cy="1384995"/>
          </a:xfrm>
          <a:prstGeom prst="rect">
            <a:avLst/>
          </a:prstGeom>
        </p:spPr>
        <p:txBody>
          <a:bodyPr wrap="square">
            <a:spAutoFit/>
          </a:bodyPr>
          <a:lstStyle/>
          <a:p>
            <a:endParaRPr lang="en-US" altLang="zh-CN" sz="2800" dirty="0" smtClean="0"/>
          </a:p>
          <a:p>
            <a:endParaRPr lang="zh-CN" altLang="en-US" sz="2800" dirty="0" smtClean="0"/>
          </a:p>
          <a:p>
            <a:endParaRPr lang="zh-CN" altLang="en-US" sz="2800" dirty="0"/>
          </a:p>
        </p:txBody>
      </p:sp>
      <p:pic>
        <p:nvPicPr>
          <p:cNvPr id="128002" name="Picture 2"/>
          <p:cNvPicPr>
            <a:picLocks noChangeAspect="1" noChangeArrowheads="1"/>
          </p:cNvPicPr>
          <p:nvPr/>
        </p:nvPicPr>
        <p:blipFill>
          <a:blip r:embed="rId3"/>
          <a:srcRect/>
          <a:stretch>
            <a:fillRect/>
          </a:stretch>
        </p:blipFill>
        <p:spPr bwMode="auto">
          <a:xfrm>
            <a:off x="261258" y="1687286"/>
            <a:ext cx="4294414" cy="4593770"/>
          </a:xfrm>
          <a:prstGeom prst="rect">
            <a:avLst/>
          </a:prstGeom>
          <a:noFill/>
          <a:ln w="9525">
            <a:noFill/>
            <a:miter lim="800000"/>
            <a:headEnd/>
            <a:tailEnd/>
          </a:ln>
        </p:spPr>
      </p:pic>
    </p:spTree>
    <p:extLst>
      <p:ext uri="{BB962C8B-B14F-4D97-AF65-F5344CB8AC3E}">
        <p14:creationId xmlns:p14="http://schemas.microsoft.com/office/powerpoint/2010/main" xmlns="" val="83108359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a:xfrm>
            <a:off x="613797" y="2015983"/>
            <a:ext cx="2776216" cy="1529527"/>
          </a:xfrm>
        </p:spPr>
        <p:txBody>
          <a:bodyPr/>
          <a:lstStyle/>
          <a:p>
            <a:r>
              <a:rPr kumimoji="1" lang="zh-CN" altLang="en-US" dirty="0"/>
              <a:t>目录</a:t>
            </a:r>
          </a:p>
        </p:txBody>
      </p:sp>
      <p:sp>
        <p:nvSpPr>
          <p:cNvPr id="8" name="文本占位符 7"/>
          <p:cNvSpPr>
            <a:spLocks noGrp="1"/>
          </p:cNvSpPr>
          <p:nvPr>
            <p:ph type="body" sz="quarter" idx="19"/>
          </p:nvPr>
        </p:nvSpPr>
        <p:spPr>
          <a:xfrm>
            <a:off x="6362195" y="3818749"/>
            <a:ext cx="1481667" cy="634634"/>
          </a:xfrm>
        </p:spPr>
        <p:txBody>
          <a:bodyPr/>
          <a:lstStyle/>
          <a:p>
            <a:endParaRPr kumimoji="1" lang="en-US" altLang="zh-CN" dirty="0" smtClean="0"/>
          </a:p>
          <a:p>
            <a:endParaRPr kumimoji="1" lang="en-US" altLang="zh-CN" dirty="0" smtClean="0"/>
          </a:p>
        </p:txBody>
      </p:sp>
      <p:sp>
        <p:nvSpPr>
          <p:cNvPr id="12" name="折角形 11"/>
          <p:cNvSpPr/>
          <p:nvPr/>
        </p:nvSpPr>
        <p:spPr>
          <a:xfrm>
            <a:off x="3842657" y="1156587"/>
            <a:ext cx="854526" cy="859396"/>
          </a:xfrm>
          <a:prstGeom prst="foldedCorner">
            <a:avLst/>
          </a:prstGeom>
          <a:solidFill>
            <a:schemeClr val="accent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kumimoji="1" lang="en-US" altLang="zh-CN" sz="4000" b="1" dirty="0" smtClean="0">
                <a:solidFill>
                  <a:schemeClr val="bg1"/>
                </a:solidFill>
              </a:rPr>
              <a:t>1</a:t>
            </a:r>
            <a:endParaRPr lang="zh-CN" altLang="en-US" sz="4000" b="1" dirty="0">
              <a:solidFill>
                <a:schemeClr val="bg1"/>
              </a:solidFill>
              <a:latin typeface="微软雅黑" panose="020B0503020204020204" pitchFamily="34" charset="-122"/>
              <a:ea typeface="微软雅黑" panose="020B0503020204020204" pitchFamily="34" charset="-122"/>
            </a:endParaRPr>
          </a:p>
        </p:txBody>
      </p:sp>
      <p:sp>
        <p:nvSpPr>
          <p:cNvPr id="13" name="圆角矩形 12"/>
          <p:cNvSpPr/>
          <p:nvPr/>
        </p:nvSpPr>
        <p:spPr>
          <a:xfrm>
            <a:off x="4882240" y="1156587"/>
            <a:ext cx="5720445" cy="859396"/>
          </a:xfrm>
          <a:prstGeom prst="roundRect">
            <a:avLst/>
          </a:prstGeom>
          <a:solidFill>
            <a:schemeClr val="accent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CN" altLang="en-US" sz="4000" dirty="0" smtClean="0">
                <a:solidFill>
                  <a:schemeClr val="bg1"/>
                </a:solidFill>
              </a:rPr>
              <a:t> 纳税信用等级评价体系</a:t>
            </a:r>
          </a:p>
        </p:txBody>
      </p:sp>
      <p:sp>
        <p:nvSpPr>
          <p:cNvPr id="15" name="折角形 14"/>
          <p:cNvSpPr/>
          <p:nvPr/>
        </p:nvSpPr>
        <p:spPr>
          <a:xfrm>
            <a:off x="3842658" y="2897502"/>
            <a:ext cx="854526" cy="881743"/>
          </a:xfrm>
          <a:prstGeom prst="foldedCorner">
            <a:avLst/>
          </a:prstGeom>
          <a:solidFill>
            <a:schemeClr val="accent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kumimoji="1" lang="en-US" altLang="zh-CN" sz="4000" b="1" dirty="0" smtClean="0">
                <a:solidFill>
                  <a:schemeClr val="bg1"/>
                </a:solidFill>
              </a:rPr>
              <a:t>2</a:t>
            </a:r>
            <a:endParaRPr lang="zh-CN" altLang="en-US" sz="4000" b="1" dirty="0">
              <a:solidFill>
                <a:schemeClr val="bg1"/>
              </a:solidFill>
              <a:latin typeface="微软雅黑" panose="020B0503020204020204" pitchFamily="34" charset="-122"/>
              <a:ea typeface="微软雅黑" panose="020B0503020204020204" pitchFamily="34" charset="-122"/>
            </a:endParaRPr>
          </a:p>
        </p:txBody>
      </p:sp>
      <p:sp>
        <p:nvSpPr>
          <p:cNvPr id="16" name="圆角矩形 15"/>
          <p:cNvSpPr/>
          <p:nvPr/>
        </p:nvSpPr>
        <p:spPr>
          <a:xfrm>
            <a:off x="4910162" y="2897502"/>
            <a:ext cx="5692523" cy="841770"/>
          </a:xfrm>
          <a:prstGeom prst="roundRect">
            <a:avLst/>
          </a:prstGeom>
          <a:solidFill>
            <a:schemeClr val="accent1"/>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CN" altLang="en-US" sz="4000" dirty="0" smtClean="0"/>
              <a:t>纳税信用修复</a:t>
            </a:r>
            <a:endParaRPr kumimoji="1" lang="zh-CN" altLang="en-US" sz="4000" dirty="0"/>
          </a:p>
        </p:txBody>
      </p:sp>
      <p:sp>
        <p:nvSpPr>
          <p:cNvPr id="17" name="折角形 16"/>
          <p:cNvSpPr/>
          <p:nvPr/>
        </p:nvSpPr>
        <p:spPr>
          <a:xfrm>
            <a:off x="3842658" y="4493356"/>
            <a:ext cx="854526" cy="881743"/>
          </a:xfrm>
          <a:prstGeom prst="foldedCorner">
            <a:avLst/>
          </a:prstGeom>
          <a:solidFill>
            <a:schemeClr val="accent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kumimoji="1" lang="en-US" altLang="zh-CN" sz="4000" b="1" dirty="0" smtClean="0">
                <a:solidFill>
                  <a:schemeClr val="bg1"/>
                </a:solidFill>
              </a:rPr>
              <a:t>3</a:t>
            </a:r>
            <a:endParaRPr lang="zh-CN" altLang="en-US" sz="4000" b="1" dirty="0">
              <a:solidFill>
                <a:schemeClr val="bg1"/>
              </a:solidFill>
              <a:latin typeface="微软雅黑" panose="020B0503020204020204" pitchFamily="34" charset="-122"/>
              <a:ea typeface="微软雅黑" panose="020B0503020204020204" pitchFamily="34" charset="-122"/>
            </a:endParaRPr>
          </a:p>
        </p:txBody>
      </p:sp>
      <p:sp>
        <p:nvSpPr>
          <p:cNvPr id="18" name="圆角矩形 17"/>
          <p:cNvSpPr/>
          <p:nvPr/>
        </p:nvSpPr>
        <p:spPr>
          <a:xfrm>
            <a:off x="4882240" y="4533329"/>
            <a:ext cx="5720445" cy="841770"/>
          </a:xfrm>
          <a:prstGeom prst="roundRect">
            <a:avLst/>
          </a:prstGeom>
          <a:solidFill>
            <a:schemeClr val="accent1"/>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CN" altLang="en-US" sz="4000" dirty="0" smtClean="0"/>
              <a:t>纳税信用补评和复评</a:t>
            </a:r>
            <a:endParaRPr kumimoji="1" lang="zh-CN" altLang="en-US" sz="4000" dirty="0"/>
          </a:p>
        </p:txBody>
      </p:sp>
      <p:pic>
        <p:nvPicPr>
          <p:cNvPr id="10" name="Picture 2"/>
          <p:cNvPicPr>
            <a:picLocks noChangeAspect="1" noChangeArrowheads="1"/>
          </p:cNvPicPr>
          <p:nvPr/>
        </p:nvPicPr>
        <p:blipFill>
          <a:blip r:embed="rId3"/>
          <a:srcRect/>
          <a:stretch>
            <a:fillRect/>
          </a:stretch>
        </p:blipFill>
        <p:spPr bwMode="auto">
          <a:xfrm>
            <a:off x="10602685" y="5375099"/>
            <a:ext cx="1589315" cy="1482901"/>
          </a:xfrm>
          <a:prstGeom prst="rect">
            <a:avLst/>
          </a:prstGeom>
          <a:noFill/>
          <a:ln w="9525">
            <a:noFill/>
            <a:miter lim="800000"/>
            <a:headEnd/>
            <a:tailEnd/>
          </a:ln>
        </p:spPr>
      </p:pic>
    </p:spTree>
    <p:extLst>
      <p:ext uri="{BB962C8B-B14F-4D97-AF65-F5344CB8AC3E}">
        <p14:creationId xmlns:p14="http://schemas.microsoft.com/office/powerpoint/2010/main" xmlns="" val="19308810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4762500" y="1415660"/>
            <a:ext cx="6885647" cy="1169551"/>
          </a:xfrm>
          <a:prstGeom prst="rect">
            <a:avLst/>
          </a:prstGeom>
        </p:spPr>
        <p:txBody>
          <a:bodyPr wrap="square">
            <a:spAutoFit/>
          </a:bodyPr>
          <a:lstStyle/>
          <a:p>
            <a:r>
              <a:rPr lang="en-US" altLang="zh-CN" sz="2800" b="1" dirty="0" smtClean="0">
                <a:latin typeface="宋体" pitchFamily="2" charset="-122"/>
                <a:ea typeface="宋体" pitchFamily="2" charset="-122"/>
              </a:rPr>
              <a:t>【</a:t>
            </a:r>
            <a:r>
              <a:rPr lang="zh-CN" altLang="en-US" sz="2800" b="1" dirty="0" smtClean="0">
                <a:latin typeface="宋体" pitchFamily="2" charset="-122"/>
                <a:ea typeface="宋体" pitchFamily="2" charset="-122"/>
              </a:rPr>
              <a:t>惩戒措施</a:t>
            </a:r>
            <a:r>
              <a:rPr lang="en-US" altLang="zh-CN" sz="2800" b="1" dirty="0" smtClean="0">
                <a:latin typeface="宋体" pitchFamily="2" charset="-122"/>
                <a:ea typeface="宋体" pitchFamily="2" charset="-122"/>
              </a:rPr>
              <a:t>】</a:t>
            </a:r>
            <a:endParaRPr lang="zh-CN" altLang="en-US" sz="2800" dirty="0" smtClean="0">
              <a:latin typeface="宋体" pitchFamily="2" charset="-122"/>
              <a:ea typeface="宋体" pitchFamily="2" charset="-122"/>
            </a:endParaRPr>
          </a:p>
          <a:p>
            <a:r>
              <a:rPr lang="zh-CN" altLang="en-US" sz="1400" dirty="0" smtClean="0">
                <a:latin typeface="宋体" pitchFamily="2" charset="-122"/>
                <a:ea typeface="宋体" pitchFamily="2" charset="-122"/>
              </a:rPr>
              <a:t/>
            </a:r>
            <a:br>
              <a:rPr lang="zh-CN" altLang="en-US" sz="1400" dirty="0" smtClean="0">
                <a:latin typeface="宋体" pitchFamily="2" charset="-122"/>
                <a:ea typeface="宋体" pitchFamily="2" charset="-122"/>
              </a:rPr>
            </a:br>
            <a:endParaRPr lang="zh-CN" altLang="en-US" sz="2800" dirty="0">
              <a:latin typeface="宋体" pitchFamily="2" charset="-122"/>
              <a:ea typeface="宋体" pitchFamily="2" charset="-122"/>
            </a:endParaRPr>
          </a:p>
        </p:txBody>
      </p:sp>
      <p:sp>
        <p:nvSpPr>
          <p:cNvPr id="7" name="矩形 6"/>
          <p:cNvSpPr/>
          <p:nvPr/>
        </p:nvSpPr>
        <p:spPr>
          <a:xfrm>
            <a:off x="3220973" y="555170"/>
            <a:ext cx="6445542" cy="707886"/>
          </a:xfrm>
          <a:prstGeom prst="rect">
            <a:avLst/>
          </a:prstGeom>
        </p:spPr>
        <p:txBody>
          <a:bodyPr wrap="square">
            <a:spAutoFit/>
          </a:bodyPr>
          <a:lstStyle/>
          <a:p>
            <a:r>
              <a:rPr lang="zh-CN" altLang="en-US" sz="4000" b="1" dirty="0" smtClean="0"/>
              <a:t>纳税信用评价结果的应用</a:t>
            </a:r>
            <a:endParaRPr lang="zh-CN" altLang="en-US" sz="4000" b="1" dirty="0"/>
          </a:p>
        </p:txBody>
      </p:sp>
      <p:sp>
        <p:nvSpPr>
          <p:cNvPr id="9" name="TextBox 8"/>
          <p:cNvSpPr txBox="1"/>
          <p:nvPr/>
        </p:nvSpPr>
        <p:spPr>
          <a:xfrm>
            <a:off x="261258" y="1312016"/>
            <a:ext cx="4778828" cy="1689693"/>
          </a:xfrm>
          <a:prstGeom prst="rect">
            <a:avLst/>
          </a:prstGeom>
          <a:noFill/>
        </p:spPr>
        <p:txBody>
          <a:bodyPr wrap="square" rtlCol="0">
            <a:spAutoFit/>
          </a:bodyPr>
          <a:lstStyle/>
          <a:p>
            <a:pPr>
              <a:lnSpc>
                <a:spcPct val="130000"/>
              </a:lnSpc>
              <a:spcBef>
                <a:spcPts val="600"/>
              </a:spcBef>
            </a:pPr>
            <a:endParaRPr lang="en-US" altLang="zh-CN" sz="2800" kern="0" dirty="0" smtClean="0">
              <a:latin typeface="微软雅黑" panose="020B0503020204020204" pitchFamily="34" charset="-122"/>
              <a:ea typeface="微软雅黑" panose="020B0503020204020204" pitchFamily="34" charset="-122"/>
              <a:cs typeface="+mn-ea"/>
              <a:sym typeface="+mn-lt"/>
            </a:endParaRPr>
          </a:p>
          <a:p>
            <a:pPr>
              <a:lnSpc>
                <a:spcPct val="130000"/>
              </a:lnSpc>
              <a:spcBef>
                <a:spcPts val="600"/>
              </a:spcBef>
            </a:pPr>
            <a:endParaRPr lang="en-US" altLang="zh-CN" sz="4800" kern="0" dirty="0" smtClean="0">
              <a:latin typeface="微软雅黑" panose="020B0503020204020204" pitchFamily="34" charset="-122"/>
              <a:ea typeface="微软雅黑" panose="020B0503020204020204" pitchFamily="34" charset="-122"/>
              <a:cs typeface="+mn-ea"/>
              <a:sym typeface="+mn-lt"/>
            </a:endParaRPr>
          </a:p>
        </p:txBody>
      </p:sp>
      <p:sp>
        <p:nvSpPr>
          <p:cNvPr id="19" name="矩形 18"/>
          <p:cNvSpPr/>
          <p:nvPr/>
        </p:nvSpPr>
        <p:spPr>
          <a:xfrm>
            <a:off x="2906486" y="1415660"/>
            <a:ext cx="9067799" cy="1384995"/>
          </a:xfrm>
          <a:prstGeom prst="rect">
            <a:avLst/>
          </a:prstGeom>
        </p:spPr>
        <p:txBody>
          <a:bodyPr wrap="square">
            <a:spAutoFit/>
          </a:bodyPr>
          <a:lstStyle/>
          <a:p>
            <a:endParaRPr lang="en-US" altLang="zh-CN" sz="2800" dirty="0" smtClean="0"/>
          </a:p>
          <a:p>
            <a:endParaRPr lang="zh-CN" altLang="en-US" sz="2800" dirty="0" smtClean="0"/>
          </a:p>
          <a:p>
            <a:endParaRPr lang="zh-CN" altLang="en-US" sz="2800" dirty="0"/>
          </a:p>
        </p:txBody>
      </p:sp>
      <p:sp>
        <p:nvSpPr>
          <p:cNvPr id="8" name="矩形 7"/>
          <p:cNvSpPr/>
          <p:nvPr/>
        </p:nvSpPr>
        <p:spPr>
          <a:xfrm>
            <a:off x="5040086" y="1985046"/>
            <a:ext cx="6096000" cy="3970318"/>
          </a:xfrm>
          <a:prstGeom prst="rect">
            <a:avLst/>
          </a:prstGeom>
        </p:spPr>
        <p:txBody>
          <a:bodyPr wrap="square">
            <a:spAutoFit/>
          </a:bodyPr>
          <a:lstStyle/>
          <a:p>
            <a:endParaRPr lang="en-US" altLang="zh-CN" sz="2800" dirty="0" smtClean="0">
              <a:latin typeface="宋体" pitchFamily="2" charset="-122"/>
              <a:ea typeface="宋体" pitchFamily="2" charset="-122"/>
            </a:endParaRPr>
          </a:p>
          <a:p>
            <a:r>
              <a:rPr lang="en-US" altLang="zh-CN" sz="2800" dirty="0" smtClean="0">
                <a:latin typeface="宋体" pitchFamily="2" charset="-122"/>
                <a:ea typeface="宋体" pitchFamily="2" charset="-122"/>
              </a:rPr>
              <a:t>2.</a:t>
            </a:r>
            <a:r>
              <a:rPr lang="zh-CN" altLang="en-US" sz="2800" dirty="0" smtClean="0">
                <a:latin typeface="宋体" pitchFamily="2" charset="-122"/>
                <a:ea typeface="宋体" pitchFamily="2" charset="-122"/>
              </a:rPr>
              <a:t>增值税专用发票领用按辅导期一般纳税人政策办理，普通发票的领用实行</a:t>
            </a:r>
            <a:r>
              <a:rPr lang="zh-CN" altLang="en-US" sz="2800" b="1" dirty="0" smtClean="0">
                <a:solidFill>
                  <a:srgbClr val="FF0000"/>
                </a:solidFill>
                <a:latin typeface="宋体" pitchFamily="2" charset="-122"/>
                <a:ea typeface="宋体" pitchFamily="2" charset="-122"/>
              </a:rPr>
              <a:t>交</a:t>
            </a:r>
            <a:r>
              <a:rPr lang="en-US" altLang="zh-CN" sz="2800" b="1" dirty="0" smtClean="0">
                <a:solidFill>
                  <a:srgbClr val="FF0000"/>
                </a:solidFill>
                <a:latin typeface="宋体" pitchFamily="2" charset="-122"/>
                <a:ea typeface="宋体" pitchFamily="2" charset="-122"/>
              </a:rPr>
              <a:t>(</a:t>
            </a:r>
            <a:r>
              <a:rPr lang="zh-CN" altLang="en-US" sz="2800" b="1" dirty="0" smtClean="0">
                <a:solidFill>
                  <a:srgbClr val="FF0000"/>
                </a:solidFill>
                <a:latin typeface="宋体" pitchFamily="2" charset="-122"/>
                <a:ea typeface="宋体" pitchFamily="2" charset="-122"/>
              </a:rPr>
              <a:t>验</a:t>
            </a:r>
            <a:r>
              <a:rPr lang="en-US" altLang="zh-CN" sz="2800" b="1" dirty="0" smtClean="0">
                <a:solidFill>
                  <a:srgbClr val="FF0000"/>
                </a:solidFill>
                <a:latin typeface="宋体" pitchFamily="2" charset="-122"/>
                <a:ea typeface="宋体" pitchFamily="2" charset="-122"/>
              </a:rPr>
              <a:t>)</a:t>
            </a:r>
            <a:r>
              <a:rPr lang="zh-CN" altLang="en-US" sz="2800" b="1" dirty="0" smtClean="0">
                <a:solidFill>
                  <a:srgbClr val="FF0000"/>
                </a:solidFill>
                <a:latin typeface="宋体" pitchFamily="2" charset="-122"/>
                <a:ea typeface="宋体" pitchFamily="2" charset="-122"/>
              </a:rPr>
              <a:t>旧供新</a:t>
            </a:r>
            <a:r>
              <a:rPr lang="zh-CN" altLang="en-US" sz="2800" b="1" dirty="0" smtClean="0">
                <a:latin typeface="宋体" pitchFamily="2" charset="-122"/>
                <a:ea typeface="宋体" pitchFamily="2" charset="-122"/>
              </a:rPr>
              <a:t>、</a:t>
            </a:r>
            <a:r>
              <a:rPr lang="zh-CN" altLang="en-US" sz="2800" b="1" dirty="0" smtClean="0">
                <a:solidFill>
                  <a:srgbClr val="FF0000"/>
                </a:solidFill>
                <a:latin typeface="宋体" pitchFamily="2" charset="-122"/>
                <a:ea typeface="宋体" pitchFamily="2" charset="-122"/>
              </a:rPr>
              <a:t>严格限量供应</a:t>
            </a:r>
            <a:r>
              <a:rPr lang="zh-CN" altLang="en-US" sz="2800" dirty="0" smtClean="0">
                <a:solidFill>
                  <a:srgbClr val="FF0000"/>
                </a:solidFill>
                <a:latin typeface="宋体" pitchFamily="2" charset="-122"/>
                <a:ea typeface="宋体" pitchFamily="2" charset="-122"/>
              </a:rPr>
              <a:t>；</a:t>
            </a:r>
          </a:p>
          <a:p>
            <a:endParaRPr lang="en-US" altLang="zh-CN" sz="2800" dirty="0" smtClean="0">
              <a:latin typeface="宋体" pitchFamily="2" charset="-122"/>
              <a:ea typeface="宋体" pitchFamily="2" charset="-122"/>
            </a:endParaRPr>
          </a:p>
          <a:p>
            <a:r>
              <a:rPr lang="en-US" altLang="zh-CN" sz="2800" dirty="0" smtClean="0">
                <a:latin typeface="宋体" pitchFamily="2" charset="-122"/>
                <a:ea typeface="宋体" pitchFamily="2" charset="-122"/>
              </a:rPr>
              <a:t>3.</a:t>
            </a:r>
            <a:r>
              <a:rPr lang="zh-CN" altLang="en-US" sz="2800" b="1" dirty="0" smtClean="0">
                <a:solidFill>
                  <a:srgbClr val="FF0000"/>
                </a:solidFill>
                <a:latin typeface="宋体" pitchFamily="2" charset="-122"/>
                <a:ea typeface="宋体" pitchFamily="2" charset="-122"/>
              </a:rPr>
              <a:t>加强出口退税审核</a:t>
            </a:r>
            <a:r>
              <a:rPr lang="zh-CN" altLang="en-US" sz="2800" dirty="0" smtClean="0">
                <a:latin typeface="宋体" pitchFamily="2" charset="-122"/>
                <a:ea typeface="宋体" pitchFamily="2" charset="-122"/>
              </a:rPr>
              <a:t>；</a:t>
            </a:r>
          </a:p>
          <a:p>
            <a:endParaRPr lang="en-US" altLang="zh-CN" sz="2800" dirty="0" smtClean="0">
              <a:latin typeface="宋体" pitchFamily="2" charset="-122"/>
              <a:ea typeface="宋体" pitchFamily="2" charset="-122"/>
            </a:endParaRPr>
          </a:p>
          <a:p>
            <a:r>
              <a:rPr lang="en-US" altLang="zh-CN" sz="2800" dirty="0" smtClean="0">
                <a:latin typeface="宋体" pitchFamily="2" charset="-122"/>
                <a:ea typeface="宋体" pitchFamily="2" charset="-122"/>
              </a:rPr>
              <a:t>4.</a:t>
            </a:r>
            <a:r>
              <a:rPr lang="zh-CN" altLang="en-US" sz="2800" b="1" dirty="0" smtClean="0">
                <a:solidFill>
                  <a:srgbClr val="FF0000"/>
                </a:solidFill>
                <a:latin typeface="宋体" pitchFamily="2" charset="-122"/>
                <a:ea typeface="宋体" pitchFamily="2" charset="-122"/>
              </a:rPr>
              <a:t>加强纳税评估</a:t>
            </a:r>
            <a:r>
              <a:rPr lang="zh-CN" altLang="en-US" sz="2800" dirty="0" smtClean="0">
                <a:latin typeface="宋体" pitchFamily="2" charset="-122"/>
                <a:ea typeface="宋体" pitchFamily="2" charset="-122"/>
              </a:rPr>
              <a:t>，严格审核其报送的各种资料；</a:t>
            </a:r>
            <a:endParaRPr lang="zh-CN" altLang="en-US" sz="2800" dirty="0">
              <a:latin typeface="宋体" pitchFamily="2" charset="-122"/>
              <a:ea typeface="宋体" pitchFamily="2" charset="-122"/>
            </a:endParaRPr>
          </a:p>
        </p:txBody>
      </p:sp>
      <p:pic>
        <p:nvPicPr>
          <p:cNvPr id="132098" name="Picture 2"/>
          <p:cNvPicPr>
            <a:picLocks noChangeAspect="1" noChangeArrowheads="1"/>
          </p:cNvPicPr>
          <p:nvPr/>
        </p:nvPicPr>
        <p:blipFill>
          <a:blip r:embed="rId3"/>
          <a:srcRect/>
          <a:stretch>
            <a:fillRect/>
          </a:stretch>
        </p:blipFill>
        <p:spPr bwMode="auto">
          <a:xfrm>
            <a:off x="261258" y="2585211"/>
            <a:ext cx="4762500" cy="3444419"/>
          </a:xfrm>
          <a:prstGeom prst="rect">
            <a:avLst/>
          </a:prstGeom>
          <a:noFill/>
          <a:ln w="9525">
            <a:noFill/>
            <a:miter lim="800000"/>
            <a:headEnd/>
            <a:tailEnd/>
          </a:ln>
        </p:spPr>
      </p:pic>
    </p:spTree>
    <p:extLst>
      <p:ext uri="{BB962C8B-B14F-4D97-AF65-F5344CB8AC3E}">
        <p14:creationId xmlns:p14="http://schemas.microsoft.com/office/powerpoint/2010/main" xmlns="" val="83108359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4762500" y="1415660"/>
            <a:ext cx="6885647" cy="1169551"/>
          </a:xfrm>
          <a:prstGeom prst="rect">
            <a:avLst/>
          </a:prstGeom>
        </p:spPr>
        <p:txBody>
          <a:bodyPr wrap="square">
            <a:spAutoFit/>
          </a:bodyPr>
          <a:lstStyle/>
          <a:p>
            <a:r>
              <a:rPr lang="en-US" altLang="zh-CN" sz="2800" b="1" dirty="0" smtClean="0">
                <a:latin typeface="宋体" pitchFamily="2" charset="-122"/>
                <a:ea typeface="宋体" pitchFamily="2" charset="-122"/>
              </a:rPr>
              <a:t>【</a:t>
            </a:r>
            <a:r>
              <a:rPr lang="zh-CN" altLang="en-US" sz="2800" b="1" dirty="0" smtClean="0">
                <a:latin typeface="宋体" pitchFamily="2" charset="-122"/>
                <a:ea typeface="宋体" pitchFamily="2" charset="-122"/>
              </a:rPr>
              <a:t>惩戒措施</a:t>
            </a:r>
            <a:r>
              <a:rPr lang="en-US" altLang="zh-CN" sz="2800" b="1" dirty="0" smtClean="0">
                <a:latin typeface="宋体" pitchFamily="2" charset="-122"/>
                <a:ea typeface="宋体" pitchFamily="2" charset="-122"/>
              </a:rPr>
              <a:t>】</a:t>
            </a:r>
            <a:endParaRPr lang="zh-CN" altLang="en-US" sz="2800" dirty="0" smtClean="0">
              <a:latin typeface="宋体" pitchFamily="2" charset="-122"/>
              <a:ea typeface="宋体" pitchFamily="2" charset="-122"/>
            </a:endParaRPr>
          </a:p>
          <a:p>
            <a:r>
              <a:rPr lang="zh-CN" altLang="en-US" sz="1400" dirty="0" smtClean="0">
                <a:latin typeface="宋体" pitchFamily="2" charset="-122"/>
                <a:ea typeface="宋体" pitchFamily="2" charset="-122"/>
              </a:rPr>
              <a:t/>
            </a:r>
            <a:br>
              <a:rPr lang="zh-CN" altLang="en-US" sz="1400" dirty="0" smtClean="0">
                <a:latin typeface="宋体" pitchFamily="2" charset="-122"/>
                <a:ea typeface="宋体" pitchFamily="2" charset="-122"/>
              </a:rPr>
            </a:br>
            <a:endParaRPr lang="zh-CN" altLang="en-US" sz="2800" dirty="0">
              <a:latin typeface="宋体" pitchFamily="2" charset="-122"/>
              <a:ea typeface="宋体" pitchFamily="2" charset="-122"/>
            </a:endParaRPr>
          </a:p>
        </p:txBody>
      </p:sp>
      <p:sp>
        <p:nvSpPr>
          <p:cNvPr id="7" name="矩形 6"/>
          <p:cNvSpPr/>
          <p:nvPr/>
        </p:nvSpPr>
        <p:spPr>
          <a:xfrm>
            <a:off x="3220973" y="555170"/>
            <a:ext cx="6445542" cy="707886"/>
          </a:xfrm>
          <a:prstGeom prst="rect">
            <a:avLst/>
          </a:prstGeom>
        </p:spPr>
        <p:txBody>
          <a:bodyPr wrap="square">
            <a:spAutoFit/>
          </a:bodyPr>
          <a:lstStyle/>
          <a:p>
            <a:r>
              <a:rPr lang="zh-CN" altLang="en-US" sz="4000" b="1" dirty="0" smtClean="0"/>
              <a:t>纳税信用评价结果的应用</a:t>
            </a:r>
            <a:endParaRPr lang="zh-CN" altLang="en-US" sz="4000" b="1" dirty="0"/>
          </a:p>
        </p:txBody>
      </p:sp>
      <p:sp>
        <p:nvSpPr>
          <p:cNvPr id="9" name="TextBox 8"/>
          <p:cNvSpPr txBox="1"/>
          <p:nvPr/>
        </p:nvSpPr>
        <p:spPr>
          <a:xfrm>
            <a:off x="261258" y="1312016"/>
            <a:ext cx="4778828" cy="1689693"/>
          </a:xfrm>
          <a:prstGeom prst="rect">
            <a:avLst/>
          </a:prstGeom>
          <a:noFill/>
        </p:spPr>
        <p:txBody>
          <a:bodyPr wrap="square" rtlCol="0">
            <a:spAutoFit/>
          </a:bodyPr>
          <a:lstStyle/>
          <a:p>
            <a:pPr>
              <a:lnSpc>
                <a:spcPct val="130000"/>
              </a:lnSpc>
              <a:spcBef>
                <a:spcPts val="600"/>
              </a:spcBef>
            </a:pPr>
            <a:endParaRPr lang="en-US" altLang="zh-CN" sz="2800" kern="0" dirty="0" smtClean="0">
              <a:latin typeface="微软雅黑" panose="020B0503020204020204" pitchFamily="34" charset="-122"/>
              <a:ea typeface="微软雅黑" panose="020B0503020204020204" pitchFamily="34" charset="-122"/>
              <a:cs typeface="+mn-ea"/>
              <a:sym typeface="+mn-lt"/>
            </a:endParaRPr>
          </a:p>
          <a:p>
            <a:pPr>
              <a:lnSpc>
                <a:spcPct val="130000"/>
              </a:lnSpc>
              <a:spcBef>
                <a:spcPts val="600"/>
              </a:spcBef>
            </a:pPr>
            <a:endParaRPr lang="en-US" altLang="zh-CN" sz="4800" kern="0" dirty="0" smtClean="0">
              <a:latin typeface="微软雅黑" panose="020B0503020204020204" pitchFamily="34" charset="-122"/>
              <a:ea typeface="微软雅黑" panose="020B0503020204020204" pitchFamily="34" charset="-122"/>
              <a:cs typeface="+mn-ea"/>
              <a:sym typeface="+mn-lt"/>
            </a:endParaRPr>
          </a:p>
        </p:txBody>
      </p:sp>
      <p:sp>
        <p:nvSpPr>
          <p:cNvPr id="19" name="矩形 18"/>
          <p:cNvSpPr/>
          <p:nvPr/>
        </p:nvSpPr>
        <p:spPr>
          <a:xfrm>
            <a:off x="2906486" y="1415660"/>
            <a:ext cx="9067799" cy="1384995"/>
          </a:xfrm>
          <a:prstGeom prst="rect">
            <a:avLst/>
          </a:prstGeom>
        </p:spPr>
        <p:txBody>
          <a:bodyPr wrap="square">
            <a:spAutoFit/>
          </a:bodyPr>
          <a:lstStyle/>
          <a:p>
            <a:endParaRPr lang="en-US" altLang="zh-CN" sz="2800" dirty="0" smtClean="0"/>
          </a:p>
          <a:p>
            <a:endParaRPr lang="zh-CN" altLang="en-US" sz="2800" dirty="0" smtClean="0"/>
          </a:p>
          <a:p>
            <a:endParaRPr lang="zh-CN" altLang="en-US" sz="2800" dirty="0"/>
          </a:p>
        </p:txBody>
      </p:sp>
      <p:sp>
        <p:nvSpPr>
          <p:cNvPr id="8" name="矩形 7"/>
          <p:cNvSpPr/>
          <p:nvPr/>
        </p:nvSpPr>
        <p:spPr>
          <a:xfrm>
            <a:off x="4762499" y="1741714"/>
            <a:ext cx="6885648" cy="4832092"/>
          </a:xfrm>
          <a:prstGeom prst="rect">
            <a:avLst/>
          </a:prstGeom>
        </p:spPr>
        <p:txBody>
          <a:bodyPr wrap="square">
            <a:spAutoFit/>
          </a:bodyPr>
          <a:lstStyle/>
          <a:p>
            <a:endParaRPr lang="en-US" altLang="zh-CN" sz="2800" dirty="0" smtClean="0">
              <a:latin typeface="宋体" pitchFamily="2" charset="-122"/>
              <a:ea typeface="宋体" pitchFamily="2" charset="-122"/>
            </a:endParaRPr>
          </a:p>
          <a:p>
            <a:r>
              <a:rPr lang="en-US" altLang="zh-CN" sz="2800" dirty="0" smtClean="0">
                <a:latin typeface="宋体" pitchFamily="2" charset="-122"/>
                <a:ea typeface="宋体" pitchFamily="2" charset="-122"/>
              </a:rPr>
              <a:t>   5.</a:t>
            </a:r>
            <a:r>
              <a:rPr lang="zh-CN" altLang="en-US" sz="2800" dirty="0" smtClean="0">
                <a:latin typeface="宋体" pitchFamily="2" charset="-122"/>
                <a:ea typeface="宋体" pitchFamily="2" charset="-122"/>
              </a:rPr>
              <a:t>列入</a:t>
            </a:r>
            <a:r>
              <a:rPr lang="zh-CN" altLang="en-US" sz="2800" b="1" dirty="0" smtClean="0">
                <a:solidFill>
                  <a:srgbClr val="FF0000"/>
                </a:solidFill>
                <a:latin typeface="宋体" pitchFamily="2" charset="-122"/>
                <a:ea typeface="宋体" pitchFamily="2" charset="-122"/>
              </a:rPr>
              <a:t>重点监控</a:t>
            </a:r>
            <a:r>
              <a:rPr lang="zh-CN" altLang="en-US" sz="2800" dirty="0" smtClean="0">
                <a:latin typeface="宋体" pitchFamily="2" charset="-122"/>
                <a:ea typeface="宋体" pitchFamily="2" charset="-122"/>
              </a:rPr>
              <a:t>对象，提高监督检查频次，发现税收违法违规行为的，不得适用规定处罚幅度内的最低标准；</a:t>
            </a:r>
          </a:p>
          <a:p>
            <a:endParaRPr lang="en-US" altLang="zh-CN" sz="2800" dirty="0" smtClean="0">
              <a:latin typeface="宋体" pitchFamily="2" charset="-122"/>
              <a:ea typeface="宋体" pitchFamily="2" charset="-122"/>
            </a:endParaRPr>
          </a:p>
          <a:p>
            <a:r>
              <a:rPr lang="en-US" altLang="zh-CN" sz="2800" dirty="0" smtClean="0">
                <a:latin typeface="宋体" pitchFamily="2" charset="-122"/>
                <a:ea typeface="宋体" pitchFamily="2" charset="-122"/>
              </a:rPr>
              <a:t>   6.</a:t>
            </a:r>
            <a:r>
              <a:rPr lang="zh-CN" altLang="en-US" sz="2800" dirty="0" smtClean="0">
                <a:latin typeface="宋体" pitchFamily="2" charset="-122"/>
                <a:ea typeface="宋体" pitchFamily="2" charset="-122"/>
              </a:rPr>
              <a:t>将纳税信用评价结果</a:t>
            </a:r>
            <a:r>
              <a:rPr lang="zh-CN" altLang="en-US" sz="2800" b="1" dirty="0" smtClean="0">
                <a:solidFill>
                  <a:srgbClr val="FF0000"/>
                </a:solidFill>
                <a:latin typeface="宋体" pitchFamily="2" charset="-122"/>
                <a:ea typeface="宋体" pitchFamily="2" charset="-122"/>
              </a:rPr>
              <a:t>通报相关部</a:t>
            </a:r>
            <a:r>
              <a:rPr lang="zh-CN" altLang="en-US" sz="2800" dirty="0" smtClean="0">
                <a:solidFill>
                  <a:srgbClr val="FF0000"/>
                </a:solidFill>
                <a:latin typeface="宋体" pitchFamily="2" charset="-122"/>
                <a:ea typeface="宋体" pitchFamily="2" charset="-122"/>
              </a:rPr>
              <a:t>门</a:t>
            </a:r>
            <a:r>
              <a:rPr lang="zh-CN" altLang="en-US" sz="2800" dirty="0" smtClean="0">
                <a:latin typeface="宋体" pitchFamily="2" charset="-122"/>
                <a:ea typeface="宋体" pitchFamily="2" charset="-122"/>
              </a:rPr>
              <a:t>，建议在经营、投融资、取得政府供应土地、进出口、出入境、注册新公司、工程招投标、政府采购、获得荣誉、安全许可、生产许可、从业任职资格、资质审核等方面予以限制或禁止；</a:t>
            </a:r>
            <a:endParaRPr lang="zh-CN" altLang="en-US" sz="2800" dirty="0">
              <a:latin typeface="宋体" pitchFamily="2" charset="-122"/>
              <a:ea typeface="宋体" pitchFamily="2" charset="-122"/>
            </a:endParaRPr>
          </a:p>
        </p:txBody>
      </p:sp>
      <p:pic>
        <p:nvPicPr>
          <p:cNvPr id="133122" name="Picture 2"/>
          <p:cNvPicPr>
            <a:picLocks noChangeAspect="1" noChangeArrowheads="1"/>
          </p:cNvPicPr>
          <p:nvPr/>
        </p:nvPicPr>
        <p:blipFill>
          <a:blip r:embed="rId3"/>
          <a:srcRect/>
          <a:stretch>
            <a:fillRect/>
          </a:stretch>
        </p:blipFill>
        <p:spPr bwMode="auto">
          <a:xfrm>
            <a:off x="446313" y="2253343"/>
            <a:ext cx="3897087" cy="4280356"/>
          </a:xfrm>
          <a:prstGeom prst="rect">
            <a:avLst/>
          </a:prstGeom>
          <a:noFill/>
          <a:ln w="9525">
            <a:noFill/>
            <a:miter lim="800000"/>
            <a:headEnd/>
            <a:tailEnd/>
          </a:ln>
        </p:spPr>
      </p:pic>
    </p:spTree>
    <p:extLst>
      <p:ext uri="{BB962C8B-B14F-4D97-AF65-F5344CB8AC3E}">
        <p14:creationId xmlns:p14="http://schemas.microsoft.com/office/powerpoint/2010/main" xmlns="" val="83108359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4762500" y="1415660"/>
            <a:ext cx="6885647" cy="1169551"/>
          </a:xfrm>
          <a:prstGeom prst="rect">
            <a:avLst/>
          </a:prstGeom>
        </p:spPr>
        <p:txBody>
          <a:bodyPr wrap="square">
            <a:spAutoFit/>
          </a:bodyPr>
          <a:lstStyle/>
          <a:p>
            <a:r>
              <a:rPr lang="en-US" altLang="zh-CN" sz="2800" b="1" dirty="0" smtClean="0">
                <a:latin typeface="宋体" pitchFamily="2" charset="-122"/>
                <a:ea typeface="宋体" pitchFamily="2" charset="-122"/>
              </a:rPr>
              <a:t>【</a:t>
            </a:r>
            <a:r>
              <a:rPr lang="zh-CN" altLang="en-US" sz="2800" b="1" dirty="0" smtClean="0">
                <a:latin typeface="宋体" pitchFamily="2" charset="-122"/>
                <a:ea typeface="宋体" pitchFamily="2" charset="-122"/>
              </a:rPr>
              <a:t>惩戒措施</a:t>
            </a:r>
            <a:r>
              <a:rPr lang="en-US" altLang="zh-CN" sz="2800" b="1" dirty="0" smtClean="0">
                <a:latin typeface="宋体" pitchFamily="2" charset="-122"/>
                <a:ea typeface="宋体" pitchFamily="2" charset="-122"/>
              </a:rPr>
              <a:t>】</a:t>
            </a:r>
            <a:endParaRPr lang="zh-CN" altLang="en-US" sz="2800" dirty="0" smtClean="0">
              <a:latin typeface="宋体" pitchFamily="2" charset="-122"/>
              <a:ea typeface="宋体" pitchFamily="2" charset="-122"/>
            </a:endParaRPr>
          </a:p>
          <a:p>
            <a:r>
              <a:rPr lang="zh-CN" altLang="en-US" sz="1400" dirty="0" smtClean="0">
                <a:latin typeface="宋体" pitchFamily="2" charset="-122"/>
                <a:ea typeface="宋体" pitchFamily="2" charset="-122"/>
              </a:rPr>
              <a:t/>
            </a:r>
            <a:br>
              <a:rPr lang="zh-CN" altLang="en-US" sz="1400" dirty="0" smtClean="0">
                <a:latin typeface="宋体" pitchFamily="2" charset="-122"/>
                <a:ea typeface="宋体" pitchFamily="2" charset="-122"/>
              </a:rPr>
            </a:br>
            <a:endParaRPr lang="zh-CN" altLang="en-US" sz="2800" dirty="0">
              <a:latin typeface="宋体" pitchFamily="2" charset="-122"/>
              <a:ea typeface="宋体" pitchFamily="2" charset="-122"/>
            </a:endParaRPr>
          </a:p>
        </p:txBody>
      </p:sp>
      <p:sp>
        <p:nvSpPr>
          <p:cNvPr id="7" name="矩形 6"/>
          <p:cNvSpPr/>
          <p:nvPr/>
        </p:nvSpPr>
        <p:spPr>
          <a:xfrm>
            <a:off x="3220973" y="555170"/>
            <a:ext cx="6445542" cy="707886"/>
          </a:xfrm>
          <a:prstGeom prst="rect">
            <a:avLst/>
          </a:prstGeom>
        </p:spPr>
        <p:txBody>
          <a:bodyPr wrap="square">
            <a:spAutoFit/>
          </a:bodyPr>
          <a:lstStyle/>
          <a:p>
            <a:r>
              <a:rPr lang="zh-CN" altLang="en-US" sz="4000" b="1" dirty="0" smtClean="0"/>
              <a:t>纳税信用评价结果的应用</a:t>
            </a:r>
            <a:endParaRPr lang="zh-CN" altLang="en-US" sz="4000" b="1" dirty="0"/>
          </a:p>
        </p:txBody>
      </p:sp>
      <p:sp>
        <p:nvSpPr>
          <p:cNvPr id="9" name="TextBox 8"/>
          <p:cNvSpPr txBox="1"/>
          <p:nvPr/>
        </p:nvSpPr>
        <p:spPr>
          <a:xfrm>
            <a:off x="261258" y="1312016"/>
            <a:ext cx="4778828" cy="1689693"/>
          </a:xfrm>
          <a:prstGeom prst="rect">
            <a:avLst/>
          </a:prstGeom>
          <a:noFill/>
        </p:spPr>
        <p:txBody>
          <a:bodyPr wrap="square" rtlCol="0">
            <a:spAutoFit/>
          </a:bodyPr>
          <a:lstStyle/>
          <a:p>
            <a:pPr>
              <a:lnSpc>
                <a:spcPct val="130000"/>
              </a:lnSpc>
              <a:spcBef>
                <a:spcPts val="600"/>
              </a:spcBef>
            </a:pPr>
            <a:endParaRPr lang="en-US" altLang="zh-CN" sz="2800" kern="0" dirty="0" smtClean="0">
              <a:latin typeface="微软雅黑" panose="020B0503020204020204" pitchFamily="34" charset="-122"/>
              <a:ea typeface="微软雅黑" panose="020B0503020204020204" pitchFamily="34" charset="-122"/>
              <a:cs typeface="+mn-ea"/>
              <a:sym typeface="+mn-lt"/>
            </a:endParaRPr>
          </a:p>
          <a:p>
            <a:pPr>
              <a:lnSpc>
                <a:spcPct val="130000"/>
              </a:lnSpc>
              <a:spcBef>
                <a:spcPts val="600"/>
              </a:spcBef>
            </a:pPr>
            <a:endParaRPr lang="en-US" altLang="zh-CN" sz="4800" kern="0" dirty="0" smtClean="0">
              <a:latin typeface="微软雅黑" panose="020B0503020204020204" pitchFamily="34" charset="-122"/>
              <a:ea typeface="微软雅黑" panose="020B0503020204020204" pitchFamily="34" charset="-122"/>
              <a:cs typeface="+mn-ea"/>
              <a:sym typeface="+mn-lt"/>
            </a:endParaRPr>
          </a:p>
        </p:txBody>
      </p:sp>
      <p:sp>
        <p:nvSpPr>
          <p:cNvPr id="19" name="矩形 18"/>
          <p:cNvSpPr/>
          <p:nvPr/>
        </p:nvSpPr>
        <p:spPr>
          <a:xfrm>
            <a:off x="2906486" y="1415660"/>
            <a:ext cx="9067799" cy="1384995"/>
          </a:xfrm>
          <a:prstGeom prst="rect">
            <a:avLst/>
          </a:prstGeom>
        </p:spPr>
        <p:txBody>
          <a:bodyPr wrap="square">
            <a:spAutoFit/>
          </a:bodyPr>
          <a:lstStyle/>
          <a:p>
            <a:endParaRPr lang="en-US" altLang="zh-CN" sz="2800" dirty="0" smtClean="0"/>
          </a:p>
          <a:p>
            <a:endParaRPr lang="zh-CN" altLang="en-US" sz="2800" dirty="0" smtClean="0"/>
          </a:p>
          <a:p>
            <a:endParaRPr lang="zh-CN" altLang="en-US" sz="2800" dirty="0"/>
          </a:p>
        </p:txBody>
      </p:sp>
      <p:sp>
        <p:nvSpPr>
          <p:cNvPr id="8" name="矩形 7"/>
          <p:cNvSpPr/>
          <p:nvPr/>
        </p:nvSpPr>
        <p:spPr>
          <a:xfrm>
            <a:off x="4762499" y="2192800"/>
            <a:ext cx="6885648" cy="3108543"/>
          </a:xfrm>
          <a:prstGeom prst="rect">
            <a:avLst/>
          </a:prstGeom>
        </p:spPr>
        <p:txBody>
          <a:bodyPr wrap="square">
            <a:spAutoFit/>
          </a:bodyPr>
          <a:lstStyle/>
          <a:p>
            <a:endParaRPr lang="en-US" altLang="zh-CN" sz="2800" dirty="0" smtClean="0">
              <a:latin typeface="宋体" pitchFamily="2" charset="-122"/>
              <a:ea typeface="宋体" pitchFamily="2" charset="-122"/>
            </a:endParaRPr>
          </a:p>
          <a:p>
            <a:r>
              <a:rPr lang="en-US" altLang="zh-CN" sz="2800" dirty="0" smtClean="0">
                <a:latin typeface="宋体" pitchFamily="2" charset="-122"/>
                <a:ea typeface="宋体" pitchFamily="2" charset="-122"/>
              </a:rPr>
              <a:t>7.D</a:t>
            </a:r>
            <a:r>
              <a:rPr lang="zh-CN" altLang="en-US" sz="2800" dirty="0" smtClean="0">
                <a:latin typeface="宋体" pitchFamily="2" charset="-122"/>
                <a:ea typeface="宋体" pitchFamily="2" charset="-122"/>
              </a:rPr>
              <a:t>级评价</a:t>
            </a:r>
            <a:r>
              <a:rPr lang="zh-CN" altLang="en-US" sz="2800" b="1" dirty="0" smtClean="0">
                <a:solidFill>
                  <a:srgbClr val="FF0000"/>
                </a:solidFill>
                <a:latin typeface="宋体" pitchFamily="2" charset="-122"/>
                <a:ea typeface="宋体" pitchFamily="2" charset="-122"/>
              </a:rPr>
              <a:t>保留</a:t>
            </a:r>
            <a:r>
              <a:rPr lang="en-US" altLang="zh-CN" sz="2800" b="1" dirty="0" smtClean="0">
                <a:solidFill>
                  <a:srgbClr val="FF0000"/>
                </a:solidFill>
                <a:latin typeface="宋体" pitchFamily="2" charset="-122"/>
                <a:ea typeface="宋体" pitchFamily="2" charset="-122"/>
              </a:rPr>
              <a:t>2</a:t>
            </a:r>
            <a:r>
              <a:rPr lang="zh-CN" altLang="en-US" sz="2800" b="1" dirty="0" smtClean="0">
                <a:solidFill>
                  <a:srgbClr val="FF0000"/>
                </a:solidFill>
                <a:latin typeface="宋体" pitchFamily="2" charset="-122"/>
                <a:ea typeface="宋体" pitchFamily="2" charset="-122"/>
              </a:rPr>
              <a:t>年</a:t>
            </a:r>
            <a:r>
              <a:rPr lang="zh-CN" altLang="en-US" sz="2800" dirty="0" smtClean="0">
                <a:latin typeface="宋体" pitchFamily="2" charset="-122"/>
                <a:ea typeface="宋体" pitchFamily="2" charset="-122"/>
              </a:rPr>
              <a:t>，第三年纳税信用不得评价为</a:t>
            </a:r>
            <a:r>
              <a:rPr lang="en-US" altLang="zh-CN" sz="2800" dirty="0" smtClean="0">
                <a:latin typeface="宋体" pitchFamily="2" charset="-122"/>
                <a:ea typeface="宋体" pitchFamily="2" charset="-122"/>
              </a:rPr>
              <a:t>A</a:t>
            </a:r>
            <a:r>
              <a:rPr lang="zh-CN" altLang="en-US" sz="2800" dirty="0" smtClean="0">
                <a:latin typeface="宋体" pitchFamily="2" charset="-122"/>
                <a:ea typeface="宋体" pitchFamily="2" charset="-122"/>
              </a:rPr>
              <a:t>级；</a:t>
            </a:r>
          </a:p>
          <a:p>
            <a:endParaRPr lang="en-US" altLang="zh-CN" sz="2800" dirty="0" smtClean="0">
              <a:latin typeface="宋体" pitchFamily="2" charset="-122"/>
              <a:ea typeface="宋体" pitchFamily="2" charset="-122"/>
            </a:endParaRPr>
          </a:p>
          <a:p>
            <a:r>
              <a:rPr lang="en-US" altLang="zh-CN" sz="2800" dirty="0" smtClean="0">
                <a:latin typeface="宋体" pitchFamily="2" charset="-122"/>
                <a:ea typeface="宋体" pitchFamily="2" charset="-122"/>
              </a:rPr>
              <a:t>8.</a:t>
            </a:r>
            <a:r>
              <a:rPr lang="zh-CN" altLang="en-US" sz="2800" dirty="0" smtClean="0">
                <a:latin typeface="宋体" pitchFamily="2" charset="-122"/>
                <a:ea typeface="宋体" pitchFamily="2" charset="-122"/>
              </a:rPr>
              <a:t>税务机关与相关部门实施的</a:t>
            </a:r>
            <a:r>
              <a:rPr lang="zh-CN" altLang="en-US" sz="2800" b="1" dirty="0" smtClean="0">
                <a:solidFill>
                  <a:srgbClr val="FF0000"/>
                </a:solidFill>
                <a:latin typeface="宋体" pitchFamily="2" charset="-122"/>
                <a:ea typeface="宋体" pitchFamily="2" charset="-122"/>
              </a:rPr>
              <a:t>联合惩戒措施</a:t>
            </a:r>
            <a:r>
              <a:rPr lang="zh-CN" altLang="en-US" sz="2800" dirty="0" smtClean="0">
                <a:latin typeface="宋体" pitchFamily="2" charset="-122"/>
                <a:ea typeface="宋体" pitchFamily="2" charset="-122"/>
              </a:rPr>
              <a:t>，以及结合实际情况依法采取的其他严格管理措施。</a:t>
            </a:r>
            <a:endParaRPr lang="zh-CN" altLang="en-US" sz="2800" dirty="0">
              <a:latin typeface="宋体" pitchFamily="2" charset="-122"/>
              <a:ea typeface="宋体" pitchFamily="2" charset="-122"/>
            </a:endParaRPr>
          </a:p>
        </p:txBody>
      </p:sp>
      <p:pic>
        <p:nvPicPr>
          <p:cNvPr id="134147" name="Picture 3"/>
          <p:cNvPicPr>
            <a:picLocks noChangeAspect="1" noChangeArrowheads="1"/>
          </p:cNvPicPr>
          <p:nvPr/>
        </p:nvPicPr>
        <p:blipFill>
          <a:blip r:embed="rId3"/>
          <a:srcRect/>
          <a:stretch>
            <a:fillRect/>
          </a:stretch>
        </p:blipFill>
        <p:spPr bwMode="auto">
          <a:xfrm>
            <a:off x="809625" y="2356086"/>
            <a:ext cx="3762375" cy="3489543"/>
          </a:xfrm>
          <a:prstGeom prst="rect">
            <a:avLst/>
          </a:prstGeom>
          <a:noFill/>
          <a:ln w="9525">
            <a:noFill/>
            <a:miter lim="800000"/>
            <a:headEnd/>
            <a:tailEnd/>
          </a:ln>
        </p:spPr>
      </p:pic>
    </p:spTree>
    <p:extLst>
      <p:ext uri="{BB962C8B-B14F-4D97-AF65-F5344CB8AC3E}">
        <p14:creationId xmlns:p14="http://schemas.microsoft.com/office/powerpoint/2010/main" xmlns="" val="83108359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2401650" y="2675466"/>
            <a:ext cx="8094133" cy="800219"/>
          </a:xfrm>
          <a:prstGeom prst="rect">
            <a:avLst/>
          </a:prstGeom>
        </p:spPr>
        <p:txBody>
          <a:bodyPr wrap="square">
            <a:spAutoFit/>
          </a:bodyPr>
          <a:lstStyle/>
          <a:p>
            <a:r>
              <a:rPr lang="zh-CN" altLang="en-US" sz="2800" dirty="0" smtClean="0"/>
              <a:t/>
            </a:r>
            <a:br>
              <a:rPr lang="zh-CN" altLang="en-US" sz="2800" dirty="0" smtClean="0"/>
            </a:br>
            <a:endParaRPr lang="zh-CN" altLang="en-US" dirty="0"/>
          </a:p>
        </p:txBody>
      </p:sp>
      <p:sp>
        <p:nvSpPr>
          <p:cNvPr id="5" name="TextBox 4"/>
          <p:cNvSpPr txBox="1"/>
          <p:nvPr/>
        </p:nvSpPr>
        <p:spPr>
          <a:xfrm>
            <a:off x="3995057" y="160338"/>
            <a:ext cx="5998029" cy="814582"/>
          </a:xfrm>
          <a:prstGeom prst="rect">
            <a:avLst/>
          </a:prstGeom>
          <a:noFill/>
        </p:spPr>
        <p:txBody>
          <a:bodyPr wrap="square" rtlCol="0">
            <a:spAutoFit/>
          </a:bodyPr>
          <a:lstStyle/>
          <a:p>
            <a:pPr>
              <a:lnSpc>
                <a:spcPct val="130000"/>
              </a:lnSpc>
              <a:spcBef>
                <a:spcPts val="600"/>
              </a:spcBef>
            </a:pPr>
            <a:r>
              <a:rPr lang="zh-CN" altLang="en-US" sz="4000" b="1" kern="0" dirty="0" smtClean="0">
                <a:latin typeface="微软雅黑" panose="020B0503020204020204" pitchFamily="34" charset="-122"/>
                <a:ea typeface="微软雅黑" panose="020B0503020204020204" pitchFamily="34" charset="-122"/>
                <a:cs typeface="+mn-ea"/>
                <a:sym typeface="+mn-lt"/>
              </a:rPr>
              <a:t>纳税信用评价指标</a:t>
            </a:r>
            <a:endParaRPr lang="zh-CN" altLang="en-US" sz="4000" b="1" kern="0" dirty="0">
              <a:latin typeface="微软雅黑" panose="020B0503020204020204" pitchFamily="34" charset="-122"/>
              <a:ea typeface="微软雅黑" panose="020B0503020204020204" pitchFamily="34" charset="-122"/>
              <a:cs typeface="+mn-ea"/>
              <a:sym typeface="+mn-lt"/>
            </a:endParaRPr>
          </a:p>
        </p:txBody>
      </p:sp>
      <p:sp>
        <p:nvSpPr>
          <p:cNvPr id="8" name="TextBox 7"/>
          <p:cNvSpPr txBox="1"/>
          <p:nvPr/>
        </p:nvSpPr>
        <p:spPr>
          <a:xfrm>
            <a:off x="402771" y="974920"/>
            <a:ext cx="4495800" cy="1129540"/>
          </a:xfrm>
          <a:prstGeom prst="rect">
            <a:avLst/>
          </a:prstGeom>
          <a:noFill/>
        </p:spPr>
        <p:txBody>
          <a:bodyPr wrap="square" rtlCol="0">
            <a:spAutoFit/>
          </a:bodyPr>
          <a:lstStyle/>
          <a:p>
            <a:pPr>
              <a:lnSpc>
                <a:spcPct val="130000"/>
              </a:lnSpc>
              <a:spcBef>
                <a:spcPts val="600"/>
              </a:spcBef>
            </a:pPr>
            <a:r>
              <a:rPr lang="zh-CN" altLang="en-US" sz="2400" b="1" kern="0" dirty="0" smtClean="0">
                <a:latin typeface="微软雅黑" panose="020B0503020204020204" pitchFamily="34" charset="-122"/>
                <a:ea typeface="微软雅黑" panose="020B0503020204020204" pitchFamily="34" charset="-122"/>
                <a:cs typeface="+mn-ea"/>
                <a:sym typeface="+mn-lt"/>
              </a:rPr>
              <a:t>一、纳税信用评价指标</a:t>
            </a:r>
            <a:endParaRPr lang="en-US" altLang="zh-CN" sz="2400" b="1" kern="0" dirty="0" smtClean="0">
              <a:latin typeface="微软雅黑" panose="020B0503020204020204" pitchFamily="34" charset="-122"/>
              <a:ea typeface="微软雅黑" panose="020B0503020204020204" pitchFamily="34" charset="-122"/>
              <a:cs typeface="+mn-ea"/>
              <a:sym typeface="+mn-lt"/>
            </a:endParaRPr>
          </a:p>
          <a:p>
            <a:pPr>
              <a:lnSpc>
                <a:spcPct val="130000"/>
              </a:lnSpc>
              <a:spcBef>
                <a:spcPts val="600"/>
              </a:spcBef>
            </a:pPr>
            <a:r>
              <a:rPr lang="zh-CN" altLang="en-US" sz="2400" b="1" kern="0" dirty="0" smtClean="0">
                <a:latin typeface="微软雅黑" panose="020B0503020204020204" pitchFamily="34" charset="-122"/>
                <a:ea typeface="微软雅黑" panose="020B0503020204020204" pitchFamily="34" charset="-122"/>
                <a:cs typeface="+mn-ea"/>
                <a:sym typeface="+mn-lt"/>
              </a:rPr>
              <a:t>二、常见扣分指标：</a:t>
            </a:r>
            <a:endParaRPr lang="zh-CN" altLang="en-US" sz="2400" b="1" kern="0" dirty="0">
              <a:latin typeface="微软雅黑" panose="020B0503020204020204" pitchFamily="34" charset="-122"/>
              <a:ea typeface="微软雅黑" panose="020B0503020204020204" pitchFamily="34" charset="-122"/>
              <a:cs typeface="+mn-ea"/>
              <a:sym typeface="+mn-lt"/>
            </a:endParaRPr>
          </a:p>
        </p:txBody>
      </p:sp>
      <p:graphicFrame>
        <p:nvGraphicFramePr>
          <p:cNvPr id="9" name="表格 8"/>
          <p:cNvGraphicFramePr>
            <a:graphicFrameLocks noGrp="1"/>
          </p:cNvGraphicFramePr>
          <p:nvPr/>
        </p:nvGraphicFramePr>
        <p:xfrm>
          <a:off x="609600" y="2539827"/>
          <a:ext cx="11049000" cy="3965748"/>
        </p:xfrm>
        <a:graphic>
          <a:graphicData uri="http://schemas.openxmlformats.org/drawingml/2006/table">
            <a:tbl>
              <a:tblPr firstRow="1" bandRow="1">
                <a:tableStyleId>{5C22544A-7EE6-4342-B048-85BDC9FD1C3A}</a:tableStyleId>
              </a:tblPr>
              <a:tblGrid>
                <a:gridCol w="522515"/>
                <a:gridCol w="7282543"/>
                <a:gridCol w="653142"/>
                <a:gridCol w="859971"/>
                <a:gridCol w="849086"/>
                <a:gridCol w="881743"/>
              </a:tblGrid>
              <a:tr h="648073">
                <a:tc>
                  <a:txBody>
                    <a:bodyPr/>
                    <a:lstStyle/>
                    <a:p>
                      <a:r>
                        <a:rPr lang="zh-CN" altLang="en-US" dirty="0" smtClean="0"/>
                        <a:t>序号</a:t>
                      </a:r>
                      <a:endParaRPr lang="zh-CN" altLang="en-US" dirty="0"/>
                    </a:p>
                  </a:txBody>
                  <a:tcPr/>
                </a:tc>
                <a:tc>
                  <a:txBody>
                    <a:bodyPr/>
                    <a:lstStyle/>
                    <a:p>
                      <a:pPr algn="ctr"/>
                      <a:r>
                        <a:rPr lang="zh-CN" altLang="en-US" dirty="0" smtClean="0"/>
                        <a:t>指标名称</a:t>
                      </a:r>
                      <a:endParaRPr lang="zh-CN" altLang="en-US" dirty="0"/>
                    </a:p>
                  </a:txBody>
                  <a:tcPr/>
                </a:tc>
                <a:tc>
                  <a:txBody>
                    <a:bodyPr/>
                    <a:lstStyle/>
                    <a:p>
                      <a:r>
                        <a:rPr lang="zh-CN" altLang="en-US" dirty="0" smtClean="0"/>
                        <a:t>评价户数</a:t>
                      </a:r>
                      <a:endParaRPr lang="zh-CN" altLang="en-US" dirty="0"/>
                    </a:p>
                  </a:txBody>
                  <a:tcPr/>
                </a:tc>
                <a:tc>
                  <a:txBody>
                    <a:bodyPr/>
                    <a:lstStyle/>
                    <a:p>
                      <a:r>
                        <a:rPr lang="zh-CN" altLang="en-US" dirty="0" smtClean="0"/>
                        <a:t>扣分户数</a:t>
                      </a:r>
                      <a:endParaRPr lang="zh-CN" altLang="en-US" dirty="0"/>
                    </a:p>
                  </a:txBody>
                  <a:tcPr/>
                </a:tc>
                <a:tc>
                  <a:txBody>
                    <a:bodyPr/>
                    <a:lstStyle/>
                    <a:p>
                      <a:r>
                        <a:rPr lang="zh-CN" altLang="en-US" dirty="0" smtClean="0"/>
                        <a:t>户数占比</a:t>
                      </a:r>
                      <a:endParaRPr lang="zh-CN" altLang="en-US" dirty="0"/>
                    </a:p>
                  </a:txBody>
                  <a:tcPr/>
                </a:tc>
                <a:tc>
                  <a:txBody>
                    <a:bodyPr/>
                    <a:lstStyle/>
                    <a:p>
                      <a:r>
                        <a:rPr lang="zh-CN" altLang="en-US" dirty="0" smtClean="0"/>
                        <a:t>扣分次数</a:t>
                      </a:r>
                      <a:endParaRPr lang="zh-CN" altLang="en-US" dirty="0"/>
                    </a:p>
                  </a:txBody>
                  <a:tcPr/>
                </a:tc>
              </a:tr>
              <a:tr h="545900">
                <a:tc>
                  <a:txBody>
                    <a:bodyPr/>
                    <a:lstStyle/>
                    <a:p>
                      <a:pPr algn="l"/>
                      <a:r>
                        <a:rPr lang="en-US" altLang="zh-CN" sz="2400" dirty="0" smtClean="0">
                          <a:latin typeface="宋体" pitchFamily="2" charset="-122"/>
                          <a:ea typeface="宋体" pitchFamily="2" charset="-122"/>
                        </a:rPr>
                        <a:t>1</a:t>
                      </a:r>
                      <a:endParaRPr lang="zh-CN" altLang="en-US" sz="2400" dirty="0">
                        <a:latin typeface="宋体" pitchFamily="2" charset="-122"/>
                        <a:ea typeface="宋体" pitchFamily="2" charset="-122"/>
                      </a:endParaRPr>
                    </a:p>
                  </a:txBody>
                  <a:tcPr/>
                </a:tc>
                <a:tc>
                  <a:txBody>
                    <a:bodyPr/>
                    <a:lstStyle/>
                    <a:p>
                      <a:pPr algn="l" fontAlgn="b"/>
                      <a:r>
                        <a:rPr lang="en-US" altLang="zh-CN" sz="2000" b="0" i="0" u="none" strike="noStrike" dirty="0">
                          <a:solidFill>
                            <a:schemeClr val="tx1"/>
                          </a:solidFill>
                          <a:latin typeface="宋体" pitchFamily="2" charset="-122"/>
                          <a:ea typeface="宋体" pitchFamily="2" charset="-122"/>
                        </a:rPr>
                        <a:t>010103.</a:t>
                      </a:r>
                      <a:r>
                        <a:rPr lang="zh-CN" altLang="en-US" sz="2000" b="0" i="0" u="none" strike="noStrike" dirty="0">
                          <a:solidFill>
                            <a:schemeClr val="tx1"/>
                          </a:solidFill>
                          <a:latin typeface="宋体" pitchFamily="2" charset="-122"/>
                          <a:ea typeface="宋体" pitchFamily="2" charset="-122"/>
                        </a:rPr>
                        <a:t>未按规定期限填报财务报表（按次计算）</a:t>
                      </a:r>
                    </a:p>
                  </a:txBody>
                  <a:tcPr marL="9525" marR="9525" marT="9525" marB="0" anchor="b"/>
                </a:tc>
                <a:tc>
                  <a:txBody>
                    <a:bodyPr/>
                    <a:lstStyle/>
                    <a:p>
                      <a:pPr algn="ctr" fontAlgn="b"/>
                      <a:r>
                        <a:rPr lang="en-US" altLang="zh-CN" sz="2000" b="0" i="0" u="none" strike="noStrike" dirty="0">
                          <a:solidFill>
                            <a:schemeClr val="tx1"/>
                          </a:solidFill>
                          <a:latin typeface="宋体" pitchFamily="2" charset="-122"/>
                          <a:ea typeface="宋体" pitchFamily="2" charset="-122"/>
                        </a:rPr>
                        <a:t>2481</a:t>
                      </a:r>
                    </a:p>
                  </a:txBody>
                  <a:tcPr marL="9525" marR="9525" marT="9525" marB="0" anchor="b"/>
                </a:tc>
                <a:tc>
                  <a:txBody>
                    <a:bodyPr/>
                    <a:lstStyle/>
                    <a:p>
                      <a:pPr algn="ctr" fontAlgn="b"/>
                      <a:r>
                        <a:rPr lang="en-US" altLang="zh-CN" sz="2000" b="0" i="0" u="none" strike="noStrike" dirty="0">
                          <a:solidFill>
                            <a:schemeClr val="bg2">
                              <a:lumMod val="50000"/>
                            </a:schemeClr>
                          </a:solidFill>
                          <a:latin typeface="宋体" pitchFamily="2" charset="-122"/>
                          <a:ea typeface="宋体" pitchFamily="2" charset="-122"/>
                        </a:rPr>
                        <a:t>650</a:t>
                      </a:r>
                    </a:p>
                  </a:txBody>
                  <a:tcPr marL="9525" marR="9525" marT="9525" marB="0" anchor="b"/>
                </a:tc>
                <a:tc>
                  <a:txBody>
                    <a:bodyPr/>
                    <a:lstStyle/>
                    <a:p>
                      <a:pPr algn="ctr" fontAlgn="b"/>
                      <a:r>
                        <a:rPr lang="en-US" altLang="zh-CN" sz="2000" b="0" i="0" u="none" strike="noStrike" dirty="0">
                          <a:solidFill>
                            <a:schemeClr val="tx1"/>
                          </a:solidFill>
                          <a:latin typeface="宋体" pitchFamily="2" charset="-122"/>
                          <a:ea typeface="宋体" pitchFamily="2" charset="-122"/>
                        </a:rPr>
                        <a:t>26.20%</a:t>
                      </a:r>
                    </a:p>
                  </a:txBody>
                  <a:tcPr marL="9525" marR="9525" marT="9525" marB="0" anchor="b"/>
                </a:tc>
                <a:tc>
                  <a:txBody>
                    <a:bodyPr/>
                    <a:lstStyle/>
                    <a:p>
                      <a:pPr algn="ctr" fontAlgn="b"/>
                      <a:r>
                        <a:rPr lang="en-US" altLang="zh-CN" sz="2000" b="0" i="0" u="none" strike="noStrike" dirty="0">
                          <a:solidFill>
                            <a:srgbClr val="FF0000"/>
                          </a:solidFill>
                          <a:latin typeface="宋体" pitchFamily="2" charset="-122"/>
                          <a:ea typeface="宋体" pitchFamily="2" charset="-122"/>
                        </a:rPr>
                        <a:t>2688</a:t>
                      </a:r>
                    </a:p>
                  </a:txBody>
                  <a:tcPr marL="9525" marR="9525" marT="9525" marB="0" anchor="b"/>
                </a:tc>
              </a:tr>
              <a:tr h="353433">
                <a:tc>
                  <a:txBody>
                    <a:bodyPr/>
                    <a:lstStyle/>
                    <a:p>
                      <a:pPr algn="l"/>
                      <a:r>
                        <a:rPr lang="en-US" altLang="zh-CN" sz="2400" dirty="0" smtClean="0">
                          <a:latin typeface="宋体" pitchFamily="2" charset="-122"/>
                          <a:ea typeface="宋体" pitchFamily="2" charset="-122"/>
                        </a:rPr>
                        <a:t>2</a:t>
                      </a:r>
                      <a:endParaRPr lang="zh-CN" altLang="en-US" sz="2400" dirty="0">
                        <a:latin typeface="宋体" pitchFamily="2" charset="-122"/>
                        <a:ea typeface="宋体" pitchFamily="2" charset="-122"/>
                      </a:endParaRPr>
                    </a:p>
                  </a:txBody>
                  <a:tcPr/>
                </a:tc>
                <a:tc>
                  <a:txBody>
                    <a:bodyPr/>
                    <a:lstStyle/>
                    <a:p>
                      <a:pPr algn="l" fontAlgn="b"/>
                      <a:r>
                        <a:rPr lang="en-US" altLang="zh-CN" sz="2000" b="0" i="0" u="none" strike="noStrike" dirty="0">
                          <a:solidFill>
                            <a:schemeClr val="tx1"/>
                          </a:solidFill>
                          <a:latin typeface="宋体" pitchFamily="2" charset="-122"/>
                          <a:ea typeface="宋体" pitchFamily="2" charset="-122"/>
                        </a:rPr>
                        <a:t>010104</a:t>
                      </a:r>
                      <a:r>
                        <a:rPr lang="zh-CN" altLang="en-US" sz="2000" b="0" i="0" u="none" strike="noStrike" dirty="0">
                          <a:solidFill>
                            <a:schemeClr val="tx1"/>
                          </a:solidFill>
                          <a:latin typeface="宋体" pitchFamily="2" charset="-122"/>
                          <a:ea typeface="宋体" pitchFamily="2" charset="-122"/>
                        </a:rPr>
                        <a:t>评价年度内非正常原因增值税或营业税连续</a:t>
                      </a:r>
                      <a:r>
                        <a:rPr lang="en-US" altLang="zh-CN" sz="2000" b="0" i="0" u="none" strike="noStrike" dirty="0">
                          <a:solidFill>
                            <a:schemeClr val="tx1"/>
                          </a:solidFill>
                          <a:latin typeface="宋体" pitchFamily="2" charset="-122"/>
                          <a:ea typeface="宋体" pitchFamily="2" charset="-122"/>
                        </a:rPr>
                        <a:t>3</a:t>
                      </a:r>
                      <a:r>
                        <a:rPr lang="zh-CN" altLang="en-US" sz="2000" b="0" i="0" u="none" strike="noStrike" dirty="0">
                          <a:solidFill>
                            <a:schemeClr val="tx1"/>
                          </a:solidFill>
                          <a:latin typeface="宋体" pitchFamily="2" charset="-122"/>
                          <a:ea typeface="宋体" pitchFamily="2" charset="-122"/>
                        </a:rPr>
                        <a:t>个月或累计</a:t>
                      </a:r>
                      <a:r>
                        <a:rPr lang="en-US" altLang="zh-CN" sz="2000" b="0" i="0" u="none" strike="noStrike" dirty="0">
                          <a:solidFill>
                            <a:schemeClr val="tx1"/>
                          </a:solidFill>
                          <a:latin typeface="宋体" pitchFamily="2" charset="-122"/>
                          <a:ea typeface="宋体" pitchFamily="2" charset="-122"/>
                        </a:rPr>
                        <a:t>6</a:t>
                      </a:r>
                      <a:r>
                        <a:rPr lang="zh-CN" altLang="en-US" sz="2000" b="0" i="0" u="none" strike="noStrike" dirty="0">
                          <a:solidFill>
                            <a:schemeClr val="tx1"/>
                          </a:solidFill>
                          <a:latin typeface="宋体" pitchFamily="2" charset="-122"/>
                          <a:ea typeface="宋体" pitchFamily="2" charset="-122"/>
                        </a:rPr>
                        <a:t>个月零申报、负申报</a:t>
                      </a:r>
                    </a:p>
                  </a:txBody>
                  <a:tcPr marL="9525" marR="9525" marT="9525" marB="0" anchor="b"/>
                </a:tc>
                <a:tc>
                  <a:txBody>
                    <a:bodyPr/>
                    <a:lstStyle/>
                    <a:p>
                      <a:pPr algn="ctr" fontAlgn="b"/>
                      <a:r>
                        <a:rPr lang="en-US" altLang="zh-CN" sz="2000" b="0" i="0" u="none" strike="noStrike" dirty="0">
                          <a:solidFill>
                            <a:schemeClr val="tx1"/>
                          </a:solidFill>
                          <a:latin typeface="宋体" pitchFamily="2" charset="-122"/>
                          <a:ea typeface="宋体" pitchFamily="2" charset="-122"/>
                        </a:rPr>
                        <a:t>2481</a:t>
                      </a:r>
                    </a:p>
                  </a:txBody>
                  <a:tcPr marL="9525" marR="9525" marT="9525" marB="0" anchor="b"/>
                </a:tc>
                <a:tc>
                  <a:txBody>
                    <a:bodyPr/>
                    <a:lstStyle/>
                    <a:p>
                      <a:pPr algn="ctr" fontAlgn="b"/>
                      <a:r>
                        <a:rPr lang="en-US" altLang="zh-CN" sz="2000" b="0" i="0" u="none" strike="noStrike" dirty="0">
                          <a:solidFill>
                            <a:schemeClr val="bg2">
                              <a:lumMod val="50000"/>
                            </a:schemeClr>
                          </a:solidFill>
                          <a:latin typeface="宋体" pitchFamily="2" charset="-122"/>
                          <a:ea typeface="宋体" pitchFamily="2" charset="-122"/>
                        </a:rPr>
                        <a:t>1604</a:t>
                      </a:r>
                    </a:p>
                  </a:txBody>
                  <a:tcPr marL="9525" marR="9525" marT="9525" marB="0" anchor="b"/>
                </a:tc>
                <a:tc>
                  <a:txBody>
                    <a:bodyPr/>
                    <a:lstStyle/>
                    <a:p>
                      <a:pPr algn="ctr" fontAlgn="b"/>
                      <a:r>
                        <a:rPr lang="en-US" altLang="zh-CN" sz="2000" b="0" i="0" u="none" strike="noStrike" dirty="0">
                          <a:solidFill>
                            <a:schemeClr val="tx1"/>
                          </a:solidFill>
                          <a:latin typeface="宋体" pitchFamily="2" charset="-122"/>
                          <a:ea typeface="宋体" pitchFamily="2" charset="-122"/>
                        </a:rPr>
                        <a:t>64.65%</a:t>
                      </a:r>
                    </a:p>
                  </a:txBody>
                  <a:tcPr marL="9525" marR="9525" marT="9525" marB="0" anchor="b"/>
                </a:tc>
                <a:tc>
                  <a:txBody>
                    <a:bodyPr/>
                    <a:lstStyle/>
                    <a:p>
                      <a:pPr algn="ctr" fontAlgn="b"/>
                      <a:r>
                        <a:rPr lang="en-US" altLang="zh-CN" sz="2000" b="0" i="0" u="none" strike="noStrike" dirty="0">
                          <a:solidFill>
                            <a:schemeClr val="tx1"/>
                          </a:solidFill>
                          <a:latin typeface="宋体" pitchFamily="2" charset="-122"/>
                          <a:ea typeface="宋体" pitchFamily="2" charset="-122"/>
                        </a:rPr>
                        <a:t>1604</a:t>
                      </a:r>
                    </a:p>
                  </a:txBody>
                  <a:tcPr marL="9525" marR="9525" marT="9525" marB="0" anchor="b"/>
                </a:tc>
              </a:tr>
              <a:tr h="353433">
                <a:tc>
                  <a:txBody>
                    <a:bodyPr/>
                    <a:lstStyle/>
                    <a:p>
                      <a:pPr algn="l"/>
                      <a:r>
                        <a:rPr lang="en-US" altLang="zh-CN" sz="2400" dirty="0" smtClean="0">
                          <a:latin typeface="宋体" pitchFamily="2" charset="-122"/>
                          <a:ea typeface="宋体" pitchFamily="2" charset="-122"/>
                        </a:rPr>
                        <a:t>3</a:t>
                      </a:r>
                      <a:endParaRPr lang="zh-CN" altLang="en-US" sz="2400" dirty="0">
                        <a:latin typeface="宋体" pitchFamily="2" charset="-122"/>
                        <a:ea typeface="宋体" pitchFamily="2" charset="-122"/>
                      </a:endParaRPr>
                    </a:p>
                  </a:txBody>
                  <a:tcPr/>
                </a:tc>
                <a:tc>
                  <a:txBody>
                    <a:bodyPr/>
                    <a:lstStyle/>
                    <a:p>
                      <a:pPr algn="l" fontAlgn="b"/>
                      <a:r>
                        <a:rPr lang="en-US" altLang="zh-CN" sz="2000" b="0" i="0" u="none" strike="noStrike" dirty="0">
                          <a:solidFill>
                            <a:schemeClr val="tx1"/>
                          </a:solidFill>
                          <a:latin typeface="宋体" pitchFamily="2" charset="-122"/>
                          <a:ea typeface="宋体" pitchFamily="2" charset="-122"/>
                        </a:rPr>
                        <a:t>040204.</a:t>
                      </a:r>
                      <a:r>
                        <a:rPr lang="zh-CN" altLang="en-US" sz="2000" b="0" i="0" u="none" strike="noStrike" dirty="0">
                          <a:solidFill>
                            <a:schemeClr val="tx1"/>
                          </a:solidFill>
                          <a:latin typeface="宋体" pitchFamily="2" charset="-122"/>
                          <a:ea typeface="宋体" pitchFamily="2" charset="-122"/>
                        </a:rPr>
                        <a:t>不能按照国家统一的会计制度规定设置账簿，并根据合法、有效凭证核算，向税务机关提供准确税务资料的</a:t>
                      </a:r>
                    </a:p>
                  </a:txBody>
                  <a:tcPr marL="9525" marR="9525" marT="9525" marB="0" anchor="b"/>
                </a:tc>
                <a:tc>
                  <a:txBody>
                    <a:bodyPr/>
                    <a:lstStyle/>
                    <a:p>
                      <a:pPr algn="ctr" fontAlgn="b"/>
                      <a:r>
                        <a:rPr lang="en-US" altLang="zh-CN" sz="2000" b="0" i="0" u="none" strike="noStrike" dirty="0">
                          <a:solidFill>
                            <a:schemeClr val="tx1"/>
                          </a:solidFill>
                          <a:latin typeface="宋体" pitchFamily="2" charset="-122"/>
                          <a:ea typeface="宋体" pitchFamily="2" charset="-122"/>
                        </a:rPr>
                        <a:t>2481</a:t>
                      </a:r>
                    </a:p>
                  </a:txBody>
                  <a:tcPr marL="9525" marR="9525" marT="9525" marB="0" anchor="b"/>
                </a:tc>
                <a:tc>
                  <a:txBody>
                    <a:bodyPr/>
                    <a:lstStyle/>
                    <a:p>
                      <a:pPr algn="ctr" fontAlgn="b"/>
                      <a:r>
                        <a:rPr lang="en-US" altLang="zh-CN" sz="2000" b="0" i="0" u="none" strike="noStrike" dirty="0">
                          <a:solidFill>
                            <a:schemeClr val="bg2">
                              <a:lumMod val="50000"/>
                            </a:schemeClr>
                          </a:solidFill>
                          <a:latin typeface="宋体" pitchFamily="2" charset="-122"/>
                          <a:ea typeface="宋体" pitchFamily="2" charset="-122"/>
                        </a:rPr>
                        <a:t>1206</a:t>
                      </a:r>
                    </a:p>
                  </a:txBody>
                  <a:tcPr marL="9525" marR="9525" marT="9525" marB="0" anchor="b"/>
                </a:tc>
                <a:tc>
                  <a:txBody>
                    <a:bodyPr/>
                    <a:lstStyle/>
                    <a:p>
                      <a:pPr algn="ctr" fontAlgn="b"/>
                      <a:r>
                        <a:rPr lang="en-US" altLang="zh-CN" sz="2000" b="0" i="0" u="none" strike="noStrike">
                          <a:solidFill>
                            <a:schemeClr val="tx1"/>
                          </a:solidFill>
                          <a:latin typeface="宋体" pitchFamily="2" charset="-122"/>
                          <a:ea typeface="宋体" pitchFamily="2" charset="-122"/>
                        </a:rPr>
                        <a:t>48.61%</a:t>
                      </a:r>
                    </a:p>
                  </a:txBody>
                  <a:tcPr marL="9525" marR="9525" marT="9525" marB="0" anchor="b"/>
                </a:tc>
                <a:tc>
                  <a:txBody>
                    <a:bodyPr/>
                    <a:lstStyle/>
                    <a:p>
                      <a:pPr algn="ctr" fontAlgn="b"/>
                      <a:r>
                        <a:rPr lang="en-US" altLang="zh-CN" sz="2000" b="0" i="0" u="none" strike="noStrike" dirty="0">
                          <a:solidFill>
                            <a:schemeClr val="tx1"/>
                          </a:solidFill>
                          <a:latin typeface="宋体" pitchFamily="2" charset="-122"/>
                          <a:ea typeface="宋体" pitchFamily="2" charset="-122"/>
                        </a:rPr>
                        <a:t>1206</a:t>
                      </a:r>
                    </a:p>
                  </a:txBody>
                  <a:tcPr marL="9525" marR="9525" marT="9525" marB="0" anchor="b"/>
                </a:tc>
              </a:tr>
              <a:tr h="353433">
                <a:tc>
                  <a:txBody>
                    <a:bodyPr/>
                    <a:lstStyle/>
                    <a:p>
                      <a:pPr algn="l"/>
                      <a:r>
                        <a:rPr lang="en-US" altLang="zh-CN" sz="2400" dirty="0" smtClean="0">
                          <a:latin typeface="宋体" pitchFamily="2" charset="-122"/>
                          <a:ea typeface="宋体" pitchFamily="2" charset="-122"/>
                        </a:rPr>
                        <a:t>4</a:t>
                      </a:r>
                      <a:endParaRPr lang="zh-CN" altLang="en-US" sz="2400" dirty="0">
                        <a:latin typeface="宋体" pitchFamily="2" charset="-122"/>
                        <a:ea typeface="宋体" pitchFamily="2" charset="-122"/>
                      </a:endParaRPr>
                    </a:p>
                  </a:txBody>
                  <a:tcPr/>
                </a:tc>
                <a:tc>
                  <a:txBody>
                    <a:bodyPr/>
                    <a:lstStyle/>
                    <a:p>
                      <a:pPr algn="l" fontAlgn="b"/>
                      <a:r>
                        <a:rPr lang="en-US" altLang="zh-CN" sz="2000" b="0" i="0" u="none" strike="noStrike" dirty="0">
                          <a:solidFill>
                            <a:schemeClr val="tx1"/>
                          </a:solidFill>
                          <a:latin typeface="宋体" pitchFamily="2" charset="-122"/>
                          <a:ea typeface="宋体" pitchFamily="2" charset="-122"/>
                        </a:rPr>
                        <a:t>010105.</a:t>
                      </a:r>
                      <a:r>
                        <a:rPr lang="zh-CN" altLang="en-US" sz="2000" b="0" i="0" u="none" strike="noStrike" dirty="0">
                          <a:solidFill>
                            <a:schemeClr val="tx1"/>
                          </a:solidFill>
                          <a:latin typeface="宋体" pitchFamily="2" charset="-122"/>
                          <a:ea typeface="宋体" pitchFamily="2" charset="-122"/>
                        </a:rPr>
                        <a:t>自纳税人向税务机关办理纳税申报之日起不足</a:t>
                      </a:r>
                      <a:r>
                        <a:rPr lang="en-US" altLang="zh-CN" sz="2000" b="0" i="0" u="none" strike="noStrike" dirty="0">
                          <a:solidFill>
                            <a:schemeClr val="tx1"/>
                          </a:solidFill>
                          <a:latin typeface="宋体" pitchFamily="2" charset="-122"/>
                          <a:ea typeface="宋体" pitchFamily="2" charset="-122"/>
                        </a:rPr>
                        <a:t>3</a:t>
                      </a:r>
                      <a:r>
                        <a:rPr lang="zh-CN" altLang="en-US" sz="2000" b="0" i="0" u="none" strike="noStrike" dirty="0">
                          <a:solidFill>
                            <a:schemeClr val="tx1"/>
                          </a:solidFill>
                          <a:latin typeface="宋体" pitchFamily="2" charset="-122"/>
                          <a:ea typeface="宋体" pitchFamily="2" charset="-122"/>
                        </a:rPr>
                        <a:t>年的</a:t>
                      </a:r>
                    </a:p>
                  </a:txBody>
                  <a:tcPr marL="9525" marR="9525" marT="9525" marB="0" anchor="b"/>
                </a:tc>
                <a:tc>
                  <a:txBody>
                    <a:bodyPr/>
                    <a:lstStyle/>
                    <a:p>
                      <a:pPr algn="ctr" fontAlgn="b"/>
                      <a:r>
                        <a:rPr lang="en-US" altLang="zh-CN" sz="2000" b="0" i="0" u="none" strike="noStrike">
                          <a:solidFill>
                            <a:schemeClr val="tx1"/>
                          </a:solidFill>
                          <a:latin typeface="宋体" pitchFamily="2" charset="-122"/>
                          <a:ea typeface="宋体" pitchFamily="2" charset="-122"/>
                        </a:rPr>
                        <a:t>2481</a:t>
                      </a:r>
                    </a:p>
                  </a:txBody>
                  <a:tcPr marL="9525" marR="9525" marT="9525" marB="0" anchor="b"/>
                </a:tc>
                <a:tc>
                  <a:txBody>
                    <a:bodyPr/>
                    <a:lstStyle/>
                    <a:p>
                      <a:pPr algn="ctr" fontAlgn="b"/>
                      <a:r>
                        <a:rPr lang="en-US" altLang="zh-CN" sz="2000" b="0" i="0" u="none" strike="noStrike" dirty="0">
                          <a:solidFill>
                            <a:schemeClr val="bg2">
                              <a:lumMod val="50000"/>
                            </a:schemeClr>
                          </a:solidFill>
                          <a:latin typeface="宋体" pitchFamily="2" charset="-122"/>
                          <a:ea typeface="宋体" pitchFamily="2" charset="-122"/>
                        </a:rPr>
                        <a:t>942</a:t>
                      </a:r>
                    </a:p>
                  </a:txBody>
                  <a:tcPr marL="9525" marR="9525" marT="9525" marB="0" anchor="b"/>
                </a:tc>
                <a:tc>
                  <a:txBody>
                    <a:bodyPr/>
                    <a:lstStyle/>
                    <a:p>
                      <a:pPr algn="ctr" fontAlgn="b"/>
                      <a:r>
                        <a:rPr lang="en-US" altLang="zh-CN" sz="2000" b="0" i="0" u="none" strike="noStrike" dirty="0">
                          <a:solidFill>
                            <a:schemeClr val="tx1"/>
                          </a:solidFill>
                          <a:latin typeface="宋体" pitchFamily="2" charset="-122"/>
                          <a:ea typeface="宋体" pitchFamily="2" charset="-122"/>
                        </a:rPr>
                        <a:t>37.97%</a:t>
                      </a:r>
                    </a:p>
                  </a:txBody>
                  <a:tcPr marL="9525" marR="9525" marT="9525" marB="0" anchor="b"/>
                </a:tc>
                <a:tc>
                  <a:txBody>
                    <a:bodyPr/>
                    <a:lstStyle/>
                    <a:p>
                      <a:pPr algn="ctr" fontAlgn="b"/>
                      <a:r>
                        <a:rPr lang="en-US" altLang="zh-CN" sz="2000" b="0" i="0" u="none" strike="noStrike" dirty="0">
                          <a:solidFill>
                            <a:schemeClr val="tx1"/>
                          </a:solidFill>
                          <a:latin typeface="宋体" pitchFamily="2" charset="-122"/>
                          <a:ea typeface="宋体" pitchFamily="2" charset="-122"/>
                        </a:rPr>
                        <a:t>942</a:t>
                      </a:r>
                    </a:p>
                  </a:txBody>
                  <a:tcPr marL="9525" marR="9525" marT="9525" marB="0" anchor="b"/>
                </a:tc>
              </a:tr>
              <a:tr h="353433">
                <a:tc>
                  <a:txBody>
                    <a:bodyPr/>
                    <a:lstStyle/>
                    <a:p>
                      <a:pPr algn="l"/>
                      <a:r>
                        <a:rPr lang="en-US" altLang="zh-CN" sz="2400" dirty="0" smtClean="0">
                          <a:latin typeface="宋体" pitchFamily="2" charset="-122"/>
                          <a:ea typeface="宋体" pitchFamily="2" charset="-122"/>
                        </a:rPr>
                        <a:t>5</a:t>
                      </a:r>
                      <a:endParaRPr lang="zh-CN" altLang="en-US" sz="2400" dirty="0">
                        <a:latin typeface="宋体" pitchFamily="2" charset="-122"/>
                        <a:ea typeface="宋体" pitchFamily="2" charset="-122"/>
                      </a:endParaRPr>
                    </a:p>
                  </a:txBody>
                  <a:tcPr/>
                </a:tc>
                <a:tc>
                  <a:txBody>
                    <a:bodyPr/>
                    <a:lstStyle/>
                    <a:p>
                      <a:pPr algn="l" fontAlgn="b"/>
                      <a:r>
                        <a:rPr lang="en-US" altLang="zh-CN" sz="2000" b="0" i="0" u="none" strike="noStrike" dirty="0">
                          <a:solidFill>
                            <a:schemeClr val="tx1"/>
                          </a:solidFill>
                          <a:latin typeface="宋体" pitchFamily="2" charset="-122"/>
                          <a:ea typeface="宋体" pitchFamily="2" charset="-122"/>
                        </a:rPr>
                        <a:t>010501.</a:t>
                      </a:r>
                      <a:r>
                        <a:rPr lang="zh-CN" altLang="en-US" sz="2000" b="0" i="0" u="none" strike="noStrike" dirty="0">
                          <a:solidFill>
                            <a:schemeClr val="tx1"/>
                          </a:solidFill>
                          <a:latin typeface="宋体" pitchFamily="2" charset="-122"/>
                          <a:ea typeface="宋体" pitchFamily="2" charset="-122"/>
                        </a:rPr>
                        <a:t>未按规定时限报送财务会计制度或财务处理办法（按次计算）</a:t>
                      </a:r>
                    </a:p>
                  </a:txBody>
                  <a:tcPr marL="9525" marR="9525" marT="9525" marB="0" anchor="b"/>
                </a:tc>
                <a:tc>
                  <a:txBody>
                    <a:bodyPr/>
                    <a:lstStyle/>
                    <a:p>
                      <a:pPr algn="ctr" fontAlgn="b"/>
                      <a:r>
                        <a:rPr lang="en-US" altLang="zh-CN" sz="2000" b="0" i="0" u="none" strike="noStrike" dirty="0">
                          <a:solidFill>
                            <a:schemeClr val="tx1"/>
                          </a:solidFill>
                          <a:latin typeface="宋体" pitchFamily="2" charset="-122"/>
                          <a:ea typeface="宋体" pitchFamily="2" charset="-122"/>
                        </a:rPr>
                        <a:t>2481</a:t>
                      </a:r>
                    </a:p>
                  </a:txBody>
                  <a:tcPr marL="9525" marR="9525" marT="9525" marB="0" anchor="b"/>
                </a:tc>
                <a:tc>
                  <a:txBody>
                    <a:bodyPr/>
                    <a:lstStyle/>
                    <a:p>
                      <a:pPr algn="ctr" fontAlgn="b"/>
                      <a:r>
                        <a:rPr lang="en-US" altLang="zh-CN" sz="2000" b="0" i="0" u="none" strike="noStrike" dirty="0">
                          <a:solidFill>
                            <a:schemeClr val="bg2">
                              <a:lumMod val="50000"/>
                            </a:schemeClr>
                          </a:solidFill>
                          <a:latin typeface="宋体" pitchFamily="2" charset="-122"/>
                          <a:ea typeface="宋体" pitchFamily="2" charset="-122"/>
                        </a:rPr>
                        <a:t>932</a:t>
                      </a:r>
                    </a:p>
                  </a:txBody>
                  <a:tcPr marL="9525" marR="9525" marT="9525" marB="0" anchor="b"/>
                </a:tc>
                <a:tc>
                  <a:txBody>
                    <a:bodyPr/>
                    <a:lstStyle/>
                    <a:p>
                      <a:pPr algn="ctr" fontAlgn="b"/>
                      <a:r>
                        <a:rPr lang="en-US" altLang="zh-CN" sz="2000" b="0" i="0" u="none" strike="noStrike" dirty="0">
                          <a:solidFill>
                            <a:schemeClr val="tx1"/>
                          </a:solidFill>
                          <a:latin typeface="宋体" pitchFamily="2" charset="-122"/>
                          <a:ea typeface="宋体" pitchFamily="2" charset="-122"/>
                        </a:rPr>
                        <a:t>37.57%</a:t>
                      </a:r>
                    </a:p>
                  </a:txBody>
                  <a:tcPr marL="9525" marR="9525" marT="9525" marB="0" anchor="b"/>
                </a:tc>
                <a:tc>
                  <a:txBody>
                    <a:bodyPr/>
                    <a:lstStyle/>
                    <a:p>
                      <a:pPr algn="ctr" fontAlgn="b"/>
                      <a:r>
                        <a:rPr lang="en-US" altLang="zh-CN" sz="2000" b="0" i="0" u="none" strike="noStrike" dirty="0">
                          <a:solidFill>
                            <a:schemeClr val="tx1"/>
                          </a:solidFill>
                          <a:latin typeface="宋体" pitchFamily="2" charset="-122"/>
                          <a:ea typeface="宋体" pitchFamily="2" charset="-122"/>
                        </a:rPr>
                        <a:t>932</a:t>
                      </a:r>
                    </a:p>
                  </a:txBody>
                  <a:tcPr marL="9525" marR="9525" marT="9525" marB="0" anchor="b"/>
                </a:tc>
              </a:tr>
              <a:tr h="353433">
                <a:tc>
                  <a:txBody>
                    <a:bodyPr/>
                    <a:lstStyle/>
                    <a:p>
                      <a:pPr algn="l"/>
                      <a:r>
                        <a:rPr lang="en-US" altLang="zh-CN" sz="2400" dirty="0" smtClean="0">
                          <a:latin typeface="宋体" pitchFamily="2" charset="-122"/>
                          <a:ea typeface="宋体" pitchFamily="2" charset="-122"/>
                        </a:rPr>
                        <a:t>6</a:t>
                      </a:r>
                      <a:endParaRPr lang="zh-CN" altLang="en-US" sz="2400" dirty="0">
                        <a:latin typeface="宋体" pitchFamily="2" charset="-122"/>
                        <a:ea typeface="宋体" pitchFamily="2" charset="-122"/>
                      </a:endParaRPr>
                    </a:p>
                  </a:txBody>
                  <a:tcPr/>
                </a:tc>
                <a:tc>
                  <a:txBody>
                    <a:bodyPr/>
                    <a:lstStyle/>
                    <a:p>
                      <a:pPr algn="l" fontAlgn="b"/>
                      <a:r>
                        <a:rPr lang="en-US" altLang="zh-CN" sz="2000" b="0" i="0" u="none" strike="noStrike" dirty="0">
                          <a:solidFill>
                            <a:srgbClr val="000000"/>
                          </a:solidFill>
                          <a:latin typeface="宋体" pitchFamily="2" charset="-122"/>
                          <a:ea typeface="宋体" pitchFamily="2" charset="-122"/>
                        </a:rPr>
                        <a:t>100208.</a:t>
                      </a:r>
                      <a:r>
                        <a:rPr lang="zh-CN" altLang="en-US" sz="2000" b="0" i="0" u="none" strike="noStrike" dirty="0">
                          <a:solidFill>
                            <a:srgbClr val="000000"/>
                          </a:solidFill>
                          <a:latin typeface="宋体" pitchFamily="2" charset="-122"/>
                          <a:ea typeface="宋体" pitchFamily="2" charset="-122"/>
                        </a:rPr>
                        <a:t>评价年度内无主营业务收入</a:t>
                      </a:r>
                    </a:p>
                  </a:txBody>
                  <a:tcPr marL="9525" marR="9525" marT="9525" marB="0" anchor="b"/>
                </a:tc>
                <a:tc>
                  <a:txBody>
                    <a:bodyPr/>
                    <a:lstStyle/>
                    <a:p>
                      <a:pPr algn="ctr" fontAlgn="b"/>
                      <a:r>
                        <a:rPr lang="en-US" altLang="zh-CN" sz="2000" b="0" i="0" u="none" strike="noStrike" dirty="0">
                          <a:solidFill>
                            <a:srgbClr val="000000"/>
                          </a:solidFill>
                          <a:latin typeface="宋体" pitchFamily="2" charset="-122"/>
                          <a:ea typeface="宋体" pitchFamily="2" charset="-122"/>
                        </a:rPr>
                        <a:t>2481</a:t>
                      </a:r>
                    </a:p>
                  </a:txBody>
                  <a:tcPr marL="9525" marR="9525" marT="9525" marB="0" anchor="b"/>
                </a:tc>
                <a:tc>
                  <a:txBody>
                    <a:bodyPr/>
                    <a:lstStyle/>
                    <a:p>
                      <a:pPr algn="ctr" fontAlgn="b"/>
                      <a:r>
                        <a:rPr lang="en-US" altLang="zh-CN" sz="2000" b="0" i="0" u="none" strike="noStrike" dirty="0">
                          <a:solidFill>
                            <a:schemeClr val="bg2">
                              <a:lumMod val="50000"/>
                            </a:schemeClr>
                          </a:solidFill>
                          <a:latin typeface="宋体" pitchFamily="2" charset="-122"/>
                          <a:ea typeface="宋体" pitchFamily="2" charset="-122"/>
                        </a:rPr>
                        <a:t>880</a:t>
                      </a:r>
                    </a:p>
                  </a:txBody>
                  <a:tcPr marL="9525" marR="9525" marT="9525" marB="0" anchor="b"/>
                </a:tc>
                <a:tc>
                  <a:txBody>
                    <a:bodyPr/>
                    <a:lstStyle/>
                    <a:p>
                      <a:pPr algn="ctr" fontAlgn="b"/>
                      <a:r>
                        <a:rPr lang="en-US" altLang="zh-CN" sz="2000" b="0" i="0" u="none" strike="noStrike" dirty="0">
                          <a:solidFill>
                            <a:srgbClr val="000000"/>
                          </a:solidFill>
                          <a:latin typeface="宋体" pitchFamily="2" charset="-122"/>
                          <a:ea typeface="宋体" pitchFamily="2" charset="-122"/>
                        </a:rPr>
                        <a:t>35.47%</a:t>
                      </a:r>
                    </a:p>
                  </a:txBody>
                  <a:tcPr marL="9525" marR="9525" marT="9525" marB="0" anchor="b"/>
                </a:tc>
                <a:tc>
                  <a:txBody>
                    <a:bodyPr/>
                    <a:lstStyle/>
                    <a:p>
                      <a:pPr algn="ctr" fontAlgn="b"/>
                      <a:r>
                        <a:rPr lang="en-US" altLang="zh-CN" sz="2000" b="0" i="0" u="none" strike="noStrike" dirty="0">
                          <a:solidFill>
                            <a:schemeClr val="tx1"/>
                          </a:solidFill>
                          <a:latin typeface="宋体" pitchFamily="2" charset="-122"/>
                          <a:ea typeface="宋体" pitchFamily="2" charset="-122"/>
                        </a:rPr>
                        <a:t>880</a:t>
                      </a:r>
                    </a:p>
                  </a:txBody>
                  <a:tcPr marL="9525" marR="9525" marT="9525" marB="0" anchor="b"/>
                </a:tc>
              </a:tr>
            </a:tbl>
          </a:graphicData>
        </a:graphic>
      </p:graphicFrame>
      <p:sp>
        <p:nvSpPr>
          <p:cNvPr id="11" name="TextBox 10"/>
          <p:cNvSpPr txBox="1"/>
          <p:nvPr/>
        </p:nvSpPr>
        <p:spPr>
          <a:xfrm>
            <a:off x="3842658" y="1794823"/>
            <a:ext cx="6150428" cy="525657"/>
          </a:xfrm>
          <a:prstGeom prst="rect">
            <a:avLst/>
          </a:prstGeom>
          <a:noFill/>
        </p:spPr>
        <p:txBody>
          <a:bodyPr wrap="square" rtlCol="0">
            <a:spAutoFit/>
          </a:bodyPr>
          <a:lstStyle/>
          <a:p>
            <a:pPr>
              <a:lnSpc>
                <a:spcPct val="130000"/>
              </a:lnSpc>
              <a:spcBef>
                <a:spcPts val="600"/>
              </a:spcBef>
            </a:pPr>
            <a:r>
              <a:rPr lang="zh-CN" altLang="en-US" sz="2400" b="1" kern="0" dirty="0" smtClean="0">
                <a:latin typeface="微软雅黑" panose="020B0503020204020204" pitchFamily="34" charset="-122"/>
                <a:ea typeface="微软雅黑" panose="020B0503020204020204" pitchFamily="34" charset="-122"/>
                <a:cs typeface="+mn-ea"/>
                <a:sym typeface="+mn-lt"/>
              </a:rPr>
              <a:t>交城县</a:t>
            </a:r>
            <a:r>
              <a:rPr lang="en-US" altLang="zh-CN" sz="2400" b="1" kern="0" dirty="0" smtClean="0">
                <a:latin typeface="微软雅黑" panose="020B0503020204020204" pitchFamily="34" charset="-122"/>
                <a:ea typeface="微软雅黑" panose="020B0503020204020204" pitchFamily="34" charset="-122"/>
                <a:cs typeface="+mn-ea"/>
                <a:sym typeface="+mn-lt"/>
              </a:rPr>
              <a:t>2019</a:t>
            </a:r>
            <a:r>
              <a:rPr lang="zh-CN" altLang="en-US" sz="2400" b="1" kern="0" dirty="0" smtClean="0">
                <a:latin typeface="微软雅黑" panose="020B0503020204020204" pitchFamily="34" charset="-122"/>
                <a:ea typeface="微软雅黑" panose="020B0503020204020204" pitchFamily="34" charset="-122"/>
                <a:cs typeface="+mn-ea"/>
                <a:sym typeface="+mn-lt"/>
              </a:rPr>
              <a:t>年度纳税信用指标扣分情况统计</a:t>
            </a:r>
            <a:endParaRPr lang="zh-CN" altLang="en-US" sz="2400" b="1" kern="0" dirty="0">
              <a:latin typeface="微软雅黑" panose="020B0503020204020204" pitchFamily="34" charset="-122"/>
              <a:ea typeface="微软雅黑" panose="020B0503020204020204" pitchFamily="34" charset="-122"/>
              <a:cs typeface="+mn-ea"/>
              <a:sym typeface="+mn-lt"/>
            </a:endParaRPr>
          </a:p>
        </p:txBody>
      </p:sp>
    </p:spTree>
    <p:extLst>
      <p:ext uri="{BB962C8B-B14F-4D97-AF65-F5344CB8AC3E}">
        <p14:creationId xmlns:p14="http://schemas.microsoft.com/office/powerpoint/2010/main" xmlns="" val="83108359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8"/>
          <p:cNvSpPr txBox="1"/>
          <p:nvPr/>
        </p:nvSpPr>
        <p:spPr>
          <a:xfrm>
            <a:off x="7978115" y="3726297"/>
            <a:ext cx="2517668" cy="34509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400" dirty="0" smtClean="0">
                <a:solidFill>
                  <a:schemeClr val="tx1">
                    <a:lumMod val="75000"/>
                    <a:lumOff val="25000"/>
                  </a:schemeClr>
                </a:solidFill>
                <a:latin typeface="+mn-ea"/>
              </a:rPr>
              <a:t>。</a:t>
            </a:r>
            <a:endParaRPr lang="zh-CN" altLang="en-US" sz="1400" dirty="0">
              <a:solidFill>
                <a:schemeClr val="tx1">
                  <a:lumMod val="75000"/>
                  <a:lumOff val="25000"/>
                </a:schemeClr>
              </a:solidFill>
              <a:latin typeface="+mn-ea"/>
            </a:endParaRPr>
          </a:p>
        </p:txBody>
      </p:sp>
      <p:sp>
        <p:nvSpPr>
          <p:cNvPr id="13" name="矩形 12"/>
          <p:cNvSpPr/>
          <p:nvPr/>
        </p:nvSpPr>
        <p:spPr>
          <a:xfrm>
            <a:off x="2401650" y="2675466"/>
            <a:ext cx="8094133" cy="800219"/>
          </a:xfrm>
          <a:prstGeom prst="rect">
            <a:avLst/>
          </a:prstGeom>
        </p:spPr>
        <p:txBody>
          <a:bodyPr wrap="square">
            <a:spAutoFit/>
          </a:bodyPr>
          <a:lstStyle/>
          <a:p>
            <a:r>
              <a:rPr lang="zh-CN" altLang="en-US" sz="2800" dirty="0" smtClean="0"/>
              <a:t/>
            </a:r>
            <a:br>
              <a:rPr lang="zh-CN" altLang="en-US" sz="2800" dirty="0" smtClean="0"/>
            </a:br>
            <a:endParaRPr lang="zh-CN" altLang="en-US" dirty="0"/>
          </a:p>
        </p:txBody>
      </p:sp>
      <p:sp>
        <p:nvSpPr>
          <p:cNvPr id="7" name="TextBox 6"/>
          <p:cNvSpPr txBox="1"/>
          <p:nvPr/>
        </p:nvSpPr>
        <p:spPr>
          <a:xfrm>
            <a:off x="3865544" y="457200"/>
            <a:ext cx="4875686" cy="1186159"/>
          </a:xfrm>
          <a:prstGeom prst="rect">
            <a:avLst/>
          </a:prstGeom>
          <a:noFill/>
        </p:spPr>
        <p:txBody>
          <a:bodyPr wrap="square" rtlCol="0">
            <a:spAutoFit/>
          </a:bodyPr>
          <a:lstStyle/>
          <a:p>
            <a:pPr>
              <a:lnSpc>
                <a:spcPct val="130000"/>
              </a:lnSpc>
              <a:spcBef>
                <a:spcPts val="600"/>
              </a:spcBef>
            </a:pPr>
            <a:r>
              <a:rPr lang="zh-CN" altLang="en-US" sz="4000" b="1" kern="0" dirty="0" smtClean="0">
                <a:latin typeface="微软雅黑" panose="020B0503020204020204" pitchFamily="34" charset="-122"/>
                <a:ea typeface="微软雅黑" panose="020B0503020204020204" pitchFamily="34" charset="-122"/>
                <a:cs typeface="+mn-ea"/>
                <a:sym typeface="+mn-lt"/>
              </a:rPr>
              <a:t>纳税信用评价指标</a:t>
            </a:r>
          </a:p>
          <a:p>
            <a:pPr>
              <a:lnSpc>
                <a:spcPct val="130000"/>
              </a:lnSpc>
              <a:spcBef>
                <a:spcPts val="600"/>
              </a:spcBef>
            </a:pPr>
            <a:endParaRPr lang="zh-CN" altLang="en-US" sz="1200" kern="0" dirty="0">
              <a:latin typeface="微软雅黑" panose="020B0503020204020204" pitchFamily="34" charset="-122"/>
              <a:ea typeface="微软雅黑" panose="020B0503020204020204" pitchFamily="34" charset="-122"/>
              <a:cs typeface="+mn-ea"/>
              <a:sym typeface="+mn-lt"/>
            </a:endParaRPr>
          </a:p>
        </p:txBody>
      </p:sp>
      <p:sp>
        <p:nvSpPr>
          <p:cNvPr id="8" name="TextBox 7"/>
          <p:cNvSpPr txBox="1"/>
          <p:nvPr/>
        </p:nvSpPr>
        <p:spPr>
          <a:xfrm>
            <a:off x="3048000" y="1491343"/>
            <a:ext cx="6760029" cy="572464"/>
          </a:xfrm>
          <a:prstGeom prst="rect">
            <a:avLst/>
          </a:prstGeom>
          <a:noFill/>
        </p:spPr>
        <p:txBody>
          <a:bodyPr wrap="square" rtlCol="0">
            <a:spAutoFit/>
          </a:bodyPr>
          <a:lstStyle/>
          <a:p>
            <a:pPr>
              <a:lnSpc>
                <a:spcPct val="130000"/>
              </a:lnSpc>
              <a:spcBef>
                <a:spcPts val="600"/>
              </a:spcBef>
            </a:pPr>
            <a:r>
              <a:rPr lang="zh-CN" altLang="en-US" sz="2400" b="1" kern="0" dirty="0" smtClean="0">
                <a:latin typeface="微软雅黑" panose="020B0503020204020204" pitchFamily="34" charset="-122"/>
                <a:ea typeface="微软雅黑" panose="020B0503020204020204" pitchFamily="34" charset="-122"/>
                <a:cs typeface="+mn-ea"/>
                <a:sym typeface="+mn-lt"/>
              </a:rPr>
              <a:t>交城县</a:t>
            </a:r>
            <a:r>
              <a:rPr lang="en-US" altLang="zh-CN" sz="2400" b="1" kern="0" dirty="0" smtClean="0">
                <a:latin typeface="微软雅黑" panose="020B0503020204020204" pitchFamily="34" charset="-122"/>
                <a:ea typeface="微软雅黑" panose="020B0503020204020204" pitchFamily="34" charset="-122"/>
                <a:cs typeface="+mn-ea"/>
                <a:sym typeface="+mn-lt"/>
              </a:rPr>
              <a:t>2019</a:t>
            </a:r>
            <a:r>
              <a:rPr lang="zh-CN" altLang="en-US" sz="2400" b="1" kern="0" dirty="0" smtClean="0">
                <a:latin typeface="微软雅黑" panose="020B0503020204020204" pitchFamily="34" charset="-122"/>
                <a:ea typeface="微软雅黑" panose="020B0503020204020204" pitchFamily="34" charset="-122"/>
                <a:cs typeface="+mn-ea"/>
                <a:sym typeface="+mn-lt"/>
              </a:rPr>
              <a:t>年度纳税信用评价直接评</a:t>
            </a:r>
            <a:r>
              <a:rPr lang="en-US" altLang="zh-CN" sz="2400" b="1" kern="0" dirty="0" smtClean="0">
                <a:latin typeface="微软雅黑" panose="020B0503020204020204" pitchFamily="34" charset="-122"/>
                <a:ea typeface="微软雅黑" panose="020B0503020204020204" pitchFamily="34" charset="-122"/>
                <a:cs typeface="+mn-ea"/>
                <a:sym typeface="+mn-lt"/>
              </a:rPr>
              <a:t>D</a:t>
            </a:r>
            <a:r>
              <a:rPr lang="zh-CN" altLang="en-US" sz="2400" b="1" kern="0" dirty="0" smtClean="0">
                <a:latin typeface="微软雅黑" panose="020B0503020204020204" pitchFamily="34" charset="-122"/>
                <a:ea typeface="微软雅黑" panose="020B0503020204020204" pitchFamily="34" charset="-122"/>
                <a:cs typeface="+mn-ea"/>
                <a:sym typeface="+mn-lt"/>
              </a:rPr>
              <a:t>原因统计</a:t>
            </a:r>
            <a:endParaRPr lang="zh-CN" altLang="en-US" sz="2400" b="1" kern="0" dirty="0">
              <a:latin typeface="微软雅黑" panose="020B0503020204020204" pitchFamily="34" charset="-122"/>
              <a:ea typeface="微软雅黑" panose="020B0503020204020204" pitchFamily="34" charset="-122"/>
              <a:cs typeface="+mn-ea"/>
              <a:sym typeface="+mn-lt"/>
            </a:endParaRPr>
          </a:p>
        </p:txBody>
      </p:sp>
      <p:graphicFrame>
        <p:nvGraphicFramePr>
          <p:cNvPr id="9" name="表格 8"/>
          <p:cNvGraphicFramePr>
            <a:graphicFrameLocks noGrp="1"/>
          </p:cNvGraphicFramePr>
          <p:nvPr/>
        </p:nvGraphicFramePr>
        <p:xfrm>
          <a:off x="881742" y="2221780"/>
          <a:ext cx="10472057" cy="4032291"/>
        </p:xfrm>
        <a:graphic>
          <a:graphicData uri="http://schemas.openxmlformats.org/drawingml/2006/table">
            <a:tbl>
              <a:tblPr firstRow="1" bandRow="1">
                <a:tableStyleId>{5C22544A-7EE6-4342-B048-85BDC9FD1C3A}</a:tableStyleId>
              </a:tblPr>
              <a:tblGrid>
                <a:gridCol w="861109"/>
                <a:gridCol w="6231813"/>
                <a:gridCol w="1554892"/>
                <a:gridCol w="1824243"/>
              </a:tblGrid>
              <a:tr h="569572">
                <a:tc>
                  <a:txBody>
                    <a:bodyPr/>
                    <a:lstStyle/>
                    <a:p>
                      <a:pPr algn="ctr" fontAlgn="ctr"/>
                      <a:r>
                        <a:rPr lang="zh-CN" altLang="en-US" sz="1600" b="1" i="0" u="none" strike="noStrike" dirty="0">
                          <a:solidFill>
                            <a:srgbClr val="000000"/>
                          </a:solidFill>
                          <a:latin typeface="Calibri"/>
                        </a:rPr>
                        <a:t>评价户数</a:t>
                      </a:r>
                    </a:p>
                  </a:txBody>
                  <a:tcPr marL="9525" marR="9525" marT="9525" marB="0" anchor="ctr"/>
                </a:tc>
                <a:tc>
                  <a:txBody>
                    <a:bodyPr/>
                    <a:lstStyle/>
                    <a:p>
                      <a:pPr algn="ctr" fontAlgn="ctr"/>
                      <a:r>
                        <a:rPr lang="zh-CN" altLang="en-US" sz="1600" b="1" i="0" u="none" strike="noStrike" dirty="0">
                          <a:solidFill>
                            <a:srgbClr val="000000"/>
                          </a:solidFill>
                          <a:latin typeface="Calibri"/>
                        </a:rPr>
                        <a:t>直接评</a:t>
                      </a:r>
                      <a:r>
                        <a:rPr lang="en-US" sz="1600" b="1" i="0" u="none" strike="noStrike" dirty="0">
                          <a:solidFill>
                            <a:srgbClr val="000000"/>
                          </a:solidFill>
                          <a:latin typeface="Calibri"/>
                        </a:rPr>
                        <a:t>D</a:t>
                      </a:r>
                      <a:r>
                        <a:rPr lang="zh-CN" altLang="en-US" sz="1600" b="1" i="0" u="none" strike="noStrike" dirty="0">
                          <a:solidFill>
                            <a:srgbClr val="000000"/>
                          </a:solidFill>
                          <a:latin typeface="Calibri"/>
                        </a:rPr>
                        <a:t>原因</a:t>
                      </a:r>
                    </a:p>
                  </a:txBody>
                  <a:tcPr marL="9525" marR="9525" marT="9525" marB="0" anchor="ctr"/>
                </a:tc>
                <a:tc>
                  <a:txBody>
                    <a:bodyPr/>
                    <a:lstStyle/>
                    <a:p>
                      <a:pPr algn="ctr" fontAlgn="ctr"/>
                      <a:r>
                        <a:rPr lang="zh-CN" altLang="en-US" sz="1600" b="1" i="0" u="none" strike="noStrike">
                          <a:solidFill>
                            <a:srgbClr val="000000"/>
                          </a:solidFill>
                          <a:latin typeface="Calibri"/>
                        </a:rPr>
                        <a:t>直接评</a:t>
                      </a:r>
                      <a:r>
                        <a:rPr lang="en-US" sz="1600" b="1" i="0" u="none" strike="noStrike">
                          <a:solidFill>
                            <a:srgbClr val="000000"/>
                          </a:solidFill>
                          <a:latin typeface="Calibri"/>
                        </a:rPr>
                        <a:t>D</a:t>
                      </a:r>
                      <a:r>
                        <a:rPr lang="zh-CN" altLang="en-US" sz="1600" b="1" i="0" u="none" strike="noStrike">
                          <a:solidFill>
                            <a:srgbClr val="000000"/>
                          </a:solidFill>
                          <a:latin typeface="Calibri"/>
                        </a:rPr>
                        <a:t>户数</a:t>
                      </a:r>
                    </a:p>
                  </a:txBody>
                  <a:tcPr marL="9525" marR="9525" marT="9525" marB="0" anchor="ctr"/>
                </a:tc>
                <a:tc>
                  <a:txBody>
                    <a:bodyPr/>
                    <a:lstStyle/>
                    <a:p>
                      <a:pPr algn="ctr" fontAlgn="ctr"/>
                      <a:r>
                        <a:rPr lang="zh-CN" altLang="en-US" sz="1600" b="1" i="0" u="none" strike="noStrike">
                          <a:solidFill>
                            <a:srgbClr val="000000"/>
                          </a:solidFill>
                          <a:latin typeface="Calibri"/>
                        </a:rPr>
                        <a:t>直接评</a:t>
                      </a:r>
                      <a:r>
                        <a:rPr lang="en-US" sz="1600" b="1" i="0" u="none" strike="noStrike">
                          <a:solidFill>
                            <a:srgbClr val="000000"/>
                          </a:solidFill>
                          <a:latin typeface="Calibri"/>
                        </a:rPr>
                        <a:t>D</a:t>
                      </a:r>
                      <a:r>
                        <a:rPr lang="zh-CN" altLang="en-US" sz="1600" b="1" i="0" u="none" strike="noStrike">
                          <a:solidFill>
                            <a:srgbClr val="000000"/>
                          </a:solidFill>
                          <a:latin typeface="Calibri"/>
                        </a:rPr>
                        <a:t>户数占比</a:t>
                      </a:r>
                    </a:p>
                  </a:txBody>
                  <a:tcPr marL="9525" marR="9525" marT="9525" marB="0" anchor="ctr"/>
                </a:tc>
              </a:tr>
              <a:tr h="321962">
                <a:tc>
                  <a:txBody>
                    <a:bodyPr/>
                    <a:lstStyle/>
                    <a:p>
                      <a:pPr algn="ctr" fontAlgn="ctr"/>
                      <a:r>
                        <a:rPr lang="en-US" altLang="zh-CN" sz="1600" b="1" i="0" u="none" strike="noStrike" dirty="0">
                          <a:solidFill>
                            <a:srgbClr val="000000"/>
                          </a:solidFill>
                          <a:latin typeface="Calibri"/>
                        </a:rPr>
                        <a:t>1</a:t>
                      </a:r>
                    </a:p>
                  </a:txBody>
                  <a:tcPr marL="9525" marR="9525" marT="9525" marB="0" anchor="ctr"/>
                </a:tc>
                <a:tc>
                  <a:txBody>
                    <a:bodyPr/>
                    <a:lstStyle/>
                    <a:p>
                      <a:pPr algn="ctr" fontAlgn="ctr"/>
                      <a:r>
                        <a:rPr lang="en-US" altLang="zh-CN" sz="1600" b="1" i="0" u="none" strike="noStrike">
                          <a:solidFill>
                            <a:srgbClr val="000000"/>
                          </a:solidFill>
                          <a:latin typeface="Calibri"/>
                        </a:rPr>
                        <a:t>2</a:t>
                      </a:r>
                    </a:p>
                  </a:txBody>
                  <a:tcPr marL="9525" marR="9525" marT="9525" marB="0" anchor="ctr"/>
                </a:tc>
                <a:tc>
                  <a:txBody>
                    <a:bodyPr/>
                    <a:lstStyle/>
                    <a:p>
                      <a:pPr algn="ctr" fontAlgn="ctr"/>
                      <a:r>
                        <a:rPr lang="en-US" altLang="zh-CN" sz="1600" b="1" i="0" u="none" strike="noStrike" dirty="0">
                          <a:solidFill>
                            <a:srgbClr val="000000"/>
                          </a:solidFill>
                          <a:latin typeface="Calibri"/>
                        </a:rPr>
                        <a:t>3</a:t>
                      </a:r>
                    </a:p>
                  </a:txBody>
                  <a:tcPr marL="9525" marR="9525" marT="9525" marB="0" anchor="ctr"/>
                </a:tc>
                <a:tc>
                  <a:txBody>
                    <a:bodyPr/>
                    <a:lstStyle/>
                    <a:p>
                      <a:pPr algn="ctr" fontAlgn="ctr"/>
                      <a:r>
                        <a:rPr lang="en-US" altLang="zh-CN" sz="1600" b="1" i="0" u="none" strike="noStrike">
                          <a:solidFill>
                            <a:srgbClr val="000000"/>
                          </a:solidFill>
                          <a:latin typeface="Calibri"/>
                        </a:rPr>
                        <a:t>4=3/1</a:t>
                      </a:r>
                    </a:p>
                  </a:txBody>
                  <a:tcPr marL="9525" marR="9525" marT="9525" marB="0" anchor="ctr"/>
                </a:tc>
              </a:tr>
              <a:tr h="664180">
                <a:tc>
                  <a:txBody>
                    <a:bodyPr/>
                    <a:lstStyle/>
                    <a:p>
                      <a:pPr algn="ctr" fontAlgn="b"/>
                      <a:r>
                        <a:rPr lang="en-US" altLang="zh-CN" sz="1800" b="0" i="0" u="none" strike="noStrike" dirty="0">
                          <a:solidFill>
                            <a:srgbClr val="000000"/>
                          </a:solidFill>
                          <a:latin typeface="宋体"/>
                        </a:rPr>
                        <a:t>2481</a:t>
                      </a:r>
                    </a:p>
                  </a:txBody>
                  <a:tcPr marL="9525" marR="9525" marT="9525" marB="0" anchor="b"/>
                </a:tc>
                <a:tc>
                  <a:txBody>
                    <a:bodyPr/>
                    <a:lstStyle/>
                    <a:p>
                      <a:pPr algn="l" fontAlgn="b"/>
                      <a:r>
                        <a:rPr lang="en-US" altLang="zh-CN" sz="1800" b="0" i="0" u="none" strike="noStrike" dirty="0">
                          <a:solidFill>
                            <a:srgbClr val="000000"/>
                          </a:solidFill>
                          <a:latin typeface="宋体"/>
                        </a:rPr>
                        <a:t>030114.</a:t>
                      </a:r>
                      <a:r>
                        <a:rPr lang="zh-CN" altLang="en-US" sz="1800" b="0" i="0" u="none" strike="noStrike" dirty="0">
                          <a:solidFill>
                            <a:srgbClr val="000000"/>
                          </a:solidFill>
                          <a:latin typeface="宋体"/>
                        </a:rPr>
                        <a:t>知道或者应当知道是私自印制、伪造、变造、非法取得或者废止的发票而受让、开具、存放、携带、邮寄、运输的</a:t>
                      </a:r>
                    </a:p>
                  </a:txBody>
                  <a:tcPr marL="9525" marR="9525" marT="9525" marB="0" anchor="b"/>
                </a:tc>
                <a:tc>
                  <a:txBody>
                    <a:bodyPr/>
                    <a:lstStyle/>
                    <a:p>
                      <a:pPr algn="ctr" fontAlgn="b"/>
                      <a:r>
                        <a:rPr lang="en-US" altLang="zh-CN" sz="1800" b="0" i="0" u="none" strike="noStrike" dirty="0">
                          <a:solidFill>
                            <a:srgbClr val="000000"/>
                          </a:solidFill>
                          <a:latin typeface="宋体"/>
                        </a:rPr>
                        <a:t>1</a:t>
                      </a:r>
                    </a:p>
                  </a:txBody>
                  <a:tcPr marL="9525" marR="9525" marT="9525" marB="0" anchor="b"/>
                </a:tc>
                <a:tc>
                  <a:txBody>
                    <a:bodyPr/>
                    <a:lstStyle/>
                    <a:p>
                      <a:pPr algn="ctr" fontAlgn="b"/>
                      <a:r>
                        <a:rPr lang="en-US" altLang="zh-CN" sz="1800" b="0" i="0" u="none" strike="noStrike" dirty="0">
                          <a:solidFill>
                            <a:srgbClr val="000000"/>
                          </a:solidFill>
                          <a:latin typeface="宋体"/>
                        </a:rPr>
                        <a:t>0.04%</a:t>
                      </a:r>
                    </a:p>
                  </a:txBody>
                  <a:tcPr marL="9525" marR="9525" marT="9525" marB="0" anchor="b"/>
                </a:tc>
              </a:tr>
              <a:tr h="512936">
                <a:tc>
                  <a:txBody>
                    <a:bodyPr/>
                    <a:lstStyle/>
                    <a:p>
                      <a:pPr algn="ctr" fontAlgn="b"/>
                      <a:r>
                        <a:rPr lang="en-US" altLang="zh-CN" sz="1800" b="0" i="0" u="none" strike="noStrike" dirty="0">
                          <a:solidFill>
                            <a:srgbClr val="000000"/>
                          </a:solidFill>
                          <a:latin typeface="宋体"/>
                        </a:rPr>
                        <a:t>2481</a:t>
                      </a:r>
                    </a:p>
                  </a:txBody>
                  <a:tcPr marL="9525" marR="9525" marT="9525" marB="0" anchor="b"/>
                </a:tc>
                <a:tc>
                  <a:txBody>
                    <a:bodyPr/>
                    <a:lstStyle/>
                    <a:p>
                      <a:pPr algn="l" fontAlgn="b"/>
                      <a:r>
                        <a:rPr lang="en-US" altLang="zh-CN" sz="1800" b="0" i="0" u="none" strike="noStrike" dirty="0">
                          <a:solidFill>
                            <a:srgbClr val="000000"/>
                          </a:solidFill>
                          <a:latin typeface="宋体"/>
                        </a:rPr>
                        <a:t>040103.</a:t>
                      </a:r>
                      <a:r>
                        <a:rPr lang="zh-CN" altLang="en-US" sz="1800" b="0" i="0" u="none" strike="noStrike" dirty="0">
                          <a:solidFill>
                            <a:srgbClr val="000000"/>
                          </a:solidFill>
                          <a:latin typeface="宋体"/>
                        </a:rPr>
                        <a:t>有非正常户记录的纳税人</a:t>
                      </a:r>
                    </a:p>
                  </a:txBody>
                  <a:tcPr marL="9525" marR="9525" marT="9525" marB="0" anchor="b"/>
                </a:tc>
                <a:tc>
                  <a:txBody>
                    <a:bodyPr/>
                    <a:lstStyle/>
                    <a:p>
                      <a:pPr algn="ctr" fontAlgn="b"/>
                      <a:r>
                        <a:rPr lang="en-US" altLang="zh-CN" sz="1800" b="0" i="0" u="none" strike="noStrike" dirty="0">
                          <a:solidFill>
                            <a:schemeClr val="bg2">
                              <a:lumMod val="50000"/>
                            </a:schemeClr>
                          </a:solidFill>
                          <a:latin typeface="宋体"/>
                        </a:rPr>
                        <a:t>227</a:t>
                      </a:r>
                    </a:p>
                  </a:txBody>
                  <a:tcPr marL="9525" marR="9525" marT="9525" marB="0" anchor="b"/>
                </a:tc>
                <a:tc>
                  <a:txBody>
                    <a:bodyPr/>
                    <a:lstStyle/>
                    <a:p>
                      <a:pPr algn="ctr" fontAlgn="b"/>
                      <a:r>
                        <a:rPr lang="en-US" altLang="zh-CN" sz="1800" b="0" i="0" u="none" strike="noStrike" dirty="0">
                          <a:solidFill>
                            <a:srgbClr val="000000"/>
                          </a:solidFill>
                          <a:latin typeface="宋体"/>
                        </a:rPr>
                        <a:t>9.15%</a:t>
                      </a:r>
                    </a:p>
                  </a:txBody>
                  <a:tcPr marL="9525" marR="9525" marT="9525" marB="0" anchor="b"/>
                </a:tc>
              </a:tr>
              <a:tr h="763804">
                <a:tc>
                  <a:txBody>
                    <a:bodyPr/>
                    <a:lstStyle/>
                    <a:p>
                      <a:pPr algn="ctr" fontAlgn="b"/>
                      <a:r>
                        <a:rPr lang="en-US" altLang="zh-CN" sz="1800" b="0" i="0" u="none" strike="noStrike" dirty="0">
                          <a:solidFill>
                            <a:srgbClr val="000000"/>
                          </a:solidFill>
                          <a:latin typeface="宋体"/>
                        </a:rPr>
                        <a:t>2481</a:t>
                      </a:r>
                    </a:p>
                  </a:txBody>
                  <a:tcPr marL="9525" marR="9525" marT="9525" marB="0" anchor="b"/>
                </a:tc>
                <a:tc>
                  <a:txBody>
                    <a:bodyPr/>
                    <a:lstStyle/>
                    <a:p>
                      <a:pPr algn="l" fontAlgn="b"/>
                      <a:r>
                        <a:rPr lang="en-US" altLang="zh-CN" sz="1800" b="0" i="0" u="none" strike="noStrike" dirty="0">
                          <a:solidFill>
                            <a:srgbClr val="000000"/>
                          </a:solidFill>
                          <a:latin typeface="宋体"/>
                        </a:rPr>
                        <a:t>040104.</a:t>
                      </a:r>
                      <a:r>
                        <a:rPr lang="zh-CN" altLang="en-US" sz="1800" b="0" i="0" u="none" strike="noStrike" dirty="0">
                          <a:solidFill>
                            <a:srgbClr val="000000"/>
                          </a:solidFill>
                          <a:latin typeface="宋体"/>
                        </a:rPr>
                        <a:t>非正常户直接责任人员注册登记或负责经营的其他纳税户</a:t>
                      </a:r>
                    </a:p>
                  </a:txBody>
                  <a:tcPr marL="9525" marR="9525" marT="9525" marB="0" anchor="b"/>
                </a:tc>
                <a:tc>
                  <a:txBody>
                    <a:bodyPr/>
                    <a:lstStyle/>
                    <a:p>
                      <a:pPr algn="ctr" fontAlgn="b"/>
                      <a:r>
                        <a:rPr lang="en-US" altLang="zh-CN" sz="1800" b="0" i="0" u="none" strike="noStrike" dirty="0">
                          <a:solidFill>
                            <a:srgbClr val="000000"/>
                          </a:solidFill>
                          <a:latin typeface="宋体"/>
                        </a:rPr>
                        <a:t>3</a:t>
                      </a:r>
                    </a:p>
                  </a:txBody>
                  <a:tcPr marL="9525" marR="9525" marT="9525" marB="0" anchor="b"/>
                </a:tc>
                <a:tc>
                  <a:txBody>
                    <a:bodyPr/>
                    <a:lstStyle/>
                    <a:p>
                      <a:pPr algn="ctr" fontAlgn="b"/>
                      <a:r>
                        <a:rPr lang="en-US" altLang="zh-CN" sz="1800" b="0" i="0" u="none" strike="noStrike">
                          <a:solidFill>
                            <a:srgbClr val="000000"/>
                          </a:solidFill>
                          <a:latin typeface="宋体"/>
                        </a:rPr>
                        <a:t>0.12%</a:t>
                      </a:r>
                    </a:p>
                  </a:txBody>
                  <a:tcPr marL="9525" marR="9525" marT="9525" marB="0" anchor="b"/>
                </a:tc>
              </a:tr>
              <a:tr h="763804">
                <a:tc>
                  <a:txBody>
                    <a:bodyPr/>
                    <a:lstStyle/>
                    <a:p>
                      <a:pPr algn="ctr" fontAlgn="b"/>
                      <a:r>
                        <a:rPr lang="en-US" altLang="zh-CN" sz="1800" b="0" i="0" u="none" strike="noStrike" dirty="0">
                          <a:solidFill>
                            <a:srgbClr val="000000"/>
                          </a:solidFill>
                          <a:latin typeface="宋体"/>
                        </a:rPr>
                        <a:t>2481</a:t>
                      </a:r>
                    </a:p>
                  </a:txBody>
                  <a:tcPr marL="9525" marR="9525" marT="9525" marB="0" anchor="b"/>
                </a:tc>
                <a:tc>
                  <a:txBody>
                    <a:bodyPr/>
                    <a:lstStyle/>
                    <a:p>
                      <a:pPr algn="l" fontAlgn="b"/>
                      <a:r>
                        <a:rPr lang="en-US" sz="1800" b="0" i="0" u="none" strike="noStrike" dirty="0">
                          <a:solidFill>
                            <a:srgbClr val="000000"/>
                          </a:solidFill>
                          <a:latin typeface="宋体"/>
                        </a:rPr>
                        <a:t>040105.D</a:t>
                      </a:r>
                      <a:r>
                        <a:rPr lang="zh-CN" altLang="en-US" sz="1800" b="0" i="0" u="none" strike="noStrike" dirty="0">
                          <a:solidFill>
                            <a:srgbClr val="000000"/>
                          </a:solidFill>
                          <a:latin typeface="宋体"/>
                        </a:rPr>
                        <a:t>级纳税人的直接责任人员注册登记或负责经营的其他纳税户</a:t>
                      </a:r>
                    </a:p>
                  </a:txBody>
                  <a:tcPr marL="9525" marR="9525" marT="9525" marB="0" anchor="b"/>
                </a:tc>
                <a:tc>
                  <a:txBody>
                    <a:bodyPr/>
                    <a:lstStyle/>
                    <a:p>
                      <a:pPr algn="ctr" fontAlgn="b"/>
                      <a:r>
                        <a:rPr lang="en-US" altLang="zh-CN" sz="1800" b="0" i="0" u="none" strike="noStrike" dirty="0">
                          <a:solidFill>
                            <a:srgbClr val="000000"/>
                          </a:solidFill>
                          <a:latin typeface="宋体"/>
                        </a:rPr>
                        <a:t>2</a:t>
                      </a:r>
                    </a:p>
                  </a:txBody>
                  <a:tcPr marL="9525" marR="9525" marT="9525" marB="0" anchor="b"/>
                </a:tc>
                <a:tc>
                  <a:txBody>
                    <a:bodyPr/>
                    <a:lstStyle/>
                    <a:p>
                      <a:pPr algn="ctr" fontAlgn="b"/>
                      <a:r>
                        <a:rPr lang="en-US" altLang="zh-CN" sz="1800" b="0" i="0" u="none" strike="noStrike" dirty="0">
                          <a:solidFill>
                            <a:srgbClr val="000000"/>
                          </a:solidFill>
                          <a:latin typeface="宋体"/>
                        </a:rPr>
                        <a:t>0.08%</a:t>
                      </a:r>
                    </a:p>
                  </a:txBody>
                  <a:tcPr marL="9525" marR="9525" marT="9525" marB="0" anchor="b"/>
                </a:tc>
              </a:tr>
              <a:tr h="436033">
                <a:tc>
                  <a:txBody>
                    <a:bodyPr/>
                    <a:lstStyle/>
                    <a:p>
                      <a:pPr algn="ctr" fontAlgn="b"/>
                      <a:r>
                        <a:rPr lang="en-US" altLang="zh-CN" sz="1800" b="0" i="0" u="none" strike="noStrike" dirty="0">
                          <a:solidFill>
                            <a:srgbClr val="000000"/>
                          </a:solidFill>
                          <a:latin typeface="宋体"/>
                        </a:rPr>
                        <a:t>2481</a:t>
                      </a:r>
                    </a:p>
                  </a:txBody>
                  <a:tcPr marL="9525" marR="9525" marT="9525" marB="0" anchor="b"/>
                </a:tc>
                <a:tc>
                  <a:txBody>
                    <a:bodyPr/>
                    <a:lstStyle/>
                    <a:p>
                      <a:pPr algn="l" fontAlgn="b"/>
                      <a:r>
                        <a:rPr lang="en-US" sz="1800" b="0" i="0" u="none" strike="noStrike" dirty="0">
                          <a:solidFill>
                            <a:srgbClr val="000000"/>
                          </a:solidFill>
                          <a:latin typeface="宋体"/>
                        </a:rPr>
                        <a:t>100101.D</a:t>
                      </a:r>
                      <a:r>
                        <a:rPr lang="zh-CN" altLang="en-US" sz="1800" b="0" i="0" u="none" strike="noStrike" dirty="0">
                          <a:solidFill>
                            <a:srgbClr val="000000"/>
                          </a:solidFill>
                          <a:latin typeface="宋体"/>
                        </a:rPr>
                        <a:t>级评价保留两年</a:t>
                      </a:r>
                    </a:p>
                  </a:txBody>
                  <a:tcPr marL="9525" marR="9525" marT="9525" marB="0" anchor="b"/>
                </a:tc>
                <a:tc>
                  <a:txBody>
                    <a:bodyPr/>
                    <a:lstStyle/>
                    <a:p>
                      <a:pPr algn="ctr" fontAlgn="b"/>
                      <a:r>
                        <a:rPr lang="en-US" altLang="zh-CN" sz="1800" b="0" i="0" u="none" strike="noStrike" dirty="0">
                          <a:solidFill>
                            <a:schemeClr val="bg2">
                              <a:lumMod val="50000"/>
                            </a:schemeClr>
                          </a:solidFill>
                          <a:latin typeface="宋体"/>
                        </a:rPr>
                        <a:t>141</a:t>
                      </a:r>
                    </a:p>
                  </a:txBody>
                  <a:tcPr marL="9525" marR="9525" marT="9525" marB="0" anchor="b"/>
                </a:tc>
                <a:tc>
                  <a:txBody>
                    <a:bodyPr/>
                    <a:lstStyle/>
                    <a:p>
                      <a:pPr algn="ctr" fontAlgn="b"/>
                      <a:r>
                        <a:rPr lang="en-US" altLang="zh-CN" sz="1800" b="0" i="0" u="none" strike="noStrike" dirty="0">
                          <a:solidFill>
                            <a:srgbClr val="000000"/>
                          </a:solidFill>
                          <a:latin typeface="宋体"/>
                        </a:rPr>
                        <a:t>5.68%</a:t>
                      </a:r>
                    </a:p>
                  </a:txBody>
                  <a:tcPr marL="9525" marR="9525" marT="9525" marB="0" anchor="b"/>
                </a:tc>
              </a:tr>
            </a:tbl>
          </a:graphicData>
        </a:graphic>
      </p:graphicFrame>
    </p:spTree>
    <p:extLst>
      <p:ext uri="{BB962C8B-B14F-4D97-AF65-F5344CB8AC3E}">
        <p14:creationId xmlns:p14="http://schemas.microsoft.com/office/powerpoint/2010/main" xmlns="" val="83108359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6"/>
          </p:nvPr>
        </p:nvSpPr>
        <p:spPr>
          <a:xfrm>
            <a:off x="2743105" y="457200"/>
            <a:ext cx="6858095" cy="825190"/>
          </a:xfrm>
        </p:spPr>
        <p:txBody>
          <a:bodyPr/>
          <a:lstStyle/>
          <a:p>
            <a:r>
              <a:rPr kumimoji="1" lang="zh-CN" altLang="en-US" sz="4800" b="1" dirty="0" smtClean="0">
                <a:solidFill>
                  <a:schemeClr val="tx1"/>
                </a:solidFill>
              </a:rPr>
              <a:t>二、</a:t>
            </a:r>
            <a:r>
              <a:rPr kumimoji="1" lang="en-US" altLang="zh-CN" sz="4800" b="1" dirty="0" smtClean="0">
                <a:solidFill>
                  <a:schemeClr val="tx1"/>
                </a:solidFill>
              </a:rPr>
              <a:t> </a:t>
            </a:r>
            <a:r>
              <a:rPr kumimoji="1" lang="zh-CN" altLang="en-US" sz="4800" b="1" dirty="0" smtClean="0">
                <a:solidFill>
                  <a:schemeClr val="tx1"/>
                </a:solidFill>
              </a:rPr>
              <a:t>纳税信用修复</a:t>
            </a:r>
            <a:endParaRPr kumimoji="1" lang="zh-CN" altLang="en-US" sz="4800" b="1" dirty="0">
              <a:solidFill>
                <a:schemeClr val="tx1"/>
              </a:solidFill>
            </a:endParaRPr>
          </a:p>
        </p:txBody>
      </p:sp>
      <p:pic>
        <p:nvPicPr>
          <p:cNvPr id="135170" name="Picture 2"/>
          <p:cNvPicPr>
            <a:picLocks noChangeAspect="1" noChangeArrowheads="1"/>
          </p:cNvPicPr>
          <p:nvPr/>
        </p:nvPicPr>
        <p:blipFill>
          <a:blip r:embed="rId3"/>
          <a:srcRect/>
          <a:stretch>
            <a:fillRect/>
          </a:stretch>
        </p:blipFill>
        <p:spPr bwMode="auto">
          <a:xfrm>
            <a:off x="0" y="1413019"/>
            <a:ext cx="12191999" cy="5444981"/>
          </a:xfrm>
          <a:prstGeom prst="rect">
            <a:avLst/>
          </a:prstGeom>
          <a:noFill/>
          <a:ln w="9525">
            <a:noFill/>
            <a:miter lim="800000"/>
            <a:headEnd/>
            <a:tailEnd/>
          </a:ln>
        </p:spPr>
      </p:pic>
    </p:spTree>
    <p:extLst>
      <p:ext uri="{BB962C8B-B14F-4D97-AF65-F5344CB8AC3E}">
        <p14:creationId xmlns:p14="http://schemas.microsoft.com/office/powerpoint/2010/main" xmlns="" val="48600607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8"/>
          <p:cNvSpPr txBox="1"/>
          <p:nvPr/>
        </p:nvSpPr>
        <p:spPr>
          <a:xfrm>
            <a:off x="7978115" y="3726297"/>
            <a:ext cx="2517668" cy="34509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400" dirty="0" smtClean="0">
                <a:solidFill>
                  <a:schemeClr val="tx1">
                    <a:lumMod val="75000"/>
                    <a:lumOff val="25000"/>
                  </a:schemeClr>
                </a:solidFill>
                <a:latin typeface="+mn-ea"/>
              </a:rPr>
              <a:t>。</a:t>
            </a:r>
            <a:endParaRPr lang="zh-CN" altLang="en-US" sz="1400" dirty="0">
              <a:solidFill>
                <a:schemeClr val="tx1">
                  <a:lumMod val="75000"/>
                  <a:lumOff val="25000"/>
                </a:schemeClr>
              </a:solidFill>
              <a:latin typeface="+mn-ea"/>
            </a:endParaRPr>
          </a:p>
        </p:txBody>
      </p:sp>
      <p:sp>
        <p:nvSpPr>
          <p:cNvPr id="13" name="矩形 12"/>
          <p:cNvSpPr/>
          <p:nvPr/>
        </p:nvSpPr>
        <p:spPr>
          <a:xfrm>
            <a:off x="2401650" y="2675466"/>
            <a:ext cx="8094133" cy="800219"/>
          </a:xfrm>
          <a:prstGeom prst="rect">
            <a:avLst/>
          </a:prstGeom>
        </p:spPr>
        <p:txBody>
          <a:bodyPr wrap="square">
            <a:spAutoFit/>
          </a:bodyPr>
          <a:lstStyle/>
          <a:p>
            <a:r>
              <a:rPr lang="zh-CN" altLang="en-US" sz="2800" dirty="0" smtClean="0"/>
              <a:t/>
            </a:r>
            <a:br>
              <a:rPr lang="zh-CN" altLang="en-US" sz="2800" dirty="0" smtClean="0"/>
            </a:br>
            <a:endParaRPr lang="zh-CN" altLang="en-US" dirty="0"/>
          </a:p>
        </p:txBody>
      </p:sp>
      <p:sp>
        <p:nvSpPr>
          <p:cNvPr id="8" name="矩形 7"/>
          <p:cNvSpPr/>
          <p:nvPr/>
        </p:nvSpPr>
        <p:spPr>
          <a:xfrm>
            <a:off x="1600200" y="2144486"/>
            <a:ext cx="9187543" cy="3539430"/>
          </a:xfrm>
          <a:prstGeom prst="rect">
            <a:avLst/>
          </a:prstGeom>
        </p:spPr>
        <p:txBody>
          <a:bodyPr wrap="square">
            <a:spAutoFit/>
          </a:bodyPr>
          <a:lstStyle/>
          <a:p>
            <a:r>
              <a:rPr lang="zh-CN" altLang="en-US" sz="2800" dirty="0" smtClean="0">
                <a:latin typeface="宋体" pitchFamily="2" charset="-122"/>
                <a:ea typeface="宋体" pitchFamily="2" charset="-122"/>
              </a:rPr>
              <a:t>    根据</a:t>
            </a:r>
            <a:r>
              <a:rPr lang="en-US" altLang="zh-CN" sz="2800" dirty="0" smtClean="0">
                <a:latin typeface="宋体" pitchFamily="2" charset="-122"/>
                <a:ea typeface="宋体" pitchFamily="2" charset="-122"/>
              </a:rPr>
              <a:t>《</a:t>
            </a:r>
            <a:r>
              <a:rPr lang="zh-CN" altLang="en-US" sz="2800" dirty="0" smtClean="0">
                <a:latin typeface="宋体" pitchFamily="2" charset="-122"/>
                <a:ea typeface="宋体" pitchFamily="2" charset="-122"/>
              </a:rPr>
              <a:t>国家税务总局关于纳税信用修复有关事项的公告</a:t>
            </a:r>
            <a:r>
              <a:rPr lang="en-US" altLang="zh-CN" sz="2800" dirty="0" smtClean="0">
                <a:latin typeface="宋体" pitchFamily="2" charset="-122"/>
                <a:ea typeface="宋体" pitchFamily="2" charset="-122"/>
              </a:rPr>
              <a:t>》</a:t>
            </a:r>
            <a:r>
              <a:rPr lang="zh-CN" altLang="en-US" sz="2800" dirty="0" smtClean="0">
                <a:latin typeface="宋体" pitchFamily="2" charset="-122"/>
                <a:ea typeface="宋体" pitchFamily="2" charset="-122"/>
              </a:rPr>
              <a:t>（国家税务总局公告</a:t>
            </a:r>
            <a:r>
              <a:rPr lang="en-US" altLang="zh-CN" sz="2800" dirty="0" smtClean="0">
                <a:latin typeface="宋体" pitchFamily="2" charset="-122"/>
                <a:ea typeface="宋体" pitchFamily="2" charset="-122"/>
              </a:rPr>
              <a:t>2019</a:t>
            </a:r>
            <a:r>
              <a:rPr lang="zh-CN" altLang="en-US" sz="2800" dirty="0" smtClean="0">
                <a:latin typeface="宋体" pitchFamily="2" charset="-122"/>
                <a:ea typeface="宋体" pitchFamily="2" charset="-122"/>
              </a:rPr>
              <a:t>年第</a:t>
            </a:r>
            <a:r>
              <a:rPr lang="en-US" altLang="zh-CN" sz="2800" dirty="0" smtClean="0">
                <a:latin typeface="宋体" pitchFamily="2" charset="-122"/>
                <a:ea typeface="宋体" pitchFamily="2" charset="-122"/>
              </a:rPr>
              <a:t>37</a:t>
            </a:r>
            <a:r>
              <a:rPr lang="zh-CN" altLang="en-US" sz="2800" dirty="0" smtClean="0">
                <a:latin typeface="宋体" pitchFamily="2" charset="-122"/>
                <a:ea typeface="宋体" pitchFamily="2" charset="-122"/>
              </a:rPr>
              <a:t>号），明确了</a:t>
            </a:r>
            <a:r>
              <a:rPr lang="en-US" altLang="zh-CN" sz="2800" dirty="0" smtClean="0">
                <a:latin typeface="宋体" pitchFamily="2" charset="-122"/>
                <a:ea typeface="宋体" pitchFamily="2" charset="-122"/>
              </a:rPr>
              <a:t>19</a:t>
            </a:r>
            <a:r>
              <a:rPr lang="zh-CN" altLang="en-US" sz="2800" dirty="0" smtClean="0">
                <a:latin typeface="宋体" pitchFamily="2" charset="-122"/>
                <a:ea typeface="宋体" pitchFamily="2" charset="-122"/>
              </a:rPr>
              <a:t>种情节轻微或未造成严重社会影响的纳税信用失信行为，及相应的修复条件，共包括</a:t>
            </a:r>
            <a:r>
              <a:rPr lang="en-US" altLang="zh-CN" sz="2800" dirty="0" smtClean="0">
                <a:latin typeface="宋体" pitchFamily="2" charset="-122"/>
                <a:ea typeface="宋体" pitchFamily="2" charset="-122"/>
              </a:rPr>
              <a:t>15</a:t>
            </a:r>
            <a:r>
              <a:rPr lang="zh-CN" altLang="en-US" sz="2800" dirty="0" smtClean="0">
                <a:latin typeface="宋体" pitchFamily="2" charset="-122"/>
                <a:ea typeface="宋体" pitchFamily="2" charset="-122"/>
              </a:rPr>
              <a:t>项未按规定期限办理纳税申报、税款缴纳、资料备案等事项和</a:t>
            </a:r>
            <a:r>
              <a:rPr lang="en-US" altLang="zh-CN" sz="2800" dirty="0" smtClean="0">
                <a:latin typeface="宋体" pitchFamily="2" charset="-122"/>
                <a:ea typeface="宋体" pitchFamily="2" charset="-122"/>
              </a:rPr>
              <a:t>4</a:t>
            </a:r>
            <a:r>
              <a:rPr lang="zh-CN" altLang="en-US" sz="2800" dirty="0" smtClean="0">
                <a:latin typeface="宋体" pitchFamily="2" charset="-122"/>
                <a:ea typeface="宋体" pitchFamily="2" charset="-122"/>
              </a:rPr>
              <a:t>项直接判</a:t>
            </a:r>
            <a:r>
              <a:rPr lang="en-US" altLang="zh-CN" sz="2800" dirty="0" smtClean="0">
                <a:latin typeface="宋体" pitchFamily="2" charset="-122"/>
                <a:ea typeface="宋体" pitchFamily="2" charset="-122"/>
              </a:rPr>
              <a:t>D</a:t>
            </a:r>
            <a:r>
              <a:rPr lang="zh-CN" altLang="en-US" sz="2800" dirty="0" smtClean="0">
                <a:latin typeface="宋体" pitchFamily="2" charset="-122"/>
                <a:ea typeface="宋体" pitchFamily="2" charset="-122"/>
              </a:rPr>
              <a:t>级的情形。</a:t>
            </a:r>
            <a:br>
              <a:rPr lang="zh-CN" altLang="en-US" sz="2800" dirty="0" smtClean="0">
                <a:latin typeface="宋体" pitchFamily="2" charset="-122"/>
                <a:ea typeface="宋体" pitchFamily="2" charset="-122"/>
              </a:rPr>
            </a:br>
            <a:r>
              <a:rPr lang="zh-CN" altLang="en-US" sz="2800" dirty="0" smtClean="0">
                <a:latin typeface="宋体" pitchFamily="2" charset="-122"/>
                <a:ea typeface="宋体" pitchFamily="2" charset="-122"/>
              </a:rPr>
              <a:t>　　自</a:t>
            </a:r>
            <a:r>
              <a:rPr lang="en-US" altLang="zh-CN" sz="2800" dirty="0" smtClean="0">
                <a:latin typeface="宋体" pitchFamily="2" charset="-122"/>
                <a:ea typeface="宋体" pitchFamily="2" charset="-122"/>
              </a:rPr>
              <a:t>2020</a:t>
            </a:r>
            <a:r>
              <a:rPr lang="zh-CN" altLang="en-US" sz="2800" dirty="0" smtClean="0">
                <a:latin typeface="宋体" pitchFamily="2" charset="-122"/>
                <a:ea typeface="宋体" pitchFamily="2" charset="-122"/>
              </a:rPr>
              <a:t>年</a:t>
            </a:r>
            <a:r>
              <a:rPr lang="en-US" altLang="zh-CN" sz="2800" dirty="0" smtClean="0">
                <a:latin typeface="宋体" pitchFamily="2" charset="-122"/>
                <a:ea typeface="宋体" pitchFamily="2" charset="-122"/>
              </a:rPr>
              <a:t>1</a:t>
            </a:r>
            <a:r>
              <a:rPr lang="zh-CN" altLang="en-US" sz="2800" dirty="0" smtClean="0">
                <a:latin typeface="宋体" pitchFamily="2" charset="-122"/>
                <a:ea typeface="宋体" pitchFamily="2" charset="-122"/>
              </a:rPr>
              <a:t>月</a:t>
            </a:r>
            <a:r>
              <a:rPr lang="en-US" altLang="zh-CN" sz="2800" dirty="0" smtClean="0">
                <a:latin typeface="宋体" pitchFamily="2" charset="-122"/>
                <a:ea typeface="宋体" pitchFamily="2" charset="-122"/>
              </a:rPr>
              <a:t>1</a:t>
            </a:r>
            <a:r>
              <a:rPr lang="zh-CN" altLang="en-US" sz="2800" dirty="0" smtClean="0">
                <a:latin typeface="宋体" pitchFamily="2" charset="-122"/>
                <a:ea typeface="宋体" pitchFamily="2" charset="-122"/>
              </a:rPr>
              <a:t>日起，对纳入纳税信用管理的企业纳税人，符合相关条件的，可在规定期限内向主管税务机关申请纳税信用修复。</a:t>
            </a:r>
            <a:endParaRPr lang="zh-CN" altLang="en-US" sz="2800" dirty="0">
              <a:latin typeface="宋体" pitchFamily="2" charset="-122"/>
              <a:ea typeface="宋体" pitchFamily="2" charset="-122"/>
            </a:endParaRPr>
          </a:p>
        </p:txBody>
      </p:sp>
      <p:sp>
        <p:nvSpPr>
          <p:cNvPr id="11" name="矩形 10"/>
          <p:cNvSpPr/>
          <p:nvPr/>
        </p:nvSpPr>
        <p:spPr>
          <a:xfrm>
            <a:off x="3957301" y="424543"/>
            <a:ext cx="5077842" cy="707886"/>
          </a:xfrm>
          <a:prstGeom prst="rect">
            <a:avLst/>
          </a:prstGeom>
        </p:spPr>
        <p:txBody>
          <a:bodyPr wrap="square">
            <a:spAutoFit/>
          </a:bodyPr>
          <a:lstStyle/>
          <a:p>
            <a:r>
              <a:rPr kumimoji="1" lang="zh-CN" altLang="en-US" sz="4000" b="1" dirty="0" smtClean="0"/>
              <a:t>二、</a:t>
            </a:r>
            <a:r>
              <a:rPr kumimoji="1" lang="en-US" altLang="zh-CN" sz="4000" b="1" dirty="0" smtClean="0"/>
              <a:t> </a:t>
            </a:r>
            <a:r>
              <a:rPr kumimoji="1" lang="zh-CN" altLang="en-US" sz="4000" b="1" dirty="0" smtClean="0"/>
              <a:t>纳税信用修复</a:t>
            </a:r>
            <a:endParaRPr kumimoji="1" lang="zh-CN" altLang="en-US" sz="4000" b="1" dirty="0"/>
          </a:p>
        </p:txBody>
      </p:sp>
      <p:sp>
        <p:nvSpPr>
          <p:cNvPr id="12" name="TextBox 11"/>
          <p:cNvSpPr txBox="1"/>
          <p:nvPr/>
        </p:nvSpPr>
        <p:spPr>
          <a:xfrm>
            <a:off x="398678" y="1083525"/>
            <a:ext cx="4005943" cy="597921"/>
          </a:xfrm>
          <a:prstGeom prst="rect">
            <a:avLst/>
          </a:prstGeom>
          <a:noFill/>
        </p:spPr>
        <p:txBody>
          <a:bodyPr wrap="square" rtlCol="0">
            <a:spAutoFit/>
          </a:bodyPr>
          <a:lstStyle/>
          <a:p>
            <a:pPr>
              <a:lnSpc>
                <a:spcPct val="130000"/>
              </a:lnSpc>
              <a:spcBef>
                <a:spcPts val="600"/>
              </a:spcBef>
            </a:pPr>
            <a:r>
              <a:rPr lang="zh-CN" altLang="en-US" sz="2800" b="1" kern="0" dirty="0" smtClean="0">
                <a:latin typeface="微软雅黑" panose="020B0503020204020204" pitchFamily="34" charset="-122"/>
                <a:ea typeface="微软雅黑" panose="020B0503020204020204" pitchFamily="34" charset="-122"/>
                <a:cs typeface="+mn-ea"/>
                <a:sym typeface="+mn-lt"/>
              </a:rPr>
              <a:t>信用降级可修复：</a:t>
            </a:r>
            <a:endParaRPr lang="zh-CN" altLang="en-US" sz="2800" b="1" kern="0" dirty="0">
              <a:latin typeface="微软雅黑" panose="020B0503020204020204" pitchFamily="34" charset="-122"/>
              <a:ea typeface="微软雅黑" panose="020B0503020204020204" pitchFamily="34" charset="-122"/>
              <a:cs typeface="+mn-ea"/>
              <a:sym typeface="+mn-lt"/>
            </a:endParaRPr>
          </a:p>
        </p:txBody>
      </p:sp>
      <p:pic>
        <p:nvPicPr>
          <p:cNvPr id="14" name="Picture 3"/>
          <p:cNvPicPr>
            <a:picLocks noChangeAspect="1" noChangeArrowheads="1"/>
          </p:cNvPicPr>
          <p:nvPr/>
        </p:nvPicPr>
        <p:blipFill>
          <a:blip r:embed="rId3"/>
          <a:srcRect/>
          <a:stretch>
            <a:fillRect/>
          </a:stretch>
        </p:blipFill>
        <p:spPr bwMode="auto">
          <a:xfrm>
            <a:off x="10047514" y="5338338"/>
            <a:ext cx="1928132" cy="1519661"/>
          </a:xfrm>
          <a:prstGeom prst="rect">
            <a:avLst/>
          </a:prstGeom>
          <a:noFill/>
          <a:ln w="9525">
            <a:noFill/>
            <a:miter lim="800000"/>
            <a:headEnd/>
            <a:tailEnd/>
          </a:ln>
        </p:spPr>
      </p:pic>
    </p:spTree>
    <p:extLst>
      <p:ext uri="{BB962C8B-B14F-4D97-AF65-F5344CB8AC3E}">
        <p14:creationId xmlns:p14="http://schemas.microsoft.com/office/powerpoint/2010/main" xmlns="" val="83108359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8"/>
          <p:cNvSpPr txBox="1"/>
          <p:nvPr/>
        </p:nvSpPr>
        <p:spPr>
          <a:xfrm>
            <a:off x="7978115" y="3726297"/>
            <a:ext cx="2517668" cy="34509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400" dirty="0" smtClean="0">
                <a:solidFill>
                  <a:schemeClr val="tx1">
                    <a:lumMod val="75000"/>
                    <a:lumOff val="25000"/>
                  </a:schemeClr>
                </a:solidFill>
                <a:latin typeface="+mn-ea"/>
              </a:rPr>
              <a:t>。</a:t>
            </a:r>
            <a:endParaRPr lang="zh-CN" altLang="en-US" sz="1400" dirty="0">
              <a:solidFill>
                <a:schemeClr val="tx1">
                  <a:lumMod val="75000"/>
                  <a:lumOff val="25000"/>
                </a:schemeClr>
              </a:solidFill>
              <a:latin typeface="+mn-ea"/>
            </a:endParaRPr>
          </a:p>
        </p:txBody>
      </p:sp>
      <p:sp>
        <p:nvSpPr>
          <p:cNvPr id="13" name="矩形 12"/>
          <p:cNvSpPr/>
          <p:nvPr/>
        </p:nvSpPr>
        <p:spPr>
          <a:xfrm>
            <a:off x="2401650" y="2675466"/>
            <a:ext cx="8094133" cy="800219"/>
          </a:xfrm>
          <a:prstGeom prst="rect">
            <a:avLst/>
          </a:prstGeom>
        </p:spPr>
        <p:txBody>
          <a:bodyPr wrap="square">
            <a:spAutoFit/>
          </a:bodyPr>
          <a:lstStyle/>
          <a:p>
            <a:r>
              <a:rPr lang="zh-CN" altLang="en-US" sz="2800" dirty="0" smtClean="0"/>
              <a:t/>
            </a:r>
            <a:br>
              <a:rPr lang="zh-CN" altLang="en-US" sz="2800" dirty="0" smtClean="0"/>
            </a:br>
            <a:endParaRPr lang="zh-CN" altLang="en-US" dirty="0"/>
          </a:p>
        </p:txBody>
      </p:sp>
      <p:sp>
        <p:nvSpPr>
          <p:cNvPr id="8" name="矩形 7"/>
          <p:cNvSpPr/>
          <p:nvPr/>
        </p:nvSpPr>
        <p:spPr>
          <a:xfrm>
            <a:off x="1230085" y="1982968"/>
            <a:ext cx="9579429" cy="1384995"/>
          </a:xfrm>
          <a:prstGeom prst="rect">
            <a:avLst/>
          </a:prstGeom>
        </p:spPr>
        <p:txBody>
          <a:bodyPr wrap="square">
            <a:spAutoFit/>
          </a:bodyPr>
          <a:lstStyle/>
          <a:p>
            <a:r>
              <a:rPr lang="en-US" altLang="zh-CN" sz="2800" dirty="0" smtClean="0">
                <a:latin typeface="宋体" pitchFamily="2" charset="-122"/>
                <a:ea typeface="宋体" pitchFamily="2" charset="-122"/>
              </a:rPr>
              <a:t>   1.</a:t>
            </a:r>
            <a:r>
              <a:rPr lang="zh-CN" altLang="en-US" sz="2800" dirty="0" smtClean="0">
                <a:latin typeface="宋体" pitchFamily="2" charset="-122"/>
                <a:ea typeface="宋体" pitchFamily="2" charset="-122"/>
              </a:rPr>
              <a:t>纳税人发生未按法定期限办理纳税申报、税款缴纳、资料备案等事项且已补办的。</a:t>
            </a:r>
            <a:endParaRPr lang="en-US" altLang="zh-CN" sz="2800" dirty="0" smtClean="0">
              <a:latin typeface="宋体" pitchFamily="2" charset="-122"/>
              <a:ea typeface="宋体" pitchFamily="2" charset="-122"/>
            </a:endParaRPr>
          </a:p>
          <a:p>
            <a:endParaRPr lang="zh-CN" altLang="en-US" sz="2800" dirty="0">
              <a:latin typeface="宋体" pitchFamily="2" charset="-122"/>
              <a:ea typeface="宋体" pitchFamily="2" charset="-122"/>
            </a:endParaRPr>
          </a:p>
        </p:txBody>
      </p:sp>
      <p:sp>
        <p:nvSpPr>
          <p:cNvPr id="11" name="矩形 10"/>
          <p:cNvSpPr/>
          <p:nvPr/>
        </p:nvSpPr>
        <p:spPr>
          <a:xfrm>
            <a:off x="3907972" y="424543"/>
            <a:ext cx="5551714" cy="707886"/>
          </a:xfrm>
          <a:prstGeom prst="rect">
            <a:avLst/>
          </a:prstGeom>
        </p:spPr>
        <p:txBody>
          <a:bodyPr wrap="square">
            <a:spAutoFit/>
          </a:bodyPr>
          <a:lstStyle/>
          <a:p>
            <a:r>
              <a:rPr kumimoji="1" lang="zh-CN" altLang="en-US" sz="4000" b="1" dirty="0" smtClean="0"/>
              <a:t>二、</a:t>
            </a:r>
            <a:r>
              <a:rPr kumimoji="1" lang="en-US" altLang="zh-CN" sz="4000" b="1" dirty="0" smtClean="0"/>
              <a:t> </a:t>
            </a:r>
            <a:r>
              <a:rPr kumimoji="1" lang="zh-CN" altLang="en-US" sz="4000" b="1" dirty="0" smtClean="0"/>
              <a:t>纳税信用修复</a:t>
            </a:r>
            <a:endParaRPr kumimoji="1" lang="zh-CN" altLang="en-US" sz="4000" b="1" dirty="0"/>
          </a:p>
        </p:txBody>
      </p:sp>
      <p:sp>
        <p:nvSpPr>
          <p:cNvPr id="12" name="TextBox 11"/>
          <p:cNvSpPr txBox="1"/>
          <p:nvPr/>
        </p:nvSpPr>
        <p:spPr>
          <a:xfrm>
            <a:off x="398678" y="1083525"/>
            <a:ext cx="4005943" cy="597921"/>
          </a:xfrm>
          <a:prstGeom prst="rect">
            <a:avLst/>
          </a:prstGeom>
          <a:noFill/>
        </p:spPr>
        <p:txBody>
          <a:bodyPr wrap="square" rtlCol="0">
            <a:spAutoFit/>
          </a:bodyPr>
          <a:lstStyle/>
          <a:p>
            <a:pPr>
              <a:lnSpc>
                <a:spcPct val="130000"/>
              </a:lnSpc>
              <a:spcBef>
                <a:spcPts val="600"/>
              </a:spcBef>
            </a:pPr>
            <a:r>
              <a:rPr lang="zh-CN" altLang="en-US" sz="2800" b="1" kern="0" dirty="0" smtClean="0">
                <a:latin typeface="微软雅黑" panose="020B0503020204020204" pitchFamily="34" charset="-122"/>
                <a:ea typeface="微软雅黑" panose="020B0503020204020204" pitchFamily="34" charset="-122"/>
                <a:cs typeface="+mn-ea"/>
                <a:sym typeface="+mn-lt"/>
              </a:rPr>
              <a:t>纳税信用修复条件：</a:t>
            </a:r>
            <a:endParaRPr lang="zh-CN" altLang="en-US" sz="2800" b="1" kern="0" dirty="0">
              <a:latin typeface="微软雅黑" panose="020B0503020204020204" pitchFamily="34" charset="-122"/>
              <a:ea typeface="微软雅黑" panose="020B0503020204020204" pitchFamily="34" charset="-122"/>
              <a:cs typeface="+mn-ea"/>
              <a:sym typeface="+mn-lt"/>
            </a:endParaRPr>
          </a:p>
        </p:txBody>
      </p:sp>
      <p:pic>
        <p:nvPicPr>
          <p:cNvPr id="14" name="Picture 3"/>
          <p:cNvPicPr>
            <a:picLocks noChangeAspect="1" noChangeArrowheads="1"/>
          </p:cNvPicPr>
          <p:nvPr/>
        </p:nvPicPr>
        <p:blipFill>
          <a:blip r:embed="rId3"/>
          <a:srcRect/>
          <a:stretch>
            <a:fillRect/>
          </a:stretch>
        </p:blipFill>
        <p:spPr bwMode="auto">
          <a:xfrm>
            <a:off x="10047514" y="5338338"/>
            <a:ext cx="1928132" cy="1519661"/>
          </a:xfrm>
          <a:prstGeom prst="rect">
            <a:avLst/>
          </a:prstGeom>
          <a:noFill/>
          <a:ln w="9525">
            <a:noFill/>
            <a:miter lim="800000"/>
            <a:headEnd/>
            <a:tailEnd/>
          </a:ln>
        </p:spPr>
      </p:pic>
      <p:sp>
        <p:nvSpPr>
          <p:cNvPr id="9" name="矩形 8"/>
          <p:cNvSpPr/>
          <p:nvPr/>
        </p:nvSpPr>
        <p:spPr>
          <a:xfrm>
            <a:off x="1230085" y="3026229"/>
            <a:ext cx="9557657" cy="1815882"/>
          </a:xfrm>
          <a:prstGeom prst="rect">
            <a:avLst/>
          </a:prstGeom>
        </p:spPr>
        <p:txBody>
          <a:bodyPr wrap="square">
            <a:spAutoFit/>
          </a:bodyPr>
          <a:lstStyle/>
          <a:p>
            <a:r>
              <a:rPr lang="en-US" altLang="zh-CN" sz="2800" dirty="0" smtClean="0">
                <a:latin typeface="宋体" pitchFamily="2" charset="-122"/>
                <a:ea typeface="宋体" pitchFamily="2" charset="-122"/>
              </a:rPr>
              <a:t>   2.</a:t>
            </a:r>
            <a:r>
              <a:rPr lang="zh-CN" altLang="en-US" sz="2800" dirty="0" smtClean="0">
                <a:latin typeface="宋体" pitchFamily="2" charset="-122"/>
                <a:ea typeface="宋体" pitchFamily="2" charset="-122"/>
              </a:rPr>
              <a:t>未按税务机关处理结论缴纳或者足够缴纳税款、滞纳金和罚款，未构成犯罪，纳税信用级别被直接判为</a:t>
            </a:r>
            <a:r>
              <a:rPr lang="en-US" altLang="zh-CN" sz="2800" dirty="0" smtClean="0">
                <a:latin typeface="宋体" pitchFamily="2" charset="-122"/>
                <a:ea typeface="宋体" pitchFamily="2" charset="-122"/>
              </a:rPr>
              <a:t>D</a:t>
            </a:r>
            <a:r>
              <a:rPr lang="zh-CN" altLang="en-US" sz="2800" dirty="0" smtClean="0">
                <a:latin typeface="宋体" pitchFamily="2" charset="-122"/>
                <a:ea typeface="宋体" pitchFamily="2" charset="-122"/>
              </a:rPr>
              <a:t>级的纳税人，应在税务机关处理结论明确的期限期满后</a:t>
            </a:r>
            <a:r>
              <a:rPr lang="en-US" altLang="zh-CN" sz="2800" dirty="0" smtClean="0">
                <a:latin typeface="宋体" pitchFamily="2" charset="-122"/>
                <a:ea typeface="宋体" pitchFamily="2" charset="-122"/>
              </a:rPr>
              <a:t>60</a:t>
            </a:r>
            <a:r>
              <a:rPr lang="zh-CN" altLang="en-US" sz="2800" dirty="0" smtClean="0">
                <a:latin typeface="宋体" pitchFamily="2" charset="-122"/>
                <a:ea typeface="宋体" pitchFamily="2" charset="-122"/>
              </a:rPr>
              <a:t>日内足额缴纳、补缴的。</a:t>
            </a:r>
            <a:endParaRPr lang="zh-CN" altLang="en-US" sz="2800" dirty="0">
              <a:latin typeface="宋体" pitchFamily="2" charset="-122"/>
              <a:ea typeface="宋体" pitchFamily="2" charset="-122"/>
            </a:endParaRPr>
          </a:p>
        </p:txBody>
      </p:sp>
      <p:sp>
        <p:nvSpPr>
          <p:cNvPr id="16" name="矩形 15"/>
          <p:cNvSpPr/>
          <p:nvPr/>
        </p:nvSpPr>
        <p:spPr>
          <a:xfrm>
            <a:off x="1356620" y="4861284"/>
            <a:ext cx="8690893" cy="954107"/>
          </a:xfrm>
          <a:prstGeom prst="rect">
            <a:avLst/>
          </a:prstGeom>
        </p:spPr>
        <p:txBody>
          <a:bodyPr wrap="square">
            <a:spAutoFit/>
          </a:bodyPr>
          <a:lstStyle/>
          <a:p>
            <a:r>
              <a:rPr lang="en-US" altLang="zh-CN" sz="2800" dirty="0" smtClean="0">
                <a:latin typeface="宋体" pitchFamily="2" charset="-122"/>
                <a:ea typeface="宋体" pitchFamily="2" charset="-122"/>
              </a:rPr>
              <a:t>   3.</a:t>
            </a:r>
            <a:r>
              <a:rPr lang="zh-CN" altLang="en-US" sz="2800" dirty="0" smtClean="0">
                <a:latin typeface="宋体" pitchFamily="2" charset="-122"/>
                <a:ea typeface="宋体" pitchFamily="2" charset="-122"/>
              </a:rPr>
              <a:t>非正常户纳税人已履行相应法律义务，经税务机关依法解除非正常状态的</a:t>
            </a:r>
            <a:r>
              <a:rPr lang="zh-CN" altLang="en-US" dirty="0" smtClean="0">
                <a:latin typeface="宋体" pitchFamily="2" charset="-122"/>
                <a:ea typeface="宋体" pitchFamily="2" charset="-122"/>
              </a:rPr>
              <a:t>。</a:t>
            </a:r>
            <a:endParaRPr lang="zh-CN" altLang="en-US" dirty="0">
              <a:latin typeface="宋体" pitchFamily="2" charset="-122"/>
              <a:ea typeface="宋体" pitchFamily="2" charset="-122"/>
            </a:endParaRPr>
          </a:p>
        </p:txBody>
      </p:sp>
    </p:spTree>
    <p:extLst>
      <p:ext uri="{BB962C8B-B14F-4D97-AF65-F5344CB8AC3E}">
        <p14:creationId xmlns:p14="http://schemas.microsoft.com/office/powerpoint/2010/main" xmlns="" val="83108359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8"/>
          <p:cNvSpPr txBox="1"/>
          <p:nvPr/>
        </p:nvSpPr>
        <p:spPr>
          <a:xfrm>
            <a:off x="7978115" y="3726297"/>
            <a:ext cx="2517668" cy="34509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400" dirty="0" smtClean="0">
                <a:solidFill>
                  <a:schemeClr val="tx1">
                    <a:lumMod val="75000"/>
                    <a:lumOff val="25000"/>
                  </a:schemeClr>
                </a:solidFill>
                <a:latin typeface="+mn-ea"/>
              </a:rPr>
              <a:t>。</a:t>
            </a:r>
            <a:endParaRPr lang="zh-CN" altLang="en-US" sz="1400" dirty="0">
              <a:solidFill>
                <a:schemeClr val="tx1">
                  <a:lumMod val="75000"/>
                  <a:lumOff val="25000"/>
                </a:schemeClr>
              </a:solidFill>
              <a:latin typeface="+mn-ea"/>
            </a:endParaRPr>
          </a:p>
        </p:txBody>
      </p:sp>
      <p:sp>
        <p:nvSpPr>
          <p:cNvPr id="13" name="矩形 12"/>
          <p:cNvSpPr/>
          <p:nvPr/>
        </p:nvSpPr>
        <p:spPr>
          <a:xfrm>
            <a:off x="2401650" y="2675466"/>
            <a:ext cx="8094133" cy="800219"/>
          </a:xfrm>
          <a:prstGeom prst="rect">
            <a:avLst/>
          </a:prstGeom>
        </p:spPr>
        <p:txBody>
          <a:bodyPr wrap="square">
            <a:spAutoFit/>
          </a:bodyPr>
          <a:lstStyle/>
          <a:p>
            <a:r>
              <a:rPr lang="zh-CN" altLang="en-US" sz="2800" dirty="0" smtClean="0"/>
              <a:t/>
            </a:r>
            <a:br>
              <a:rPr lang="zh-CN" altLang="en-US" sz="2800" dirty="0" smtClean="0"/>
            </a:br>
            <a:endParaRPr lang="zh-CN" altLang="en-US" dirty="0"/>
          </a:p>
        </p:txBody>
      </p:sp>
      <p:sp>
        <p:nvSpPr>
          <p:cNvPr id="11" name="矩形 10"/>
          <p:cNvSpPr/>
          <p:nvPr/>
        </p:nvSpPr>
        <p:spPr>
          <a:xfrm>
            <a:off x="3957301" y="424543"/>
            <a:ext cx="5077842" cy="707886"/>
          </a:xfrm>
          <a:prstGeom prst="rect">
            <a:avLst/>
          </a:prstGeom>
        </p:spPr>
        <p:txBody>
          <a:bodyPr wrap="square">
            <a:spAutoFit/>
          </a:bodyPr>
          <a:lstStyle/>
          <a:p>
            <a:r>
              <a:rPr kumimoji="1" lang="zh-CN" altLang="en-US" sz="4000" b="1" dirty="0" smtClean="0"/>
              <a:t>二、</a:t>
            </a:r>
            <a:r>
              <a:rPr kumimoji="1" lang="en-US" altLang="zh-CN" sz="4000" b="1" dirty="0" smtClean="0"/>
              <a:t> </a:t>
            </a:r>
            <a:r>
              <a:rPr kumimoji="1" lang="zh-CN" altLang="en-US" sz="4000" b="1" dirty="0" smtClean="0"/>
              <a:t>纳税信用修复</a:t>
            </a:r>
            <a:endParaRPr kumimoji="1" lang="zh-CN" altLang="en-US" sz="4000" b="1" dirty="0"/>
          </a:p>
        </p:txBody>
      </p:sp>
      <p:sp>
        <p:nvSpPr>
          <p:cNvPr id="12" name="TextBox 11"/>
          <p:cNvSpPr txBox="1"/>
          <p:nvPr/>
        </p:nvSpPr>
        <p:spPr>
          <a:xfrm>
            <a:off x="213621" y="925943"/>
            <a:ext cx="5392522" cy="652486"/>
          </a:xfrm>
          <a:prstGeom prst="rect">
            <a:avLst/>
          </a:prstGeom>
          <a:noFill/>
        </p:spPr>
        <p:txBody>
          <a:bodyPr wrap="square" rtlCol="0">
            <a:spAutoFit/>
          </a:bodyPr>
          <a:lstStyle/>
          <a:p>
            <a:pPr>
              <a:lnSpc>
                <a:spcPct val="130000"/>
              </a:lnSpc>
              <a:spcBef>
                <a:spcPts val="600"/>
              </a:spcBef>
            </a:pPr>
            <a:r>
              <a:rPr lang="zh-CN" altLang="en-US" sz="2800" b="1" kern="0" dirty="0" smtClean="0">
                <a:latin typeface="微软雅黑" panose="020B0503020204020204" pitchFamily="34" charset="-122"/>
                <a:ea typeface="微软雅黑" panose="020B0503020204020204" pitchFamily="34" charset="-122"/>
                <a:cs typeface="+mn-ea"/>
                <a:sym typeface="+mn-lt"/>
              </a:rPr>
              <a:t>纳税信用修复范围及标准：</a:t>
            </a:r>
            <a:endParaRPr lang="zh-CN" altLang="en-US" sz="2800" b="1" kern="0" dirty="0">
              <a:latin typeface="微软雅黑" panose="020B0503020204020204" pitchFamily="34" charset="-122"/>
              <a:ea typeface="微软雅黑" panose="020B0503020204020204" pitchFamily="34" charset="-122"/>
              <a:cs typeface="+mn-ea"/>
              <a:sym typeface="+mn-lt"/>
            </a:endParaRPr>
          </a:p>
        </p:txBody>
      </p:sp>
      <p:pic>
        <p:nvPicPr>
          <p:cNvPr id="136195" name="Picture 3"/>
          <p:cNvPicPr>
            <a:picLocks noChangeAspect="1" noChangeArrowheads="1"/>
          </p:cNvPicPr>
          <p:nvPr/>
        </p:nvPicPr>
        <p:blipFill>
          <a:blip r:embed="rId3"/>
          <a:srcRect/>
          <a:stretch>
            <a:fillRect/>
          </a:stretch>
        </p:blipFill>
        <p:spPr bwMode="auto">
          <a:xfrm>
            <a:off x="1356894" y="1578429"/>
            <a:ext cx="9463505" cy="4805551"/>
          </a:xfrm>
          <a:prstGeom prst="rect">
            <a:avLst/>
          </a:prstGeom>
          <a:noFill/>
          <a:ln w="9525">
            <a:noFill/>
            <a:miter lim="800000"/>
            <a:headEnd/>
            <a:tailEnd/>
          </a:ln>
        </p:spPr>
      </p:pic>
    </p:spTree>
    <p:extLst>
      <p:ext uri="{BB962C8B-B14F-4D97-AF65-F5344CB8AC3E}">
        <p14:creationId xmlns:p14="http://schemas.microsoft.com/office/powerpoint/2010/main" xmlns="" val="83108359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8"/>
          <p:cNvSpPr txBox="1"/>
          <p:nvPr/>
        </p:nvSpPr>
        <p:spPr>
          <a:xfrm>
            <a:off x="7978115" y="3726297"/>
            <a:ext cx="2517668" cy="34509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400" dirty="0" smtClean="0">
                <a:solidFill>
                  <a:schemeClr val="tx1">
                    <a:lumMod val="75000"/>
                    <a:lumOff val="25000"/>
                  </a:schemeClr>
                </a:solidFill>
                <a:latin typeface="+mn-ea"/>
              </a:rPr>
              <a:t>。</a:t>
            </a:r>
            <a:endParaRPr lang="zh-CN" altLang="en-US" sz="1400" dirty="0">
              <a:solidFill>
                <a:schemeClr val="tx1">
                  <a:lumMod val="75000"/>
                  <a:lumOff val="25000"/>
                </a:schemeClr>
              </a:solidFill>
              <a:latin typeface="+mn-ea"/>
            </a:endParaRPr>
          </a:p>
        </p:txBody>
      </p:sp>
      <p:sp>
        <p:nvSpPr>
          <p:cNvPr id="13" name="矩形 12"/>
          <p:cNvSpPr/>
          <p:nvPr/>
        </p:nvSpPr>
        <p:spPr>
          <a:xfrm>
            <a:off x="2401650" y="2675466"/>
            <a:ext cx="8094133" cy="800219"/>
          </a:xfrm>
          <a:prstGeom prst="rect">
            <a:avLst/>
          </a:prstGeom>
        </p:spPr>
        <p:txBody>
          <a:bodyPr wrap="square">
            <a:spAutoFit/>
          </a:bodyPr>
          <a:lstStyle/>
          <a:p>
            <a:r>
              <a:rPr lang="zh-CN" altLang="en-US" sz="2800" dirty="0" smtClean="0"/>
              <a:t/>
            </a:r>
            <a:br>
              <a:rPr lang="zh-CN" altLang="en-US" sz="2800" dirty="0" smtClean="0"/>
            </a:br>
            <a:endParaRPr lang="zh-CN" altLang="en-US" dirty="0"/>
          </a:p>
        </p:txBody>
      </p:sp>
      <p:sp>
        <p:nvSpPr>
          <p:cNvPr id="11" name="矩形 10"/>
          <p:cNvSpPr/>
          <p:nvPr/>
        </p:nvSpPr>
        <p:spPr>
          <a:xfrm>
            <a:off x="3957301" y="424543"/>
            <a:ext cx="5077842" cy="707886"/>
          </a:xfrm>
          <a:prstGeom prst="rect">
            <a:avLst/>
          </a:prstGeom>
        </p:spPr>
        <p:txBody>
          <a:bodyPr wrap="square">
            <a:spAutoFit/>
          </a:bodyPr>
          <a:lstStyle/>
          <a:p>
            <a:r>
              <a:rPr kumimoji="1" lang="zh-CN" altLang="en-US" sz="4000" b="1" dirty="0" smtClean="0"/>
              <a:t>二、</a:t>
            </a:r>
            <a:r>
              <a:rPr kumimoji="1" lang="en-US" altLang="zh-CN" sz="4000" b="1" dirty="0" smtClean="0"/>
              <a:t> </a:t>
            </a:r>
            <a:r>
              <a:rPr kumimoji="1" lang="zh-CN" altLang="en-US" sz="4000" b="1" dirty="0" smtClean="0"/>
              <a:t>纳税信用修复</a:t>
            </a:r>
            <a:endParaRPr kumimoji="1" lang="zh-CN" altLang="en-US" sz="4000" b="1" dirty="0"/>
          </a:p>
        </p:txBody>
      </p:sp>
      <p:sp>
        <p:nvSpPr>
          <p:cNvPr id="12" name="TextBox 11"/>
          <p:cNvSpPr txBox="1"/>
          <p:nvPr/>
        </p:nvSpPr>
        <p:spPr>
          <a:xfrm>
            <a:off x="213621" y="925943"/>
            <a:ext cx="5392522" cy="652486"/>
          </a:xfrm>
          <a:prstGeom prst="rect">
            <a:avLst/>
          </a:prstGeom>
          <a:noFill/>
        </p:spPr>
        <p:txBody>
          <a:bodyPr wrap="square" rtlCol="0">
            <a:spAutoFit/>
          </a:bodyPr>
          <a:lstStyle/>
          <a:p>
            <a:pPr>
              <a:lnSpc>
                <a:spcPct val="130000"/>
              </a:lnSpc>
              <a:spcBef>
                <a:spcPts val="600"/>
              </a:spcBef>
            </a:pPr>
            <a:r>
              <a:rPr lang="zh-CN" altLang="en-US" sz="2800" b="1" kern="0" dirty="0" smtClean="0">
                <a:latin typeface="微软雅黑" panose="020B0503020204020204" pitchFamily="34" charset="-122"/>
                <a:ea typeface="微软雅黑" panose="020B0503020204020204" pitchFamily="34" charset="-122"/>
                <a:cs typeface="+mn-ea"/>
                <a:sym typeface="+mn-lt"/>
              </a:rPr>
              <a:t>纳税信用修复范围及标准：</a:t>
            </a:r>
            <a:endParaRPr lang="zh-CN" altLang="en-US" sz="2800" b="1" kern="0" dirty="0">
              <a:latin typeface="微软雅黑" panose="020B0503020204020204" pitchFamily="34" charset="-122"/>
              <a:ea typeface="微软雅黑" panose="020B0503020204020204" pitchFamily="34" charset="-122"/>
              <a:cs typeface="+mn-ea"/>
              <a:sym typeface="+mn-lt"/>
            </a:endParaRPr>
          </a:p>
        </p:txBody>
      </p:sp>
      <p:pic>
        <p:nvPicPr>
          <p:cNvPr id="1026" name="Picture 2"/>
          <p:cNvPicPr>
            <a:picLocks noChangeAspect="1" noChangeArrowheads="1"/>
          </p:cNvPicPr>
          <p:nvPr/>
        </p:nvPicPr>
        <p:blipFill>
          <a:blip r:embed="rId3"/>
          <a:srcRect/>
          <a:stretch>
            <a:fillRect/>
          </a:stretch>
        </p:blipFill>
        <p:spPr bwMode="auto">
          <a:xfrm>
            <a:off x="1257301" y="1747291"/>
            <a:ext cx="9759042" cy="4648200"/>
          </a:xfrm>
          <a:prstGeom prst="rect">
            <a:avLst/>
          </a:prstGeom>
          <a:noFill/>
          <a:ln w="9525">
            <a:noFill/>
            <a:miter lim="800000"/>
            <a:headEnd/>
            <a:tailEnd/>
          </a:ln>
        </p:spPr>
      </p:pic>
    </p:spTree>
    <p:extLst>
      <p:ext uri="{BB962C8B-B14F-4D97-AF65-F5344CB8AC3E}">
        <p14:creationId xmlns:p14="http://schemas.microsoft.com/office/powerpoint/2010/main" xmlns="" val="83108359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02771" y="762000"/>
            <a:ext cx="5214258" cy="3367076"/>
          </a:xfrm>
          <a:prstGeom prst="rect">
            <a:avLst/>
          </a:prstGeom>
          <a:noFill/>
        </p:spPr>
        <p:txBody>
          <a:bodyPr wrap="square" rtlCol="0">
            <a:spAutoFit/>
          </a:bodyPr>
          <a:lstStyle/>
          <a:p>
            <a:pPr>
              <a:lnSpc>
                <a:spcPct val="130000"/>
              </a:lnSpc>
              <a:spcBef>
                <a:spcPts val="600"/>
              </a:spcBef>
            </a:pPr>
            <a:endParaRPr lang="en-US" altLang="zh-CN" sz="4800" b="1" kern="0" dirty="0" smtClean="0">
              <a:latin typeface="微软雅黑" panose="020B0503020204020204" pitchFamily="34" charset="-122"/>
              <a:ea typeface="微软雅黑" panose="020B0503020204020204" pitchFamily="34" charset="-122"/>
              <a:cs typeface="+mn-ea"/>
              <a:sym typeface="+mn-lt"/>
            </a:endParaRPr>
          </a:p>
          <a:p>
            <a:pPr>
              <a:lnSpc>
                <a:spcPct val="130000"/>
              </a:lnSpc>
              <a:spcBef>
                <a:spcPts val="600"/>
              </a:spcBef>
            </a:pPr>
            <a:r>
              <a:rPr lang="zh-CN" altLang="en-US" sz="5400" b="1" kern="0" dirty="0" smtClean="0">
                <a:latin typeface="微软雅黑" panose="020B0503020204020204" pitchFamily="34" charset="-122"/>
                <a:ea typeface="微软雅黑" panose="020B0503020204020204" pitchFamily="34" charset="-122"/>
                <a:cs typeface="+mn-ea"/>
                <a:sym typeface="+mn-lt"/>
              </a:rPr>
              <a:t>一、纳税信用</a:t>
            </a:r>
            <a:endParaRPr lang="en-US" altLang="zh-CN" sz="5400" b="1" kern="0" dirty="0" smtClean="0">
              <a:latin typeface="微软雅黑" panose="020B0503020204020204" pitchFamily="34" charset="-122"/>
              <a:ea typeface="微软雅黑" panose="020B0503020204020204" pitchFamily="34" charset="-122"/>
              <a:cs typeface="+mn-ea"/>
              <a:sym typeface="+mn-lt"/>
            </a:endParaRPr>
          </a:p>
          <a:p>
            <a:pPr>
              <a:lnSpc>
                <a:spcPct val="130000"/>
              </a:lnSpc>
              <a:spcBef>
                <a:spcPts val="600"/>
              </a:spcBef>
            </a:pPr>
            <a:r>
              <a:rPr lang="en-US" altLang="zh-CN" sz="5400" b="1" kern="0" dirty="0" smtClean="0">
                <a:latin typeface="微软雅黑" panose="020B0503020204020204" pitchFamily="34" charset="-122"/>
                <a:ea typeface="微软雅黑" panose="020B0503020204020204" pitchFamily="34" charset="-122"/>
                <a:cs typeface="+mn-ea"/>
                <a:sym typeface="+mn-lt"/>
              </a:rPr>
              <a:t>       </a:t>
            </a:r>
            <a:r>
              <a:rPr lang="zh-CN" altLang="en-US" sz="5400" b="1" kern="0" dirty="0" smtClean="0">
                <a:latin typeface="微软雅黑" panose="020B0503020204020204" pitchFamily="34" charset="-122"/>
                <a:ea typeface="微软雅黑" panose="020B0503020204020204" pitchFamily="34" charset="-122"/>
                <a:cs typeface="+mn-ea"/>
                <a:sym typeface="+mn-lt"/>
              </a:rPr>
              <a:t>评价体系</a:t>
            </a:r>
            <a:endParaRPr lang="zh-CN" altLang="en-US" sz="5400" b="1" kern="0" dirty="0">
              <a:latin typeface="微软雅黑" panose="020B0503020204020204" pitchFamily="34" charset="-122"/>
              <a:ea typeface="微软雅黑" panose="020B0503020204020204" pitchFamily="34" charset="-122"/>
              <a:cs typeface="+mn-ea"/>
              <a:sym typeface="+mn-lt"/>
            </a:endParaRPr>
          </a:p>
        </p:txBody>
      </p:sp>
      <p:pic>
        <p:nvPicPr>
          <p:cNvPr id="5123" name="Picture 3"/>
          <p:cNvPicPr>
            <a:picLocks noChangeAspect="1" noChangeArrowheads="1"/>
          </p:cNvPicPr>
          <p:nvPr/>
        </p:nvPicPr>
        <p:blipFill>
          <a:blip r:embed="rId3"/>
          <a:srcRect/>
          <a:stretch>
            <a:fillRect/>
          </a:stretch>
        </p:blipFill>
        <p:spPr bwMode="auto">
          <a:xfrm>
            <a:off x="6096000" y="0"/>
            <a:ext cx="6096000" cy="6857999"/>
          </a:xfrm>
          <a:prstGeom prst="rect">
            <a:avLst/>
          </a:prstGeom>
          <a:noFill/>
          <a:ln w="9525">
            <a:noFill/>
            <a:miter lim="800000"/>
            <a:headEnd/>
            <a:tailEnd/>
          </a:ln>
        </p:spPr>
      </p:pic>
    </p:spTree>
    <p:extLst>
      <p:ext uri="{BB962C8B-B14F-4D97-AF65-F5344CB8AC3E}">
        <p14:creationId xmlns:p14="http://schemas.microsoft.com/office/powerpoint/2010/main" xmlns="" val="48600607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8"/>
          <p:cNvSpPr txBox="1"/>
          <p:nvPr/>
        </p:nvSpPr>
        <p:spPr>
          <a:xfrm>
            <a:off x="7978115" y="3726297"/>
            <a:ext cx="2517668" cy="34509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400" dirty="0" smtClean="0">
                <a:solidFill>
                  <a:schemeClr val="tx1">
                    <a:lumMod val="75000"/>
                    <a:lumOff val="25000"/>
                  </a:schemeClr>
                </a:solidFill>
                <a:latin typeface="+mn-ea"/>
              </a:rPr>
              <a:t>。</a:t>
            </a:r>
            <a:endParaRPr lang="zh-CN" altLang="en-US" sz="1400" dirty="0">
              <a:solidFill>
                <a:schemeClr val="tx1">
                  <a:lumMod val="75000"/>
                  <a:lumOff val="25000"/>
                </a:schemeClr>
              </a:solidFill>
              <a:latin typeface="+mn-ea"/>
            </a:endParaRPr>
          </a:p>
        </p:txBody>
      </p:sp>
      <p:sp>
        <p:nvSpPr>
          <p:cNvPr id="13" name="矩形 12"/>
          <p:cNvSpPr/>
          <p:nvPr/>
        </p:nvSpPr>
        <p:spPr>
          <a:xfrm>
            <a:off x="2401650" y="2675466"/>
            <a:ext cx="8094133" cy="800219"/>
          </a:xfrm>
          <a:prstGeom prst="rect">
            <a:avLst/>
          </a:prstGeom>
        </p:spPr>
        <p:txBody>
          <a:bodyPr wrap="square">
            <a:spAutoFit/>
          </a:bodyPr>
          <a:lstStyle/>
          <a:p>
            <a:r>
              <a:rPr lang="zh-CN" altLang="en-US" sz="2800" dirty="0" smtClean="0"/>
              <a:t/>
            </a:r>
            <a:br>
              <a:rPr lang="zh-CN" altLang="en-US" sz="2800" dirty="0" smtClean="0"/>
            </a:br>
            <a:endParaRPr lang="zh-CN" altLang="en-US" dirty="0"/>
          </a:p>
        </p:txBody>
      </p:sp>
      <p:sp>
        <p:nvSpPr>
          <p:cNvPr id="11" name="矩形 10"/>
          <p:cNvSpPr/>
          <p:nvPr/>
        </p:nvSpPr>
        <p:spPr>
          <a:xfrm>
            <a:off x="3957301" y="424543"/>
            <a:ext cx="5077842" cy="707886"/>
          </a:xfrm>
          <a:prstGeom prst="rect">
            <a:avLst/>
          </a:prstGeom>
        </p:spPr>
        <p:txBody>
          <a:bodyPr wrap="square">
            <a:spAutoFit/>
          </a:bodyPr>
          <a:lstStyle/>
          <a:p>
            <a:r>
              <a:rPr kumimoji="1" lang="zh-CN" altLang="en-US" sz="4000" b="1" dirty="0" smtClean="0"/>
              <a:t>二、</a:t>
            </a:r>
            <a:r>
              <a:rPr kumimoji="1" lang="en-US" altLang="zh-CN" sz="4000" b="1" dirty="0" smtClean="0"/>
              <a:t> </a:t>
            </a:r>
            <a:r>
              <a:rPr kumimoji="1" lang="zh-CN" altLang="en-US" sz="4000" b="1" dirty="0" smtClean="0"/>
              <a:t>纳税信用修复</a:t>
            </a:r>
            <a:endParaRPr kumimoji="1" lang="zh-CN" altLang="en-US" sz="4000" b="1" dirty="0"/>
          </a:p>
        </p:txBody>
      </p:sp>
      <p:sp>
        <p:nvSpPr>
          <p:cNvPr id="12" name="TextBox 11"/>
          <p:cNvSpPr txBox="1"/>
          <p:nvPr/>
        </p:nvSpPr>
        <p:spPr>
          <a:xfrm>
            <a:off x="213621" y="925943"/>
            <a:ext cx="5392522" cy="652486"/>
          </a:xfrm>
          <a:prstGeom prst="rect">
            <a:avLst/>
          </a:prstGeom>
          <a:noFill/>
        </p:spPr>
        <p:txBody>
          <a:bodyPr wrap="square" rtlCol="0">
            <a:spAutoFit/>
          </a:bodyPr>
          <a:lstStyle/>
          <a:p>
            <a:pPr>
              <a:lnSpc>
                <a:spcPct val="130000"/>
              </a:lnSpc>
              <a:spcBef>
                <a:spcPts val="600"/>
              </a:spcBef>
            </a:pPr>
            <a:r>
              <a:rPr lang="zh-CN" altLang="en-US" sz="2800" b="1" kern="0" dirty="0" smtClean="0">
                <a:latin typeface="微软雅黑" panose="020B0503020204020204" pitchFamily="34" charset="-122"/>
                <a:ea typeface="微软雅黑" panose="020B0503020204020204" pitchFamily="34" charset="-122"/>
                <a:cs typeface="+mn-ea"/>
                <a:sym typeface="+mn-lt"/>
              </a:rPr>
              <a:t>纳税信用修复范围及标准：</a:t>
            </a:r>
            <a:endParaRPr lang="zh-CN" altLang="en-US" sz="2800" b="1" kern="0" dirty="0">
              <a:latin typeface="微软雅黑" panose="020B0503020204020204" pitchFamily="34" charset="-122"/>
              <a:ea typeface="微软雅黑" panose="020B0503020204020204" pitchFamily="34" charset="-122"/>
              <a:cs typeface="+mn-ea"/>
              <a:sym typeface="+mn-lt"/>
            </a:endParaRPr>
          </a:p>
        </p:txBody>
      </p:sp>
      <p:pic>
        <p:nvPicPr>
          <p:cNvPr id="10242" name="Picture 2"/>
          <p:cNvPicPr>
            <a:picLocks noChangeAspect="1" noChangeArrowheads="1"/>
          </p:cNvPicPr>
          <p:nvPr/>
        </p:nvPicPr>
        <p:blipFill>
          <a:blip r:embed="rId3"/>
          <a:srcRect/>
          <a:stretch>
            <a:fillRect/>
          </a:stretch>
        </p:blipFill>
        <p:spPr bwMode="auto">
          <a:xfrm>
            <a:off x="1480457" y="1602161"/>
            <a:ext cx="9688286" cy="4938459"/>
          </a:xfrm>
          <a:prstGeom prst="rect">
            <a:avLst/>
          </a:prstGeom>
          <a:noFill/>
          <a:ln w="9525">
            <a:noFill/>
            <a:miter lim="800000"/>
            <a:headEnd/>
            <a:tailEnd/>
          </a:ln>
        </p:spPr>
      </p:pic>
    </p:spTree>
    <p:extLst>
      <p:ext uri="{BB962C8B-B14F-4D97-AF65-F5344CB8AC3E}">
        <p14:creationId xmlns:p14="http://schemas.microsoft.com/office/powerpoint/2010/main" xmlns="" val="83108359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2401650" y="2675466"/>
            <a:ext cx="8094133" cy="800219"/>
          </a:xfrm>
          <a:prstGeom prst="rect">
            <a:avLst/>
          </a:prstGeom>
        </p:spPr>
        <p:txBody>
          <a:bodyPr wrap="square">
            <a:spAutoFit/>
          </a:bodyPr>
          <a:lstStyle/>
          <a:p>
            <a:r>
              <a:rPr lang="zh-CN" altLang="en-US" sz="2800" dirty="0" smtClean="0"/>
              <a:t/>
            </a:r>
            <a:br>
              <a:rPr lang="zh-CN" altLang="en-US" sz="2800" dirty="0" smtClean="0"/>
            </a:br>
            <a:endParaRPr lang="zh-CN" altLang="en-US" dirty="0"/>
          </a:p>
        </p:txBody>
      </p:sp>
      <p:sp>
        <p:nvSpPr>
          <p:cNvPr id="11" name="矩形 10"/>
          <p:cNvSpPr/>
          <p:nvPr/>
        </p:nvSpPr>
        <p:spPr>
          <a:xfrm>
            <a:off x="3957301" y="424543"/>
            <a:ext cx="5077842" cy="707886"/>
          </a:xfrm>
          <a:prstGeom prst="rect">
            <a:avLst/>
          </a:prstGeom>
        </p:spPr>
        <p:txBody>
          <a:bodyPr wrap="square">
            <a:spAutoFit/>
          </a:bodyPr>
          <a:lstStyle/>
          <a:p>
            <a:r>
              <a:rPr kumimoji="1" lang="zh-CN" altLang="en-US" sz="4000" b="1" dirty="0" smtClean="0"/>
              <a:t>二、</a:t>
            </a:r>
            <a:r>
              <a:rPr kumimoji="1" lang="en-US" altLang="zh-CN" sz="4000" b="1" dirty="0" smtClean="0"/>
              <a:t> </a:t>
            </a:r>
            <a:r>
              <a:rPr kumimoji="1" lang="zh-CN" altLang="en-US" sz="4000" b="1" dirty="0" smtClean="0"/>
              <a:t>纳税信用修复</a:t>
            </a:r>
            <a:endParaRPr kumimoji="1" lang="zh-CN" altLang="en-US" sz="4000" b="1" dirty="0"/>
          </a:p>
        </p:txBody>
      </p:sp>
      <p:pic>
        <p:nvPicPr>
          <p:cNvPr id="3078" name="Picture 6"/>
          <p:cNvPicPr>
            <a:picLocks noChangeAspect="1" noChangeArrowheads="1"/>
          </p:cNvPicPr>
          <p:nvPr/>
        </p:nvPicPr>
        <p:blipFill>
          <a:blip r:embed="rId3"/>
          <a:srcRect/>
          <a:stretch>
            <a:fillRect/>
          </a:stretch>
        </p:blipFill>
        <p:spPr bwMode="auto">
          <a:xfrm>
            <a:off x="4310742" y="1201419"/>
            <a:ext cx="7881257" cy="5656581"/>
          </a:xfrm>
          <a:prstGeom prst="rect">
            <a:avLst/>
          </a:prstGeom>
          <a:noFill/>
          <a:ln w="9525">
            <a:noFill/>
            <a:miter lim="800000"/>
            <a:headEnd/>
            <a:tailEnd/>
          </a:ln>
        </p:spPr>
      </p:pic>
      <p:sp>
        <p:nvSpPr>
          <p:cNvPr id="14" name="TextBox 13"/>
          <p:cNvSpPr txBox="1"/>
          <p:nvPr/>
        </p:nvSpPr>
        <p:spPr>
          <a:xfrm>
            <a:off x="413657" y="2675466"/>
            <a:ext cx="3298372" cy="732508"/>
          </a:xfrm>
          <a:prstGeom prst="rect">
            <a:avLst/>
          </a:prstGeom>
          <a:noFill/>
        </p:spPr>
        <p:txBody>
          <a:bodyPr wrap="square" rtlCol="0">
            <a:spAutoFit/>
          </a:bodyPr>
          <a:lstStyle/>
          <a:p>
            <a:pPr>
              <a:lnSpc>
                <a:spcPct val="130000"/>
              </a:lnSpc>
              <a:spcBef>
                <a:spcPts val="600"/>
              </a:spcBef>
            </a:pPr>
            <a:r>
              <a:rPr lang="zh-CN" altLang="en-US" sz="3200" kern="0" dirty="0" smtClean="0">
                <a:latin typeface="微软雅黑" panose="020B0503020204020204" pitchFamily="34" charset="-122"/>
                <a:ea typeface="微软雅黑" panose="020B0503020204020204" pitchFamily="34" charset="-122"/>
                <a:cs typeface="+mn-ea"/>
                <a:sym typeface="+mn-lt"/>
              </a:rPr>
              <a:t>适用情形及标准：</a:t>
            </a:r>
            <a:endParaRPr lang="zh-CN" altLang="en-US" sz="3200" kern="0" dirty="0">
              <a:latin typeface="微软雅黑" panose="020B0503020204020204" pitchFamily="34" charset="-122"/>
              <a:ea typeface="微软雅黑" panose="020B0503020204020204" pitchFamily="34" charset="-122"/>
              <a:cs typeface="+mn-ea"/>
              <a:sym typeface="+mn-lt"/>
            </a:endParaRPr>
          </a:p>
        </p:txBody>
      </p:sp>
    </p:spTree>
    <p:extLst>
      <p:ext uri="{BB962C8B-B14F-4D97-AF65-F5344CB8AC3E}">
        <p14:creationId xmlns:p14="http://schemas.microsoft.com/office/powerpoint/2010/main" xmlns="" val="83108359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8"/>
          <p:cNvSpPr txBox="1"/>
          <p:nvPr/>
        </p:nvSpPr>
        <p:spPr>
          <a:xfrm>
            <a:off x="7978115" y="3726297"/>
            <a:ext cx="2517668" cy="34509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400" dirty="0" smtClean="0">
                <a:solidFill>
                  <a:schemeClr val="tx1">
                    <a:lumMod val="75000"/>
                    <a:lumOff val="25000"/>
                  </a:schemeClr>
                </a:solidFill>
                <a:latin typeface="+mn-ea"/>
              </a:rPr>
              <a:t>。</a:t>
            </a:r>
            <a:endParaRPr lang="zh-CN" altLang="en-US" sz="1400" dirty="0">
              <a:solidFill>
                <a:schemeClr val="tx1">
                  <a:lumMod val="75000"/>
                  <a:lumOff val="25000"/>
                </a:schemeClr>
              </a:solidFill>
              <a:latin typeface="+mn-ea"/>
            </a:endParaRPr>
          </a:p>
        </p:txBody>
      </p:sp>
      <p:sp>
        <p:nvSpPr>
          <p:cNvPr id="13" name="矩形 12"/>
          <p:cNvSpPr/>
          <p:nvPr/>
        </p:nvSpPr>
        <p:spPr>
          <a:xfrm>
            <a:off x="2401650" y="2675466"/>
            <a:ext cx="8094133" cy="800219"/>
          </a:xfrm>
          <a:prstGeom prst="rect">
            <a:avLst/>
          </a:prstGeom>
        </p:spPr>
        <p:txBody>
          <a:bodyPr wrap="square">
            <a:spAutoFit/>
          </a:bodyPr>
          <a:lstStyle/>
          <a:p>
            <a:r>
              <a:rPr lang="zh-CN" altLang="en-US" sz="2800" dirty="0" smtClean="0"/>
              <a:t/>
            </a:r>
            <a:br>
              <a:rPr lang="zh-CN" altLang="en-US" sz="2800" dirty="0" smtClean="0"/>
            </a:br>
            <a:endParaRPr lang="zh-CN" altLang="en-US" dirty="0"/>
          </a:p>
        </p:txBody>
      </p:sp>
      <p:sp>
        <p:nvSpPr>
          <p:cNvPr id="11" name="矩形 10"/>
          <p:cNvSpPr/>
          <p:nvPr/>
        </p:nvSpPr>
        <p:spPr>
          <a:xfrm>
            <a:off x="3804901" y="217714"/>
            <a:ext cx="5077842" cy="707886"/>
          </a:xfrm>
          <a:prstGeom prst="rect">
            <a:avLst/>
          </a:prstGeom>
        </p:spPr>
        <p:txBody>
          <a:bodyPr wrap="square">
            <a:spAutoFit/>
          </a:bodyPr>
          <a:lstStyle/>
          <a:p>
            <a:r>
              <a:rPr kumimoji="1" lang="zh-CN" altLang="en-US" sz="4000" b="1" dirty="0" smtClean="0"/>
              <a:t>二、</a:t>
            </a:r>
            <a:r>
              <a:rPr kumimoji="1" lang="en-US" altLang="zh-CN" sz="4000" b="1" dirty="0" smtClean="0"/>
              <a:t> </a:t>
            </a:r>
            <a:r>
              <a:rPr kumimoji="1" lang="zh-CN" altLang="en-US" sz="4000" b="1" dirty="0" smtClean="0"/>
              <a:t>纳税信用修复</a:t>
            </a:r>
            <a:endParaRPr kumimoji="1" lang="zh-CN" altLang="en-US" sz="4000" b="1" dirty="0"/>
          </a:p>
        </p:txBody>
      </p:sp>
      <p:sp>
        <p:nvSpPr>
          <p:cNvPr id="12" name="TextBox 11"/>
          <p:cNvSpPr txBox="1"/>
          <p:nvPr/>
        </p:nvSpPr>
        <p:spPr>
          <a:xfrm>
            <a:off x="391887" y="603980"/>
            <a:ext cx="794658" cy="6254020"/>
          </a:xfrm>
          <a:prstGeom prst="rect">
            <a:avLst/>
          </a:prstGeom>
          <a:noFill/>
        </p:spPr>
        <p:txBody>
          <a:bodyPr wrap="square" rtlCol="0">
            <a:spAutoFit/>
          </a:bodyPr>
          <a:lstStyle/>
          <a:p>
            <a:pPr>
              <a:lnSpc>
                <a:spcPct val="130000"/>
              </a:lnSpc>
              <a:spcBef>
                <a:spcPts val="600"/>
              </a:spcBef>
            </a:pPr>
            <a:r>
              <a:rPr lang="zh-CN" altLang="en-US" sz="2800" b="1" kern="0" dirty="0" smtClean="0">
                <a:latin typeface="微软雅黑" panose="020B0503020204020204" pitchFamily="34" charset="-122"/>
                <a:ea typeface="微软雅黑" panose="020B0503020204020204" pitchFamily="34" charset="-122"/>
                <a:cs typeface="+mn-ea"/>
                <a:sym typeface="+mn-lt"/>
              </a:rPr>
              <a:t>纳税信用修复范围及标准</a:t>
            </a:r>
            <a:endParaRPr lang="zh-CN" altLang="en-US" sz="2800" b="1" kern="0" dirty="0">
              <a:latin typeface="微软雅黑" panose="020B0503020204020204" pitchFamily="34" charset="-122"/>
              <a:ea typeface="微软雅黑" panose="020B0503020204020204" pitchFamily="34" charset="-122"/>
              <a:cs typeface="+mn-ea"/>
              <a:sym typeface="+mn-lt"/>
            </a:endParaRPr>
          </a:p>
        </p:txBody>
      </p:sp>
      <p:pic>
        <p:nvPicPr>
          <p:cNvPr id="4098" name="Picture 2"/>
          <p:cNvPicPr>
            <a:picLocks noChangeAspect="1" noChangeArrowheads="1"/>
          </p:cNvPicPr>
          <p:nvPr/>
        </p:nvPicPr>
        <p:blipFill>
          <a:blip r:embed="rId3"/>
          <a:srcRect/>
          <a:stretch>
            <a:fillRect/>
          </a:stretch>
        </p:blipFill>
        <p:spPr bwMode="auto">
          <a:xfrm>
            <a:off x="1186545" y="1317749"/>
            <a:ext cx="11005456" cy="5540251"/>
          </a:xfrm>
          <a:prstGeom prst="rect">
            <a:avLst/>
          </a:prstGeom>
          <a:noFill/>
          <a:ln w="9525">
            <a:noFill/>
            <a:miter lim="800000"/>
            <a:headEnd/>
            <a:tailEnd/>
          </a:ln>
        </p:spPr>
      </p:pic>
    </p:spTree>
    <p:extLst>
      <p:ext uri="{BB962C8B-B14F-4D97-AF65-F5344CB8AC3E}">
        <p14:creationId xmlns:p14="http://schemas.microsoft.com/office/powerpoint/2010/main" xmlns="" val="83108359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6"/>
          </p:nvPr>
        </p:nvSpPr>
        <p:spPr>
          <a:xfrm>
            <a:off x="0" y="2145548"/>
            <a:ext cx="4811487" cy="2056338"/>
          </a:xfrm>
        </p:spPr>
        <p:txBody>
          <a:bodyPr/>
          <a:lstStyle/>
          <a:p>
            <a:r>
              <a:rPr kumimoji="1" lang="zh-CN" altLang="en-US" sz="5400" b="1" dirty="0" smtClean="0">
                <a:solidFill>
                  <a:schemeClr val="tx1"/>
                </a:solidFill>
              </a:rPr>
              <a:t>三、纳税信用 </a:t>
            </a:r>
            <a:endParaRPr kumimoji="1" lang="en-US" altLang="zh-CN" sz="5400" b="1" dirty="0" smtClean="0">
              <a:solidFill>
                <a:schemeClr val="tx1"/>
              </a:solidFill>
            </a:endParaRPr>
          </a:p>
          <a:p>
            <a:r>
              <a:rPr kumimoji="1" lang="zh-CN" altLang="en-US" sz="5400" b="1" dirty="0" smtClean="0">
                <a:solidFill>
                  <a:schemeClr val="tx1"/>
                </a:solidFill>
              </a:rPr>
              <a:t>     补评和复评</a:t>
            </a:r>
            <a:endParaRPr kumimoji="1" lang="zh-CN" altLang="en-US" sz="5400" b="1" dirty="0">
              <a:solidFill>
                <a:schemeClr val="tx1"/>
              </a:solidFill>
            </a:endParaRPr>
          </a:p>
        </p:txBody>
      </p:sp>
      <p:pic>
        <p:nvPicPr>
          <p:cNvPr id="6146" name="Picture 2"/>
          <p:cNvPicPr>
            <a:picLocks noChangeAspect="1" noChangeArrowheads="1"/>
          </p:cNvPicPr>
          <p:nvPr/>
        </p:nvPicPr>
        <p:blipFill>
          <a:blip r:embed="rId3"/>
          <a:srcRect/>
          <a:stretch>
            <a:fillRect/>
          </a:stretch>
        </p:blipFill>
        <p:spPr bwMode="auto">
          <a:xfrm>
            <a:off x="5317379" y="173109"/>
            <a:ext cx="6874621" cy="6542314"/>
          </a:xfrm>
          <a:prstGeom prst="rect">
            <a:avLst/>
          </a:prstGeom>
          <a:noFill/>
          <a:ln w="9525">
            <a:noFill/>
            <a:miter lim="800000"/>
            <a:headEnd/>
            <a:tailEnd/>
          </a:ln>
        </p:spPr>
      </p:pic>
    </p:spTree>
    <p:extLst>
      <p:ext uri="{BB962C8B-B14F-4D97-AF65-F5344CB8AC3E}">
        <p14:creationId xmlns:p14="http://schemas.microsoft.com/office/powerpoint/2010/main" xmlns="" val="48600607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8"/>
          <p:cNvSpPr txBox="1"/>
          <p:nvPr/>
        </p:nvSpPr>
        <p:spPr>
          <a:xfrm>
            <a:off x="7978115" y="3726297"/>
            <a:ext cx="2517668" cy="34509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400" dirty="0" smtClean="0">
                <a:solidFill>
                  <a:schemeClr val="tx1">
                    <a:lumMod val="75000"/>
                    <a:lumOff val="25000"/>
                  </a:schemeClr>
                </a:solidFill>
                <a:latin typeface="+mn-ea"/>
              </a:rPr>
              <a:t>。</a:t>
            </a:r>
            <a:endParaRPr lang="zh-CN" altLang="en-US" sz="1400" dirty="0">
              <a:solidFill>
                <a:schemeClr val="tx1">
                  <a:lumMod val="75000"/>
                  <a:lumOff val="25000"/>
                </a:schemeClr>
              </a:solidFill>
              <a:latin typeface="+mn-ea"/>
            </a:endParaRPr>
          </a:p>
        </p:txBody>
      </p:sp>
      <p:sp>
        <p:nvSpPr>
          <p:cNvPr id="13" name="矩形 12"/>
          <p:cNvSpPr/>
          <p:nvPr/>
        </p:nvSpPr>
        <p:spPr>
          <a:xfrm>
            <a:off x="2401650" y="2675466"/>
            <a:ext cx="8094133" cy="800219"/>
          </a:xfrm>
          <a:prstGeom prst="rect">
            <a:avLst/>
          </a:prstGeom>
        </p:spPr>
        <p:txBody>
          <a:bodyPr wrap="square">
            <a:spAutoFit/>
          </a:bodyPr>
          <a:lstStyle/>
          <a:p>
            <a:r>
              <a:rPr lang="zh-CN" altLang="en-US" sz="2800" dirty="0" smtClean="0"/>
              <a:t/>
            </a:r>
            <a:br>
              <a:rPr lang="zh-CN" altLang="en-US" sz="2800" dirty="0" smtClean="0"/>
            </a:br>
            <a:endParaRPr lang="zh-CN" altLang="en-US" dirty="0"/>
          </a:p>
        </p:txBody>
      </p:sp>
      <p:sp>
        <p:nvSpPr>
          <p:cNvPr id="8" name="TextBox 7"/>
          <p:cNvSpPr txBox="1"/>
          <p:nvPr/>
        </p:nvSpPr>
        <p:spPr>
          <a:xfrm>
            <a:off x="3309257" y="359229"/>
            <a:ext cx="5867400" cy="814582"/>
          </a:xfrm>
          <a:prstGeom prst="rect">
            <a:avLst/>
          </a:prstGeom>
          <a:noFill/>
        </p:spPr>
        <p:txBody>
          <a:bodyPr wrap="square" rtlCol="0">
            <a:spAutoFit/>
          </a:bodyPr>
          <a:lstStyle/>
          <a:p>
            <a:pPr>
              <a:lnSpc>
                <a:spcPct val="130000"/>
              </a:lnSpc>
              <a:spcBef>
                <a:spcPts val="600"/>
              </a:spcBef>
            </a:pPr>
            <a:r>
              <a:rPr lang="zh-CN" altLang="en-US" sz="4000" b="1" kern="0" dirty="0" smtClean="0">
                <a:latin typeface="微软雅黑" panose="020B0503020204020204" pitchFamily="34" charset="-122"/>
                <a:ea typeface="微软雅黑" panose="020B0503020204020204" pitchFamily="34" charset="-122"/>
                <a:cs typeface="+mn-ea"/>
                <a:sym typeface="+mn-lt"/>
              </a:rPr>
              <a:t>三、纳税信用补评和复评</a:t>
            </a:r>
            <a:endParaRPr lang="zh-CN" altLang="en-US" sz="4000" b="1" kern="0" dirty="0">
              <a:latin typeface="微软雅黑" panose="020B0503020204020204" pitchFamily="34" charset="-122"/>
              <a:ea typeface="微软雅黑" panose="020B0503020204020204" pitchFamily="34" charset="-122"/>
              <a:cs typeface="+mn-ea"/>
              <a:sym typeface="+mn-lt"/>
            </a:endParaRPr>
          </a:p>
        </p:txBody>
      </p:sp>
      <p:pic>
        <p:nvPicPr>
          <p:cNvPr id="8194" name="Picture 2"/>
          <p:cNvPicPr>
            <a:picLocks noChangeAspect="1" noChangeArrowheads="1"/>
          </p:cNvPicPr>
          <p:nvPr/>
        </p:nvPicPr>
        <p:blipFill>
          <a:blip r:embed="rId3"/>
          <a:srcRect/>
          <a:stretch>
            <a:fillRect/>
          </a:stretch>
        </p:blipFill>
        <p:spPr bwMode="auto">
          <a:xfrm>
            <a:off x="6803570" y="1309152"/>
            <a:ext cx="5388429" cy="5548848"/>
          </a:xfrm>
          <a:prstGeom prst="rect">
            <a:avLst/>
          </a:prstGeom>
          <a:noFill/>
          <a:ln w="9525">
            <a:noFill/>
            <a:miter lim="800000"/>
            <a:headEnd/>
            <a:tailEnd/>
          </a:ln>
        </p:spPr>
      </p:pic>
      <p:sp>
        <p:nvSpPr>
          <p:cNvPr id="12" name="矩形 11"/>
          <p:cNvSpPr/>
          <p:nvPr/>
        </p:nvSpPr>
        <p:spPr>
          <a:xfrm>
            <a:off x="261256" y="859971"/>
            <a:ext cx="6368143" cy="6093976"/>
          </a:xfrm>
          <a:prstGeom prst="rect">
            <a:avLst/>
          </a:prstGeom>
        </p:spPr>
        <p:txBody>
          <a:bodyPr wrap="square">
            <a:spAutoFit/>
          </a:bodyPr>
          <a:lstStyle/>
          <a:p>
            <a:endParaRPr lang="en-US" altLang="zh-CN" dirty="0" smtClean="0"/>
          </a:p>
          <a:p>
            <a:r>
              <a:rPr lang="zh-CN" altLang="en-US" sz="2800" b="1" dirty="0" smtClean="0"/>
              <a:t>补评：</a:t>
            </a:r>
            <a:endParaRPr lang="en-US" altLang="zh-CN" sz="2800" b="1" dirty="0" smtClean="0"/>
          </a:p>
          <a:p>
            <a:r>
              <a:rPr lang="en-US" altLang="zh-CN" sz="2000" dirty="0" smtClean="0"/>
              <a:t>    </a:t>
            </a:r>
            <a:r>
              <a:rPr lang="en-US" altLang="zh-CN" sz="2000" dirty="0" smtClean="0">
                <a:latin typeface="宋体" pitchFamily="2" charset="-122"/>
                <a:ea typeface="宋体" pitchFamily="2" charset="-122"/>
              </a:rPr>
              <a:t>《</a:t>
            </a:r>
            <a:r>
              <a:rPr lang="zh-CN" altLang="en-US" sz="2000" dirty="0" smtClean="0">
                <a:latin typeface="宋体" pitchFamily="2" charset="-122"/>
                <a:ea typeface="宋体" pitchFamily="2" charset="-122"/>
              </a:rPr>
              <a:t>纳税信用管理办法</a:t>
            </a:r>
            <a:r>
              <a:rPr lang="en-US" altLang="zh-CN" sz="2000" dirty="0" smtClean="0">
                <a:latin typeface="宋体" pitchFamily="2" charset="-122"/>
                <a:ea typeface="宋体" pitchFamily="2" charset="-122"/>
              </a:rPr>
              <a:t>》</a:t>
            </a:r>
            <a:r>
              <a:rPr lang="zh-CN" altLang="en-US" sz="2000" dirty="0" smtClean="0">
                <a:latin typeface="宋体" pitchFamily="2" charset="-122"/>
                <a:ea typeface="宋体" pitchFamily="2" charset="-122"/>
              </a:rPr>
              <a:t>第十七条规定，纳税信用评价周期为一个纳税年度，有下列情形之一的纳税人，不参加本期的评价：</a:t>
            </a:r>
            <a:br>
              <a:rPr lang="zh-CN" altLang="en-US" sz="2000" dirty="0" smtClean="0">
                <a:latin typeface="宋体" pitchFamily="2" charset="-122"/>
                <a:ea typeface="宋体" pitchFamily="2" charset="-122"/>
              </a:rPr>
            </a:br>
            <a:r>
              <a:rPr lang="zh-CN" altLang="en-US" sz="2000" dirty="0" smtClean="0">
                <a:latin typeface="宋体" pitchFamily="2" charset="-122"/>
                <a:ea typeface="宋体" pitchFamily="2" charset="-122"/>
              </a:rPr>
              <a:t>        </a:t>
            </a:r>
            <a:r>
              <a:rPr lang="en-US" altLang="zh-CN" sz="2000" dirty="0" smtClean="0">
                <a:latin typeface="宋体" pitchFamily="2" charset="-122"/>
                <a:ea typeface="宋体" pitchFamily="2" charset="-122"/>
              </a:rPr>
              <a:t>1</a:t>
            </a:r>
            <a:r>
              <a:rPr lang="zh-CN" altLang="en-US" sz="2000" dirty="0" smtClean="0">
                <a:latin typeface="宋体" pitchFamily="2" charset="-122"/>
                <a:ea typeface="宋体" pitchFamily="2" charset="-122"/>
              </a:rPr>
              <a:t>、纳入纳税信用管理时间不满一个评价年度的</a:t>
            </a:r>
            <a:br>
              <a:rPr lang="zh-CN" altLang="en-US" sz="2000" dirty="0" smtClean="0">
                <a:latin typeface="宋体" pitchFamily="2" charset="-122"/>
                <a:ea typeface="宋体" pitchFamily="2" charset="-122"/>
              </a:rPr>
            </a:br>
            <a:r>
              <a:rPr lang="zh-CN" altLang="en-US" sz="2000" dirty="0" smtClean="0">
                <a:latin typeface="宋体" pitchFamily="2" charset="-122"/>
                <a:ea typeface="宋体" pitchFamily="2" charset="-122"/>
              </a:rPr>
              <a:t>        </a:t>
            </a:r>
            <a:r>
              <a:rPr lang="en-US" altLang="zh-CN" sz="2000" dirty="0" smtClean="0">
                <a:latin typeface="宋体" pitchFamily="2" charset="-122"/>
                <a:ea typeface="宋体" pitchFamily="2" charset="-122"/>
              </a:rPr>
              <a:t>2</a:t>
            </a:r>
            <a:r>
              <a:rPr lang="zh-CN" altLang="en-US" sz="2000" dirty="0" smtClean="0">
                <a:latin typeface="宋体" pitchFamily="2" charset="-122"/>
                <a:ea typeface="宋体" pitchFamily="2" charset="-122"/>
              </a:rPr>
              <a:t>、本评价年度内无生产经营业务收入的</a:t>
            </a:r>
            <a:br>
              <a:rPr lang="zh-CN" altLang="en-US" sz="2000" dirty="0" smtClean="0">
                <a:latin typeface="宋体" pitchFamily="2" charset="-122"/>
                <a:ea typeface="宋体" pitchFamily="2" charset="-122"/>
              </a:rPr>
            </a:br>
            <a:r>
              <a:rPr lang="zh-CN" altLang="en-US" sz="2000" dirty="0" smtClean="0">
                <a:latin typeface="宋体" pitchFamily="2" charset="-122"/>
                <a:ea typeface="宋体" pitchFamily="2" charset="-122"/>
              </a:rPr>
              <a:t>       </a:t>
            </a:r>
            <a:r>
              <a:rPr lang="zh-CN" altLang="en-US" sz="2000" dirty="0" smtClean="0">
                <a:solidFill>
                  <a:schemeClr val="bg2">
                    <a:lumMod val="50000"/>
                  </a:schemeClr>
                </a:solidFill>
                <a:latin typeface="宋体" pitchFamily="2" charset="-122"/>
                <a:ea typeface="宋体" pitchFamily="2" charset="-122"/>
              </a:rPr>
              <a:t> </a:t>
            </a:r>
            <a:r>
              <a:rPr lang="en-US" altLang="zh-CN" sz="2000" dirty="0" smtClean="0">
                <a:solidFill>
                  <a:schemeClr val="bg2">
                    <a:lumMod val="50000"/>
                  </a:schemeClr>
                </a:solidFill>
                <a:latin typeface="宋体" pitchFamily="2" charset="-122"/>
                <a:ea typeface="宋体" pitchFamily="2" charset="-122"/>
              </a:rPr>
              <a:t>3</a:t>
            </a:r>
            <a:r>
              <a:rPr lang="zh-CN" altLang="en-US" sz="2000" dirty="0" smtClean="0">
                <a:solidFill>
                  <a:schemeClr val="bg2">
                    <a:lumMod val="50000"/>
                  </a:schemeClr>
                </a:solidFill>
                <a:latin typeface="宋体" pitchFamily="2" charset="-122"/>
                <a:ea typeface="宋体" pitchFamily="2" charset="-122"/>
              </a:rPr>
              <a:t>、因涉嫌税收违法被立案查处尚未结案的</a:t>
            </a:r>
            <a:br>
              <a:rPr lang="zh-CN" altLang="en-US" sz="2000" dirty="0" smtClean="0">
                <a:solidFill>
                  <a:schemeClr val="bg2">
                    <a:lumMod val="50000"/>
                  </a:schemeClr>
                </a:solidFill>
                <a:latin typeface="宋体" pitchFamily="2" charset="-122"/>
                <a:ea typeface="宋体" pitchFamily="2" charset="-122"/>
              </a:rPr>
            </a:br>
            <a:r>
              <a:rPr lang="zh-CN" altLang="en-US" sz="2000" dirty="0" smtClean="0">
                <a:solidFill>
                  <a:schemeClr val="bg2">
                    <a:lumMod val="50000"/>
                  </a:schemeClr>
                </a:solidFill>
                <a:latin typeface="宋体" pitchFamily="2" charset="-122"/>
                <a:ea typeface="宋体" pitchFamily="2" charset="-122"/>
              </a:rPr>
              <a:t>        </a:t>
            </a:r>
            <a:r>
              <a:rPr lang="en-US" altLang="zh-CN" sz="2000" dirty="0" smtClean="0">
                <a:solidFill>
                  <a:schemeClr val="bg2">
                    <a:lumMod val="50000"/>
                  </a:schemeClr>
                </a:solidFill>
                <a:latin typeface="宋体" pitchFamily="2" charset="-122"/>
                <a:ea typeface="宋体" pitchFamily="2" charset="-122"/>
              </a:rPr>
              <a:t>4</a:t>
            </a:r>
            <a:r>
              <a:rPr lang="zh-CN" altLang="en-US" sz="2000" dirty="0" smtClean="0">
                <a:solidFill>
                  <a:schemeClr val="bg2">
                    <a:lumMod val="50000"/>
                  </a:schemeClr>
                </a:solidFill>
                <a:latin typeface="宋体" pitchFamily="2" charset="-122"/>
                <a:ea typeface="宋体" pitchFamily="2" charset="-122"/>
              </a:rPr>
              <a:t>、被审计、财政部门依法查出税收违法行为，税务机关正在依法处理，尚未办结的</a:t>
            </a:r>
          </a:p>
          <a:p>
            <a:r>
              <a:rPr lang="zh-CN" altLang="en-US" sz="2000" dirty="0" smtClean="0">
                <a:solidFill>
                  <a:schemeClr val="bg2">
                    <a:lumMod val="50000"/>
                  </a:schemeClr>
                </a:solidFill>
                <a:latin typeface="宋体" pitchFamily="2" charset="-122"/>
                <a:ea typeface="宋体" pitchFamily="2" charset="-122"/>
              </a:rPr>
              <a:t>        </a:t>
            </a:r>
            <a:r>
              <a:rPr lang="en-US" altLang="zh-CN" sz="2000" dirty="0" smtClean="0">
                <a:solidFill>
                  <a:schemeClr val="bg2">
                    <a:lumMod val="50000"/>
                  </a:schemeClr>
                </a:solidFill>
                <a:latin typeface="宋体" pitchFamily="2" charset="-122"/>
                <a:ea typeface="宋体" pitchFamily="2" charset="-122"/>
              </a:rPr>
              <a:t>5</a:t>
            </a:r>
            <a:r>
              <a:rPr lang="zh-CN" altLang="en-US" sz="2000" dirty="0" smtClean="0">
                <a:solidFill>
                  <a:schemeClr val="bg2">
                    <a:lumMod val="50000"/>
                  </a:schemeClr>
                </a:solidFill>
                <a:latin typeface="宋体" pitchFamily="2" charset="-122"/>
                <a:ea typeface="宋体" pitchFamily="2" charset="-122"/>
              </a:rPr>
              <a:t>、已申请税务行政复议、提起行政诉讼尚未结案的</a:t>
            </a:r>
          </a:p>
          <a:p>
            <a:r>
              <a:rPr lang="zh-CN" altLang="en-US" sz="2000" dirty="0" smtClean="0">
                <a:latin typeface="宋体" pitchFamily="2" charset="-122"/>
                <a:ea typeface="宋体" pitchFamily="2" charset="-122"/>
              </a:rPr>
              <a:t>        </a:t>
            </a:r>
            <a:r>
              <a:rPr lang="en-US" altLang="zh-CN" sz="2000" dirty="0" smtClean="0">
                <a:latin typeface="宋体" pitchFamily="2" charset="-122"/>
                <a:ea typeface="宋体" pitchFamily="2" charset="-122"/>
              </a:rPr>
              <a:t>6</a:t>
            </a:r>
            <a:r>
              <a:rPr lang="zh-CN" altLang="en-US" sz="2000" dirty="0" smtClean="0">
                <a:latin typeface="宋体" pitchFamily="2" charset="-122"/>
                <a:ea typeface="宋体" pitchFamily="2" charset="-122"/>
              </a:rPr>
              <a:t>、其他不应参加本期评价的情形</a:t>
            </a:r>
            <a:endParaRPr lang="en-US" altLang="zh-CN" sz="2000" dirty="0" smtClean="0">
              <a:latin typeface="宋体" pitchFamily="2" charset="-122"/>
              <a:ea typeface="宋体" pitchFamily="2" charset="-122"/>
            </a:endParaRPr>
          </a:p>
          <a:p>
            <a:r>
              <a:rPr lang="zh-CN" altLang="en-US" sz="2000" dirty="0" smtClean="0"/>
              <a:t>     </a:t>
            </a:r>
            <a:endParaRPr lang="en-US" altLang="zh-CN" sz="2000" dirty="0" smtClean="0"/>
          </a:p>
          <a:p>
            <a:r>
              <a:rPr lang="en-US" altLang="zh-CN" sz="2400" dirty="0" smtClean="0">
                <a:solidFill>
                  <a:srgbClr val="FF0000"/>
                </a:solidFill>
                <a:latin typeface="宋体" pitchFamily="2" charset="-122"/>
                <a:ea typeface="宋体" pitchFamily="2" charset="-122"/>
              </a:rPr>
              <a:t>    </a:t>
            </a:r>
            <a:r>
              <a:rPr lang="zh-CN" altLang="en-US" sz="2000" dirty="0" smtClean="0">
                <a:solidFill>
                  <a:srgbClr val="FF0000"/>
                </a:solidFill>
                <a:latin typeface="宋体" pitchFamily="2" charset="-122"/>
                <a:ea typeface="宋体" pitchFamily="2" charset="-122"/>
              </a:rPr>
              <a:t>纳税人因上述第</a:t>
            </a:r>
            <a:r>
              <a:rPr lang="en-US" altLang="zh-CN" sz="2000" dirty="0" smtClean="0">
                <a:solidFill>
                  <a:srgbClr val="FF0000"/>
                </a:solidFill>
                <a:latin typeface="宋体" pitchFamily="2" charset="-122"/>
                <a:ea typeface="宋体" pitchFamily="2" charset="-122"/>
              </a:rPr>
              <a:t>3</a:t>
            </a:r>
            <a:r>
              <a:rPr lang="zh-CN" altLang="en-US" sz="2000" dirty="0" smtClean="0">
                <a:solidFill>
                  <a:srgbClr val="FF0000"/>
                </a:solidFill>
                <a:latin typeface="宋体" pitchFamily="2" charset="-122"/>
                <a:ea typeface="宋体" pitchFamily="2" charset="-122"/>
              </a:rPr>
              <a:t>、</a:t>
            </a:r>
            <a:r>
              <a:rPr lang="en-US" altLang="zh-CN" sz="2000" dirty="0" smtClean="0">
                <a:solidFill>
                  <a:srgbClr val="FF0000"/>
                </a:solidFill>
                <a:latin typeface="宋体" pitchFamily="2" charset="-122"/>
                <a:ea typeface="宋体" pitchFamily="2" charset="-122"/>
              </a:rPr>
              <a:t>4</a:t>
            </a:r>
            <a:r>
              <a:rPr lang="zh-CN" altLang="en-US" sz="2000" dirty="0" smtClean="0">
                <a:solidFill>
                  <a:srgbClr val="FF0000"/>
                </a:solidFill>
                <a:latin typeface="宋体" pitchFamily="2" charset="-122"/>
                <a:ea typeface="宋体" pitchFamily="2" charset="-122"/>
              </a:rPr>
              <a:t>、</a:t>
            </a:r>
            <a:r>
              <a:rPr lang="en-US" altLang="zh-CN" sz="2000" dirty="0" smtClean="0">
                <a:solidFill>
                  <a:srgbClr val="FF0000"/>
                </a:solidFill>
                <a:latin typeface="宋体" pitchFamily="2" charset="-122"/>
                <a:ea typeface="宋体" pitchFamily="2" charset="-122"/>
              </a:rPr>
              <a:t>5</a:t>
            </a:r>
            <a:r>
              <a:rPr lang="zh-CN" altLang="en-US" sz="2000" dirty="0" smtClean="0">
                <a:solidFill>
                  <a:srgbClr val="FF0000"/>
                </a:solidFill>
                <a:latin typeface="宋体" pitchFamily="2" charset="-122"/>
                <a:ea typeface="宋体" pitchFamily="2" charset="-122"/>
              </a:rPr>
              <a:t>项所列情形解除</a:t>
            </a:r>
            <a:r>
              <a:rPr lang="zh-CN" altLang="en-US" sz="2000" dirty="0" smtClean="0">
                <a:latin typeface="宋体" pitchFamily="2" charset="-122"/>
                <a:ea typeface="宋体" pitchFamily="2" charset="-122"/>
              </a:rPr>
              <a:t>，或对</a:t>
            </a:r>
            <a:r>
              <a:rPr lang="zh-CN" altLang="en-US" sz="2000" dirty="0" smtClean="0">
                <a:solidFill>
                  <a:srgbClr val="FF0000"/>
                </a:solidFill>
                <a:latin typeface="宋体" pitchFamily="2" charset="-122"/>
                <a:ea typeface="宋体" pitchFamily="2" charset="-122"/>
              </a:rPr>
              <a:t>当期未予评价有异议</a:t>
            </a:r>
            <a:r>
              <a:rPr lang="zh-CN" altLang="en-US" sz="2000" dirty="0" smtClean="0">
                <a:latin typeface="宋体" pitchFamily="2" charset="-122"/>
                <a:ea typeface="宋体" pitchFamily="2" charset="-122"/>
              </a:rPr>
              <a:t>的，可填写</a:t>
            </a:r>
            <a:r>
              <a:rPr lang="en-US" altLang="zh-CN" sz="2000" dirty="0" smtClean="0">
                <a:latin typeface="宋体" pitchFamily="2" charset="-122"/>
                <a:ea typeface="宋体" pitchFamily="2" charset="-122"/>
              </a:rPr>
              <a:t>《</a:t>
            </a:r>
            <a:r>
              <a:rPr lang="zh-CN" altLang="en-US" sz="2000" dirty="0" smtClean="0">
                <a:latin typeface="宋体" pitchFamily="2" charset="-122"/>
                <a:ea typeface="宋体" pitchFamily="2" charset="-122"/>
              </a:rPr>
              <a:t>纳税信用补评申请表</a:t>
            </a:r>
            <a:r>
              <a:rPr lang="en-US" altLang="zh-CN" sz="2000" dirty="0" smtClean="0">
                <a:latin typeface="宋体" pitchFamily="2" charset="-122"/>
                <a:ea typeface="宋体" pitchFamily="2" charset="-122"/>
              </a:rPr>
              <a:t>》</a:t>
            </a:r>
            <a:r>
              <a:rPr lang="zh-CN" altLang="en-US" sz="2000" dirty="0" smtClean="0">
                <a:latin typeface="宋体" pitchFamily="2" charset="-122"/>
                <a:ea typeface="宋体" pitchFamily="2" charset="-122"/>
              </a:rPr>
              <a:t>，向主管税务机关申请补充纳税信用评价。</a:t>
            </a:r>
            <a:endParaRPr lang="en-US" altLang="zh-CN" sz="2400" dirty="0" smtClean="0">
              <a:latin typeface="宋体" pitchFamily="2" charset="-122"/>
              <a:ea typeface="宋体" pitchFamily="2" charset="-122"/>
            </a:endParaRPr>
          </a:p>
          <a:p>
            <a:endParaRPr lang="zh-CN" altLang="en-US" sz="2000" dirty="0">
              <a:latin typeface="宋体" pitchFamily="2" charset="-122"/>
              <a:ea typeface="宋体" pitchFamily="2" charset="-122"/>
            </a:endParaRPr>
          </a:p>
        </p:txBody>
      </p:sp>
    </p:spTree>
    <p:extLst>
      <p:ext uri="{BB962C8B-B14F-4D97-AF65-F5344CB8AC3E}">
        <p14:creationId xmlns:p14="http://schemas.microsoft.com/office/powerpoint/2010/main" xmlns="" val="83108359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2401650" y="2675466"/>
            <a:ext cx="8094133" cy="800219"/>
          </a:xfrm>
          <a:prstGeom prst="rect">
            <a:avLst/>
          </a:prstGeom>
        </p:spPr>
        <p:txBody>
          <a:bodyPr wrap="square">
            <a:spAutoFit/>
          </a:bodyPr>
          <a:lstStyle/>
          <a:p>
            <a:r>
              <a:rPr lang="zh-CN" altLang="en-US" sz="2800" dirty="0" smtClean="0"/>
              <a:t/>
            </a:r>
            <a:br>
              <a:rPr lang="zh-CN" altLang="en-US" sz="2800" dirty="0" smtClean="0"/>
            </a:br>
            <a:endParaRPr lang="zh-CN" altLang="en-US" dirty="0"/>
          </a:p>
        </p:txBody>
      </p:sp>
      <p:sp>
        <p:nvSpPr>
          <p:cNvPr id="8" name="TextBox 7"/>
          <p:cNvSpPr txBox="1"/>
          <p:nvPr/>
        </p:nvSpPr>
        <p:spPr>
          <a:xfrm>
            <a:off x="3309257" y="359229"/>
            <a:ext cx="5867400" cy="814582"/>
          </a:xfrm>
          <a:prstGeom prst="rect">
            <a:avLst/>
          </a:prstGeom>
          <a:noFill/>
        </p:spPr>
        <p:txBody>
          <a:bodyPr wrap="square" rtlCol="0">
            <a:spAutoFit/>
          </a:bodyPr>
          <a:lstStyle/>
          <a:p>
            <a:pPr>
              <a:lnSpc>
                <a:spcPct val="130000"/>
              </a:lnSpc>
              <a:spcBef>
                <a:spcPts val="600"/>
              </a:spcBef>
            </a:pPr>
            <a:r>
              <a:rPr lang="zh-CN" altLang="en-US" sz="4000" b="1" kern="0" dirty="0" smtClean="0">
                <a:latin typeface="微软雅黑" panose="020B0503020204020204" pitchFamily="34" charset="-122"/>
                <a:ea typeface="微软雅黑" panose="020B0503020204020204" pitchFamily="34" charset="-122"/>
                <a:cs typeface="+mn-ea"/>
                <a:sym typeface="+mn-lt"/>
              </a:rPr>
              <a:t>三、纳税信用补评和复评</a:t>
            </a:r>
            <a:endParaRPr lang="zh-CN" altLang="en-US" sz="4000" b="1" kern="0" dirty="0">
              <a:latin typeface="微软雅黑" panose="020B0503020204020204" pitchFamily="34" charset="-122"/>
              <a:ea typeface="微软雅黑" panose="020B0503020204020204" pitchFamily="34" charset="-122"/>
              <a:cs typeface="+mn-ea"/>
              <a:sym typeface="+mn-lt"/>
            </a:endParaRPr>
          </a:p>
        </p:txBody>
      </p:sp>
      <p:pic>
        <p:nvPicPr>
          <p:cNvPr id="10242" name="Picture 2"/>
          <p:cNvPicPr>
            <a:picLocks noChangeAspect="1" noChangeArrowheads="1"/>
          </p:cNvPicPr>
          <p:nvPr/>
        </p:nvPicPr>
        <p:blipFill>
          <a:blip r:embed="rId3"/>
          <a:srcRect/>
          <a:stretch>
            <a:fillRect/>
          </a:stretch>
        </p:blipFill>
        <p:spPr bwMode="auto">
          <a:xfrm>
            <a:off x="4381501" y="1173811"/>
            <a:ext cx="7173686" cy="5684189"/>
          </a:xfrm>
          <a:prstGeom prst="rect">
            <a:avLst/>
          </a:prstGeom>
          <a:noFill/>
          <a:ln w="9525">
            <a:noFill/>
            <a:miter lim="800000"/>
            <a:headEnd/>
            <a:tailEnd/>
          </a:ln>
        </p:spPr>
      </p:pic>
      <p:sp>
        <p:nvSpPr>
          <p:cNvPr id="11" name="TextBox 10"/>
          <p:cNvSpPr txBox="1"/>
          <p:nvPr/>
        </p:nvSpPr>
        <p:spPr>
          <a:xfrm>
            <a:off x="327922" y="1749058"/>
            <a:ext cx="4147456" cy="3453253"/>
          </a:xfrm>
          <a:prstGeom prst="rect">
            <a:avLst/>
          </a:prstGeom>
          <a:noFill/>
        </p:spPr>
        <p:txBody>
          <a:bodyPr wrap="square" rtlCol="0">
            <a:spAutoFit/>
          </a:bodyPr>
          <a:lstStyle/>
          <a:p>
            <a:pPr>
              <a:lnSpc>
                <a:spcPct val="130000"/>
              </a:lnSpc>
              <a:spcBef>
                <a:spcPts val="600"/>
              </a:spcBef>
            </a:pPr>
            <a:r>
              <a:rPr lang="zh-CN" altLang="en-US" sz="2800" b="1" kern="0" dirty="0" smtClean="0">
                <a:latin typeface="微软雅黑" panose="020B0503020204020204" pitchFamily="34" charset="-122"/>
                <a:ea typeface="微软雅黑" panose="020B0503020204020204" pitchFamily="34" charset="-122"/>
                <a:cs typeface="+mn-ea"/>
                <a:sym typeface="+mn-lt"/>
              </a:rPr>
              <a:t>  复评：  </a:t>
            </a:r>
            <a:r>
              <a:rPr lang="zh-CN" altLang="en-US" sz="2800" kern="0" dirty="0" smtClean="0">
                <a:latin typeface="宋体" pitchFamily="2" charset="-122"/>
                <a:ea typeface="宋体" pitchFamily="2" charset="-122"/>
                <a:cs typeface="+mn-ea"/>
                <a:sym typeface="+mn-lt"/>
              </a:rPr>
              <a:t>纳税人对纳税信用</a:t>
            </a:r>
            <a:r>
              <a:rPr lang="zh-CN" altLang="en-US" sz="2800" kern="0" dirty="0" smtClean="0">
                <a:solidFill>
                  <a:srgbClr val="FF0000"/>
                </a:solidFill>
                <a:latin typeface="宋体" pitchFamily="2" charset="-122"/>
                <a:ea typeface="宋体" pitchFamily="2" charset="-122"/>
                <a:cs typeface="+mn-ea"/>
                <a:sym typeface="+mn-lt"/>
              </a:rPr>
              <a:t>评价结果有异议的</a:t>
            </a:r>
            <a:r>
              <a:rPr lang="zh-CN" altLang="en-US" sz="2800" kern="0" dirty="0" smtClean="0">
                <a:latin typeface="宋体" pitchFamily="2" charset="-122"/>
                <a:ea typeface="宋体" pitchFamily="2" charset="-122"/>
                <a:cs typeface="+mn-ea"/>
                <a:sym typeface="+mn-lt"/>
              </a:rPr>
              <a:t>，可在纳税信用评价结果确定的当年内，填写</a:t>
            </a:r>
            <a:r>
              <a:rPr lang="en-US" altLang="zh-CN" sz="2800" kern="0" dirty="0" smtClean="0">
                <a:latin typeface="宋体" pitchFamily="2" charset="-122"/>
                <a:ea typeface="宋体" pitchFamily="2" charset="-122"/>
                <a:cs typeface="+mn-ea"/>
                <a:sym typeface="+mn-lt"/>
              </a:rPr>
              <a:t>《</a:t>
            </a:r>
            <a:r>
              <a:rPr lang="zh-CN" altLang="en-US" sz="2800" kern="0" dirty="0" smtClean="0">
                <a:latin typeface="宋体" pitchFamily="2" charset="-122"/>
                <a:ea typeface="宋体" pitchFamily="2" charset="-122"/>
                <a:cs typeface="+mn-ea"/>
                <a:sym typeface="+mn-lt"/>
              </a:rPr>
              <a:t>纳税信用复评申请表</a:t>
            </a:r>
            <a:r>
              <a:rPr lang="en-US" altLang="zh-CN" sz="2800" kern="0" dirty="0" smtClean="0">
                <a:latin typeface="宋体" pitchFamily="2" charset="-122"/>
                <a:ea typeface="宋体" pitchFamily="2" charset="-122"/>
                <a:cs typeface="+mn-ea"/>
                <a:sym typeface="+mn-lt"/>
              </a:rPr>
              <a:t>》</a:t>
            </a:r>
            <a:r>
              <a:rPr lang="zh-CN" altLang="en-US" sz="2800" kern="0" dirty="0" smtClean="0">
                <a:latin typeface="宋体" pitchFamily="2" charset="-122"/>
                <a:ea typeface="宋体" pitchFamily="2" charset="-122"/>
                <a:cs typeface="+mn-ea"/>
                <a:sym typeface="+mn-lt"/>
              </a:rPr>
              <a:t>，向主管税务机关申请复评</a:t>
            </a:r>
            <a:r>
              <a:rPr lang="en-US" altLang="zh-CN" sz="2800" kern="0" dirty="0" smtClean="0">
                <a:latin typeface="宋体" pitchFamily="2" charset="-122"/>
                <a:ea typeface="宋体" pitchFamily="2" charset="-122"/>
                <a:cs typeface="+mn-ea"/>
                <a:sym typeface="+mn-lt"/>
              </a:rPr>
              <a:t>.</a:t>
            </a:r>
            <a:endParaRPr lang="zh-CN" altLang="en-US" sz="2800" kern="0" dirty="0">
              <a:latin typeface="宋体" pitchFamily="2" charset="-122"/>
              <a:ea typeface="宋体" pitchFamily="2" charset="-122"/>
              <a:cs typeface="+mn-ea"/>
              <a:sym typeface="+mn-lt"/>
            </a:endParaRPr>
          </a:p>
        </p:txBody>
      </p:sp>
    </p:spTree>
    <p:extLst>
      <p:ext uri="{BB962C8B-B14F-4D97-AF65-F5344CB8AC3E}">
        <p14:creationId xmlns:p14="http://schemas.microsoft.com/office/powerpoint/2010/main" xmlns="" val="83108359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2401650" y="2675466"/>
            <a:ext cx="8094133" cy="800219"/>
          </a:xfrm>
          <a:prstGeom prst="rect">
            <a:avLst/>
          </a:prstGeom>
        </p:spPr>
        <p:txBody>
          <a:bodyPr wrap="square">
            <a:spAutoFit/>
          </a:bodyPr>
          <a:lstStyle/>
          <a:p>
            <a:r>
              <a:rPr lang="zh-CN" altLang="en-US" sz="2800" dirty="0" smtClean="0"/>
              <a:t/>
            </a:r>
            <a:br>
              <a:rPr lang="zh-CN" altLang="en-US" sz="2800" dirty="0" smtClean="0"/>
            </a:br>
            <a:endParaRPr lang="zh-CN" altLang="en-US" dirty="0"/>
          </a:p>
        </p:txBody>
      </p:sp>
      <p:sp>
        <p:nvSpPr>
          <p:cNvPr id="8" name="TextBox 7"/>
          <p:cNvSpPr txBox="1"/>
          <p:nvPr/>
        </p:nvSpPr>
        <p:spPr>
          <a:xfrm>
            <a:off x="3309257" y="359229"/>
            <a:ext cx="5867400" cy="814582"/>
          </a:xfrm>
          <a:prstGeom prst="rect">
            <a:avLst/>
          </a:prstGeom>
          <a:noFill/>
        </p:spPr>
        <p:txBody>
          <a:bodyPr wrap="square" rtlCol="0">
            <a:spAutoFit/>
          </a:bodyPr>
          <a:lstStyle/>
          <a:p>
            <a:pPr>
              <a:lnSpc>
                <a:spcPct val="130000"/>
              </a:lnSpc>
              <a:spcBef>
                <a:spcPts val="600"/>
              </a:spcBef>
            </a:pPr>
            <a:r>
              <a:rPr lang="zh-CN" altLang="en-US" sz="4000" b="1" kern="0" dirty="0" smtClean="0">
                <a:latin typeface="微软雅黑" panose="020B0503020204020204" pitchFamily="34" charset="-122"/>
                <a:ea typeface="微软雅黑" panose="020B0503020204020204" pitchFamily="34" charset="-122"/>
                <a:cs typeface="+mn-ea"/>
                <a:sym typeface="+mn-lt"/>
              </a:rPr>
              <a:t>三、纳税信用补评和复评</a:t>
            </a:r>
            <a:endParaRPr lang="zh-CN" altLang="en-US" sz="4000" b="1" kern="0" dirty="0">
              <a:latin typeface="微软雅黑" panose="020B0503020204020204" pitchFamily="34" charset="-122"/>
              <a:ea typeface="微软雅黑" panose="020B0503020204020204" pitchFamily="34" charset="-122"/>
              <a:cs typeface="+mn-ea"/>
              <a:sym typeface="+mn-lt"/>
            </a:endParaRPr>
          </a:p>
        </p:txBody>
      </p:sp>
      <p:sp>
        <p:nvSpPr>
          <p:cNvPr id="7" name="TextBox 6"/>
          <p:cNvSpPr txBox="1"/>
          <p:nvPr/>
        </p:nvSpPr>
        <p:spPr>
          <a:xfrm>
            <a:off x="805542" y="1959623"/>
            <a:ext cx="11157858" cy="5512278"/>
          </a:xfrm>
          <a:prstGeom prst="rect">
            <a:avLst/>
          </a:prstGeom>
          <a:noFill/>
        </p:spPr>
        <p:txBody>
          <a:bodyPr wrap="square" rtlCol="0">
            <a:spAutoFit/>
          </a:bodyPr>
          <a:lstStyle/>
          <a:p>
            <a:pPr>
              <a:lnSpc>
                <a:spcPct val="130000"/>
              </a:lnSpc>
              <a:spcBef>
                <a:spcPts val="600"/>
              </a:spcBef>
            </a:pPr>
            <a:r>
              <a:rPr lang="en-US" altLang="zh-CN" sz="2800" dirty="0" smtClean="0">
                <a:latin typeface="宋体" pitchFamily="2" charset="-122"/>
                <a:ea typeface="宋体" pitchFamily="2" charset="-122"/>
              </a:rPr>
              <a:t>   </a:t>
            </a:r>
            <a:r>
              <a:rPr lang="en-US" altLang="zh-CN" sz="2400" kern="0" dirty="0" smtClean="0">
                <a:latin typeface="宋体" pitchFamily="2" charset="-122"/>
                <a:ea typeface="宋体" pitchFamily="2" charset="-122"/>
                <a:cs typeface="+mn-ea"/>
                <a:sym typeface="+mn-lt"/>
              </a:rPr>
              <a:t>1.</a:t>
            </a:r>
            <a:r>
              <a:rPr lang="zh-CN" altLang="en-US" sz="2400" kern="0" dirty="0" smtClean="0">
                <a:latin typeface="宋体" pitchFamily="2" charset="-122"/>
                <a:ea typeface="宋体" pitchFamily="2" charset="-122"/>
                <a:cs typeface="+mn-ea"/>
                <a:sym typeface="+mn-lt"/>
              </a:rPr>
              <a:t>纳税人应先对纳税信用评价结果进行确认，</a:t>
            </a:r>
            <a:r>
              <a:rPr lang="zh-CN" altLang="en-US" sz="2400" kern="0" dirty="0" smtClean="0">
                <a:solidFill>
                  <a:srgbClr val="FF0000"/>
                </a:solidFill>
                <a:latin typeface="宋体" pitchFamily="2" charset="-122"/>
                <a:ea typeface="宋体" pitchFamily="2" charset="-122"/>
                <a:cs typeface="+mn-ea"/>
                <a:sym typeface="+mn-lt"/>
              </a:rPr>
              <a:t>有异议的申请复评</a:t>
            </a:r>
            <a:r>
              <a:rPr lang="zh-CN" altLang="en-US" sz="2400" kern="0" dirty="0" smtClean="0">
                <a:latin typeface="宋体" pitchFamily="2" charset="-122"/>
                <a:ea typeface="宋体" pitchFamily="2" charset="-122"/>
                <a:cs typeface="+mn-ea"/>
                <a:sym typeface="+mn-lt"/>
              </a:rPr>
              <a:t>，</a:t>
            </a:r>
            <a:r>
              <a:rPr lang="zh-CN" altLang="en-US" sz="2400" kern="0" dirty="0" smtClean="0">
                <a:solidFill>
                  <a:srgbClr val="FF0000"/>
                </a:solidFill>
                <a:latin typeface="宋体" pitchFamily="2" charset="-122"/>
                <a:ea typeface="宋体" pitchFamily="2" charset="-122"/>
                <a:cs typeface="+mn-ea"/>
                <a:sym typeface="+mn-lt"/>
              </a:rPr>
              <a:t>确认无异议的，才可以申请修复。</a:t>
            </a:r>
            <a:endParaRPr lang="en-US" altLang="zh-CN" sz="2400" kern="0" dirty="0" smtClean="0">
              <a:latin typeface="宋体" pitchFamily="2" charset="-122"/>
              <a:ea typeface="宋体" pitchFamily="2" charset="-122"/>
              <a:cs typeface="+mn-ea"/>
              <a:sym typeface="+mn-lt"/>
            </a:endParaRPr>
          </a:p>
          <a:p>
            <a:r>
              <a:rPr lang="en-US" altLang="zh-CN" sz="2400" dirty="0" smtClean="0">
                <a:latin typeface="宋体" pitchFamily="2" charset="-122"/>
                <a:ea typeface="宋体" pitchFamily="2" charset="-122"/>
              </a:rPr>
              <a:t>    2.</a:t>
            </a:r>
            <a:r>
              <a:rPr lang="zh-CN" altLang="en-US" sz="2400" dirty="0" smtClean="0">
                <a:solidFill>
                  <a:schemeClr val="bg2">
                    <a:lumMod val="50000"/>
                  </a:schemeClr>
                </a:solidFill>
                <a:latin typeface="宋体" pitchFamily="2" charset="-122"/>
                <a:ea typeface="宋体" pitchFamily="2" charset="-122"/>
              </a:rPr>
              <a:t>指标范围：</a:t>
            </a:r>
            <a:r>
              <a:rPr lang="zh-CN" altLang="en-US" sz="2400" dirty="0" smtClean="0">
                <a:latin typeface="宋体" pitchFamily="2" charset="-122"/>
                <a:ea typeface="宋体" pitchFamily="2" charset="-122"/>
              </a:rPr>
              <a:t>通过复评可对全指标的扣分行为进行调整；而信用修复只覆盖</a:t>
            </a:r>
            <a:r>
              <a:rPr lang="en-US" altLang="zh-CN" sz="2400" dirty="0" smtClean="0">
                <a:latin typeface="宋体" pitchFamily="2" charset="-122"/>
                <a:ea typeface="宋体" pitchFamily="2" charset="-122"/>
              </a:rPr>
              <a:t>19</a:t>
            </a:r>
            <a:r>
              <a:rPr lang="zh-CN" altLang="en-US" sz="2400" dirty="0" smtClean="0">
                <a:latin typeface="宋体" pitchFamily="2" charset="-122"/>
                <a:ea typeface="宋体" pitchFamily="2" charset="-122"/>
              </a:rPr>
              <a:t>个指标 。   </a:t>
            </a:r>
            <a:endParaRPr lang="en-US" altLang="zh-CN" sz="2400" dirty="0" smtClean="0">
              <a:latin typeface="宋体" pitchFamily="2" charset="-122"/>
              <a:ea typeface="宋体" pitchFamily="2" charset="-122"/>
            </a:endParaRPr>
          </a:p>
          <a:p>
            <a:r>
              <a:rPr lang="zh-CN" altLang="en-US" sz="2400" dirty="0" smtClean="0">
                <a:solidFill>
                  <a:schemeClr val="bg2">
                    <a:lumMod val="50000"/>
                  </a:schemeClr>
                </a:solidFill>
                <a:latin typeface="宋体" pitchFamily="2" charset="-122"/>
                <a:ea typeface="宋体" pitchFamily="2" charset="-122"/>
              </a:rPr>
              <a:t>    </a:t>
            </a:r>
            <a:r>
              <a:rPr lang="en-US" altLang="zh-CN" sz="2400" dirty="0" smtClean="0">
                <a:latin typeface="宋体" pitchFamily="2" charset="-122"/>
                <a:ea typeface="宋体" pitchFamily="2" charset="-122"/>
              </a:rPr>
              <a:t>3.</a:t>
            </a:r>
            <a:r>
              <a:rPr lang="zh-CN" altLang="en-US" sz="2400" dirty="0" smtClean="0">
                <a:solidFill>
                  <a:schemeClr val="bg2">
                    <a:lumMod val="50000"/>
                  </a:schemeClr>
                </a:solidFill>
                <a:latin typeface="宋体" pitchFamily="2" charset="-122"/>
                <a:ea typeface="宋体" pitchFamily="2" charset="-122"/>
              </a:rPr>
              <a:t>发起规则：</a:t>
            </a:r>
            <a:r>
              <a:rPr lang="zh-CN" altLang="en-US" sz="2400" dirty="0" smtClean="0">
                <a:latin typeface="宋体" pitchFamily="2" charset="-122"/>
                <a:ea typeface="宋体" pitchFamily="2" charset="-122"/>
              </a:rPr>
              <a:t>复评按照唯一码发起（发起复评后，重复纳税人不能发起复评）；修复按照登记序号发起（可同时发起修复） 。</a:t>
            </a:r>
            <a:endParaRPr lang="en-US" altLang="zh-CN" sz="2400" dirty="0" smtClean="0">
              <a:latin typeface="宋体" pitchFamily="2" charset="-122"/>
              <a:ea typeface="宋体" pitchFamily="2" charset="-122"/>
            </a:endParaRPr>
          </a:p>
          <a:p>
            <a:r>
              <a:rPr lang="en-US" altLang="zh-CN" sz="2400" dirty="0" smtClean="0">
                <a:solidFill>
                  <a:schemeClr val="bg2">
                    <a:lumMod val="50000"/>
                  </a:schemeClr>
                </a:solidFill>
                <a:latin typeface="宋体" pitchFamily="2" charset="-122"/>
                <a:ea typeface="宋体" pitchFamily="2" charset="-122"/>
              </a:rPr>
              <a:t>    </a:t>
            </a:r>
            <a:r>
              <a:rPr lang="en-US" altLang="zh-CN" sz="2400" dirty="0" smtClean="0">
                <a:latin typeface="宋体" pitchFamily="2" charset="-122"/>
                <a:ea typeface="宋体" pitchFamily="2" charset="-122"/>
              </a:rPr>
              <a:t>4.</a:t>
            </a:r>
            <a:r>
              <a:rPr lang="zh-CN" altLang="en-US" sz="2400" dirty="0" smtClean="0">
                <a:solidFill>
                  <a:schemeClr val="bg2">
                    <a:lumMod val="50000"/>
                  </a:schemeClr>
                </a:solidFill>
                <a:latin typeface="宋体" pitchFamily="2" charset="-122"/>
                <a:ea typeface="宋体" pitchFamily="2" charset="-122"/>
              </a:rPr>
              <a:t>结果使用期不同：</a:t>
            </a:r>
            <a:r>
              <a:rPr lang="zh-CN" altLang="en-US" sz="2400" dirty="0" smtClean="0">
                <a:latin typeface="宋体" pitchFamily="2" charset="-122"/>
                <a:ea typeface="宋体" pitchFamily="2" charset="-122"/>
              </a:rPr>
              <a:t>复评是对评价结果的更正，复评后等级覆盖原信用等级；修复不是对评价结果的更正，是纠正后加分，适用期从修复成功后适用新级别。</a:t>
            </a:r>
            <a:endParaRPr lang="en-US" altLang="zh-CN" sz="2400" dirty="0" smtClean="0">
              <a:latin typeface="宋体" pitchFamily="2" charset="-122"/>
              <a:ea typeface="宋体" pitchFamily="2" charset="-122"/>
            </a:endParaRPr>
          </a:p>
          <a:p>
            <a:r>
              <a:rPr lang="en-US" altLang="zh-CN" sz="2400" kern="0" dirty="0" smtClean="0">
                <a:latin typeface="宋体" pitchFamily="2" charset="-122"/>
                <a:ea typeface="宋体" pitchFamily="2" charset="-122"/>
                <a:cs typeface="+mn-ea"/>
                <a:sym typeface="+mn-lt"/>
              </a:rPr>
              <a:t>    5.</a:t>
            </a:r>
            <a:r>
              <a:rPr lang="zh-CN" altLang="en-US" sz="2400" kern="0" dirty="0" smtClean="0">
                <a:latin typeface="宋体" pitchFamily="2" charset="-122"/>
                <a:ea typeface="宋体" pitchFamily="2" charset="-122"/>
                <a:cs typeface="+mn-ea"/>
                <a:sym typeface="+mn-lt"/>
              </a:rPr>
              <a:t>信用</a:t>
            </a:r>
            <a:r>
              <a:rPr lang="zh-CN" altLang="en-US" sz="2400" kern="0" dirty="0" smtClean="0">
                <a:solidFill>
                  <a:srgbClr val="FF0000"/>
                </a:solidFill>
                <a:latin typeface="宋体" pitchFamily="2" charset="-122"/>
                <a:ea typeface="宋体" pitchFamily="2" charset="-122"/>
                <a:cs typeface="+mn-ea"/>
                <a:sym typeface="+mn-lt"/>
              </a:rPr>
              <a:t>复评后</a:t>
            </a:r>
            <a:r>
              <a:rPr lang="zh-CN" altLang="en-US" sz="2400" kern="0" dirty="0" smtClean="0">
                <a:latin typeface="宋体" pitchFamily="2" charset="-122"/>
                <a:ea typeface="宋体" pitchFamily="2" charset="-122"/>
                <a:cs typeface="+mn-ea"/>
                <a:sym typeface="+mn-lt"/>
              </a:rPr>
              <a:t>，评价结果适用期限为</a:t>
            </a:r>
            <a:r>
              <a:rPr lang="zh-CN" altLang="en-US" sz="2400" kern="0" dirty="0" smtClean="0">
                <a:solidFill>
                  <a:srgbClr val="FF0000"/>
                </a:solidFill>
                <a:latin typeface="宋体" pitchFamily="2" charset="-122"/>
                <a:ea typeface="宋体" pitchFamily="2" charset="-122"/>
                <a:cs typeface="+mn-ea"/>
                <a:sym typeface="+mn-lt"/>
              </a:rPr>
              <a:t>当年年度评价结果发布之日</a:t>
            </a:r>
            <a:r>
              <a:rPr lang="zh-CN" altLang="en-US" sz="2400" kern="0" dirty="0" smtClean="0">
                <a:latin typeface="宋体" pitchFamily="2" charset="-122"/>
                <a:ea typeface="宋体" pitchFamily="2" charset="-122"/>
                <a:cs typeface="+mn-ea"/>
                <a:sym typeface="+mn-lt"/>
              </a:rPr>
              <a:t>至下一次评价结果发布之日。信用修复后，修复后的评价结果适用期限为</a:t>
            </a:r>
            <a:r>
              <a:rPr lang="zh-CN" altLang="en-US" sz="2400" kern="0" dirty="0" smtClean="0">
                <a:solidFill>
                  <a:srgbClr val="FF0000"/>
                </a:solidFill>
                <a:latin typeface="宋体" pitchFamily="2" charset="-122"/>
                <a:ea typeface="宋体" pitchFamily="2" charset="-122"/>
                <a:cs typeface="+mn-ea"/>
                <a:sym typeface="+mn-lt"/>
              </a:rPr>
              <a:t>修复结果发布之日</a:t>
            </a:r>
            <a:r>
              <a:rPr lang="zh-CN" altLang="en-US" sz="2400" kern="0" dirty="0" smtClean="0">
                <a:latin typeface="宋体" pitchFamily="2" charset="-122"/>
                <a:ea typeface="宋体" pitchFamily="2" charset="-122"/>
                <a:cs typeface="+mn-ea"/>
                <a:sym typeface="+mn-lt"/>
              </a:rPr>
              <a:t>至下一次评价结果发布之日。</a:t>
            </a:r>
          </a:p>
          <a:p>
            <a:endParaRPr lang="en-US" altLang="zh-CN" sz="2400" dirty="0" smtClean="0">
              <a:latin typeface="宋体" pitchFamily="2" charset="-122"/>
              <a:ea typeface="宋体" pitchFamily="2" charset="-122"/>
            </a:endParaRPr>
          </a:p>
          <a:p>
            <a:endParaRPr lang="zh-CN" altLang="en-US" sz="2400" dirty="0" smtClean="0">
              <a:latin typeface="宋体" pitchFamily="2" charset="-122"/>
              <a:ea typeface="宋体" pitchFamily="2" charset="-122"/>
            </a:endParaRPr>
          </a:p>
          <a:p>
            <a:pPr>
              <a:lnSpc>
                <a:spcPct val="130000"/>
              </a:lnSpc>
              <a:spcBef>
                <a:spcPts val="600"/>
              </a:spcBef>
            </a:pPr>
            <a:endParaRPr lang="zh-CN" altLang="en-US" sz="1200" kern="0" dirty="0">
              <a:latin typeface="微软雅黑" panose="020B0503020204020204" pitchFamily="34" charset="-122"/>
              <a:ea typeface="微软雅黑" panose="020B0503020204020204" pitchFamily="34" charset="-122"/>
              <a:cs typeface="+mn-ea"/>
              <a:sym typeface="+mn-lt"/>
            </a:endParaRPr>
          </a:p>
        </p:txBody>
      </p:sp>
      <p:sp>
        <p:nvSpPr>
          <p:cNvPr id="12" name="矩形 11"/>
          <p:cNvSpPr/>
          <p:nvPr/>
        </p:nvSpPr>
        <p:spPr>
          <a:xfrm>
            <a:off x="348343" y="1289503"/>
            <a:ext cx="6340197" cy="670120"/>
          </a:xfrm>
          <a:prstGeom prst="rect">
            <a:avLst/>
          </a:prstGeom>
        </p:spPr>
        <p:txBody>
          <a:bodyPr wrap="none">
            <a:spAutoFit/>
          </a:bodyPr>
          <a:lstStyle/>
          <a:p>
            <a:pPr>
              <a:lnSpc>
                <a:spcPct val="130000"/>
              </a:lnSpc>
              <a:spcBef>
                <a:spcPts val="600"/>
              </a:spcBef>
            </a:pPr>
            <a:r>
              <a:rPr lang="zh-CN" altLang="en-US" sz="3200" kern="0" dirty="0" smtClean="0">
                <a:latin typeface="微软雅黑" panose="020B0503020204020204" pitchFamily="34" charset="-122"/>
                <a:ea typeface="微软雅黑" panose="020B0503020204020204" pitchFamily="34" charset="-122"/>
                <a:cs typeface="+mn-ea"/>
                <a:sym typeface="+mn-lt"/>
              </a:rPr>
              <a:t>信用修复和信用复评的区别在哪？</a:t>
            </a:r>
            <a:endParaRPr lang="zh-CN" altLang="en-US" sz="3200" kern="0" dirty="0">
              <a:latin typeface="微软雅黑" panose="020B0503020204020204" pitchFamily="34" charset="-122"/>
              <a:ea typeface="微软雅黑" panose="020B0503020204020204" pitchFamily="34" charset="-122"/>
              <a:cs typeface="+mn-ea"/>
              <a:sym typeface="+mn-lt"/>
            </a:endParaRPr>
          </a:p>
        </p:txBody>
      </p:sp>
      <p:pic>
        <p:nvPicPr>
          <p:cNvPr id="4098" name="Picture 2"/>
          <p:cNvPicPr>
            <a:picLocks noChangeAspect="1" noChangeArrowheads="1"/>
          </p:cNvPicPr>
          <p:nvPr/>
        </p:nvPicPr>
        <p:blipFill>
          <a:blip r:embed="rId3"/>
          <a:srcRect/>
          <a:stretch>
            <a:fillRect/>
          </a:stretch>
        </p:blipFill>
        <p:spPr bwMode="auto">
          <a:xfrm>
            <a:off x="9735580" y="359229"/>
            <a:ext cx="2227820" cy="1565044"/>
          </a:xfrm>
          <a:prstGeom prst="rect">
            <a:avLst/>
          </a:prstGeom>
          <a:noFill/>
          <a:ln w="9525">
            <a:noFill/>
            <a:miter lim="800000"/>
            <a:headEnd/>
            <a:tailEnd/>
          </a:ln>
        </p:spPr>
      </p:pic>
    </p:spTree>
    <p:extLst>
      <p:ext uri="{BB962C8B-B14F-4D97-AF65-F5344CB8AC3E}">
        <p14:creationId xmlns:p14="http://schemas.microsoft.com/office/powerpoint/2010/main" xmlns="" val="83108359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8"/>
          <p:cNvSpPr txBox="1"/>
          <p:nvPr/>
        </p:nvSpPr>
        <p:spPr>
          <a:xfrm>
            <a:off x="7978115" y="3726297"/>
            <a:ext cx="2517668" cy="34509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400" dirty="0" smtClean="0">
                <a:solidFill>
                  <a:schemeClr val="tx1">
                    <a:lumMod val="75000"/>
                    <a:lumOff val="25000"/>
                  </a:schemeClr>
                </a:solidFill>
                <a:latin typeface="+mn-ea"/>
              </a:rPr>
              <a:t>。</a:t>
            </a:r>
            <a:endParaRPr lang="zh-CN" altLang="en-US" sz="1400" dirty="0">
              <a:solidFill>
                <a:schemeClr val="tx1">
                  <a:lumMod val="75000"/>
                  <a:lumOff val="25000"/>
                </a:schemeClr>
              </a:solidFill>
              <a:latin typeface="+mn-ea"/>
            </a:endParaRPr>
          </a:p>
        </p:txBody>
      </p:sp>
      <p:sp>
        <p:nvSpPr>
          <p:cNvPr id="13" name="矩形 12"/>
          <p:cNvSpPr/>
          <p:nvPr/>
        </p:nvSpPr>
        <p:spPr>
          <a:xfrm>
            <a:off x="2401650" y="2675466"/>
            <a:ext cx="8094133" cy="800219"/>
          </a:xfrm>
          <a:prstGeom prst="rect">
            <a:avLst/>
          </a:prstGeom>
        </p:spPr>
        <p:txBody>
          <a:bodyPr wrap="square">
            <a:spAutoFit/>
          </a:bodyPr>
          <a:lstStyle/>
          <a:p>
            <a:r>
              <a:rPr lang="zh-CN" altLang="en-US" sz="2800" dirty="0" smtClean="0"/>
              <a:t/>
            </a:r>
            <a:br>
              <a:rPr lang="zh-CN" altLang="en-US" sz="2800" dirty="0" smtClean="0"/>
            </a:br>
            <a:endParaRPr lang="zh-CN" altLang="en-US" dirty="0"/>
          </a:p>
        </p:txBody>
      </p:sp>
      <p:sp>
        <p:nvSpPr>
          <p:cNvPr id="8" name="TextBox 7"/>
          <p:cNvSpPr txBox="1"/>
          <p:nvPr/>
        </p:nvSpPr>
        <p:spPr>
          <a:xfrm>
            <a:off x="3309257" y="359229"/>
            <a:ext cx="5867400" cy="814582"/>
          </a:xfrm>
          <a:prstGeom prst="rect">
            <a:avLst/>
          </a:prstGeom>
          <a:noFill/>
        </p:spPr>
        <p:txBody>
          <a:bodyPr wrap="square" rtlCol="0">
            <a:spAutoFit/>
          </a:bodyPr>
          <a:lstStyle/>
          <a:p>
            <a:pPr>
              <a:lnSpc>
                <a:spcPct val="130000"/>
              </a:lnSpc>
              <a:spcBef>
                <a:spcPts val="600"/>
              </a:spcBef>
            </a:pPr>
            <a:r>
              <a:rPr lang="zh-CN" altLang="en-US" sz="4000" b="1" kern="0" dirty="0" smtClean="0">
                <a:latin typeface="微软雅黑" panose="020B0503020204020204" pitchFamily="34" charset="-122"/>
                <a:ea typeface="微软雅黑" panose="020B0503020204020204" pitchFamily="34" charset="-122"/>
                <a:cs typeface="+mn-ea"/>
                <a:sym typeface="+mn-lt"/>
              </a:rPr>
              <a:t>三、纳税信用补评和复评</a:t>
            </a:r>
            <a:endParaRPr lang="zh-CN" altLang="en-US" sz="4000" b="1" kern="0" dirty="0">
              <a:latin typeface="微软雅黑" panose="020B0503020204020204" pitchFamily="34" charset="-122"/>
              <a:ea typeface="微软雅黑" panose="020B0503020204020204" pitchFamily="34" charset="-122"/>
              <a:cs typeface="+mn-ea"/>
              <a:sym typeface="+mn-lt"/>
            </a:endParaRPr>
          </a:p>
        </p:txBody>
      </p:sp>
      <p:pic>
        <p:nvPicPr>
          <p:cNvPr id="7171" name="Picture 3"/>
          <p:cNvPicPr>
            <a:picLocks noChangeAspect="1" noChangeArrowheads="1"/>
          </p:cNvPicPr>
          <p:nvPr/>
        </p:nvPicPr>
        <p:blipFill>
          <a:blip r:embed="rId3"/>
          <a:srcRect/>
          <a:stretch>
            <a:fillRect/>
          </a:stretch>
        </p:blipFill>
        <p:spPr bwMode="auto">
          <a:xfrm>
            <a:off x="1545771" y="1948542"/>
            <a:ext cx="9418097" cy="4723173"/>
          </a:xfrm>
          <a:prstGeom prst="rect">
            <a:avLst/>
          </a:prstGeom>
          <a:noFill/>
          <a:ln w="9525">
            <a:noFill/>
            <a:miter lim="800000"/>
            <a:headEnd/>
            <a:tailEnd/>
          </a:ln>
        </p:spPr>
      </p:pic>
      <p:sp>
        <p:nvSpPr>
          <p:cNvPr id="11" name="TextBox 10"/>
          <p:cNvSpPr txBox="1"/>
          <p:nvPr/>
        </p:nvSpPr>
        <p:spPr>
          <a:xfrm>
            <a:off x="103414" y="1173811"/>
            <a:ext cx="6411686" cy="593239"/>
          </a:xfrm>
          <a:prstGeom prst="rect">
            <a:avLst/>
          </a:prstGeom>
          <a:noFill/>
        </p:spPr>
        <p:txBody>
          <a:bodyPr wrap="square" rtlCol="0">
            <a:spAutoFit/>
          </a:bodyPr>
          <a:lstStyle/>
          <a:p>
            <a:pPr>
              <a:lnSpc>
                <a:spcPct val="130000"/>
              </a:lnSpc>
              <a:spcBef>
                <a:spcPts val="600"/>
              </a:spcBef>
            </a:pPr>
            <a:r>
              <a:rPr lang="zh-CN" altLang="en-US" sz="2800" b="1" kern="0" dirty="0" smtClean="0">
                <a:latin typeface="+mn-ea"/>
                <a:cs typeface="+mn-ea"/>
                <a:sym typeface="+mn-lt"/>
              </a:rPr>
              <a:t>补评、复评、修复有何区别？</a:t>
            </a:r>
            <a:endParaRPr lang="zh-CN" altLang="en-US" sz="2800" b="1" kern="0" dirty="0">
              <a:latin typeface="+mn-ea"/>
              <a:cs typeface="+mn-ea"/>
              <a:sym typeface="+mn-lt"/>
            </a:endParaRPr>
          </a:p>
        </p:txBody>
      </p:sp>
    </p:spTree>
    <p:extLst>
      <p:ext uri="{BB962C8B-B14F-4D97-AF65-F5344CB8AC3E}">
        <p14:creationId xmlns:p14="http://schemas.microsoft.com/office/powerpoint/2010/main" xmlns="" val="83108359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8"/>
          <p:cNvSpPr txBox="1"/>
          <p:nvPr/>
        </p:nvSpPr>
        <p:spPr>
          <a:xfrm>
            <a:off x="7978115" y="3726297"/>
            <a:ext cx="2517668" cy="34509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400" dirty="0" smtClean="0">
                <a:solidFill>
                  <a:schemeClr val="tx1">
                    <a:lumMod val="75000"/>
                    <a:lumOff val="25000"/>
                  </a:schemeClr>
                </a:solidFill>
                <a:latin typeface="+mn-ea"/>
              </a:rPr>
              <a:t>。</a:t>
            </a:r>
            <a:endParaRPr lang="zh-CN" altLang="en-US" sz="1400" dirty="0">
              <a:solidFill>
                <a:schemeClr val="tx1">
                  <a:lumMod val="75000"/>
                  <a:lumOff val="25000"/>
                </a:schemeClr>
              </a:solidFill>
              <a:latin typeface="+mn-ea"/>
            </a:endParaRPr>
          </a:p>
        </p:txBody>
      </p:sp>
      <p:sp>
        <p:nvSpPr>
          <p:cNvPr id="13" name="矩形 12"/>
          <p:cNvSpPr/>
          <p:nvPr/>
        </p:nvSpPr>
        <p:spPr>
          <a:xfrm>
            <a:off x="2401650" y="2675466"/>
            <a:ext cx="8094133" cy="800219"/>
          </a:xfrm>
          <a:prstGeom prst="rect">
            <a:avLst/>
          </a:prstGeom>
        </p:spPr>
        <p:txBody>
          <a:bodyPr wrap="square">
            <a:spAutoFit/>
          </a:bodyPr>
          <a:lstStyle/>
          <a:p>
            <a:r>
              <a:rPr lang="zh-CN" altLang="en-US" sz="2800" dirty="0" smtClean="0"/>
              <a:t/>
            </a:r>
            <a:br>
              <a:rPr lang="zh-CN" altLang="en-US" sz="2800" dirty="0" smtClean="0"/>
            </a:br>
            <a:endParaRPr lang="zh-CN" altLang="en-US" dirty="0"/>
          </a:p>
        </p:txBody>
      </p:sp>
      <p:sp>
        <p:nvSpPr>
          <p:cNvPr id="8" name="TextBox 7"/>
          <p:cNvSpPr txBox="1"/>
          <p:nvPr/>
        </p:nvSpPr>
        <p:spPr>
          <a:xfrm>
            <a:off x="402771" y="435429"/>
            <a:ext cx="3331029" cy="670120"/>
          </a:xfrm>
          <a:prstGeom prst="rect">
            <a:avLst/>
          </a:prstGeom>
          <a:noFill/>
        </p:spPr>
        <p:txBody>
          <a:bodyPr wrap="square" rtlCol="0">
            <a:spAutoFit/>
          </a:bodyPr>
          <a:lstStyle/>
          <a:p>
            <a:pPr>
              <a:lnSpc>
                <a:spcPct val="130000"/>
              </a:lnSpc>
              <a:spcBef>
                <a:spcPts val="600"/>
              </a:spcBef>
            </a:pPr>
            <a:r>
              <a:rPr lang="zh-CN" altLang="en-US" sz="3200" kern="0" dirty="0" smtClean="0">
                <a:latin typeface="微软雅黑" panose="020B0503020204020204" pitchFamily="34" charset="-122"/>
                <a:ea typeface="微软雅黑" panose="020B0503020204020204" pitchFamily="34" charset="-122"/>
                <a:cs typeface="+mn-ea"/>
                <a:sym typeface="+mn-lt"/>
              </a:rPr>
              <a:t>总结：</a:t>
            </a:r>
            <a:endParaRPr lang="zh-CN" altLang="en-US" sz="3200" kern="0" dirty="0">
              <a:latin typeface="微软雅黑" panose="020B0503020204020204" pitchFamily="34" charset="-122"/>
              <a:ea typeface="微软雅黑" panose="020B0503020204020204" pitchFamily="34" charset="-122"/>
              <a:cs typeface="+mn-ea"/>
              <a:sym typeface="+mn-lt"/>
            </a:endParaRPr>
          </a:p>
        </p:txBody>
      </p:sp>
      <p:sp>
        <p:nvSpPr>
          <p:cNvPr id="15" name="对角圆角矩形 14"/>
          <p:cNvSpPr/>
          <p:nvPr/>
        </p:nvSpPr>
        <p:spPr>
          <a:xfrm>
            <a:off x="342900" y="2471057"/>
            <a:ext cx="6781800" cy="4147458"/>
          </a:xfrm>
          <a:prstGeom prst="round2DiagRect">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b="1" spc="300" dirty="0" smtClean="0">
                <a:solidFill>
                  <a:schemeClr val="tx1"/>
                </a:solidFill>
                <a:latin typeface="宋体" pitchFamily="2" charset="-122"/>
                <a:ea typeface="宋体" pitchFamily="2" charset="-122"/>
              </a:rPr>
              <a:t>答：</a:t>
            </a:r>
            <a:r>
              <a:rPr lang="zh-CN" altLang="en-US" sz="2000" spc="300" dirty="0" smtClean="0">
                <a:solidFill>
                  <a:schemeClr val="tx1"/>
                </a:solidFill>
                <a:latin typeface="宋体" pitchFamily="2" charset="-122"/>
                <a:ea typeface="宋体" pitchFamily="2" charset="-122"/>
              </a:rPr>
              <a:t>根据国家税务总局公告</a:t>
            </a:r>
            <a:r>
              <a:rPr lang="en-US" altLang="zh-CN" sz="2000" spc="300" dirty="0" smtClean="0">
                <a:solidFill>
                  <a:schemeClr val="tx1"/>
                </a:solidFill>
                <a:latin typeface="宋体" pitchFamily="2" charset="-122"/>
                <a:ea typeface="宋体" pitchFamily="2" charset="-122"/>
              </a:rPr>
              <a:t>2015</a:t>
            </a:r>
            <a:r>
              <a:rPr lang="zh-CN" altLang="en-US" sz="2000" spc="300" dirty="0" smtClean="0">
                <a:solidFill>
                  <a:schemeClr val="tx1"/>
                </a:solidFill>
                <a:latin typeface="宋体" pitchFamily="2" charset="-122"/>
                <a:ea typeface="宋体" pitchFamily="2" charset="-122"/>
              </a:rPr>
              <a:t>年第</a:t>
            </a:r>
            <a:r>
              <a:rPr lang="en-US" altLang="zh-CN" sz="2000" spc="300" dirty="0" smtClean="0">
                <a:solidFill>
                  <a:schemeClr val="tx1"/>
                </a:solidFill>
                <a:latin typeface="宋体" pitchFamily="2" charset="-122"/>
                <a:ea typeface="宋体" pitchFamily="2" charset="-122"/>
              </a:rPr>
              <a:t>46</a:t>
            </a:r>
            <a:r>
              <a:rPr lang="zh-CN" altLang="en-US" sz="2000" spc="300" dirty="0" smtClean="0">
                <a:solidFill>
                  <a:schemeClr val="tx1"/>
                </a:solidFill>
                <a:latin typeface="宋体" pitchFamily="2" charset="-122"/>
                <a:ea typeface="宋体" pitchFamily="2" charset="-122"/>
              </a:rPr>
              <a:t>号第一条规定，纳税人</a:t>
            </a:r>
            <a:r>
              <a:rPr lang="zh-CN" altLang="en-US" sz="2000" b="1" spc="300" dirty="0" smtClean="0">
                <a:solidFill>
                  <a:schemeClr val="bg2">
                    <a:lumMod val="50000"/>
                  </a:schemeClr>
                </a:solidFill>
                <a:latin typeface="宋体" pitchFamily="2" charset="-122"/>
                <a:ea typeface="宋体" pitchFamily="2" charset="-122"/>
              </a:rPr>
              <a:t>因</a:t>
            </a:r>
            <a:r>
              <a:rPr lang="en-US" altLang="zh-CN" sz="2000" b="1" spc="300" dirty="0" smtClean="0">
                <a:solidFill>
                  <a:schemeClr val="bg2">
                    <a:lumMod val="50000"/>
                  </a:schemeClr>
                </a:solidFill>
                <a:latin typeface="宋体" pitchFamily="2" charset="-122"/>
                <a:ea typeface="宋体" pitchFamily="2" charset="-122"/>
              </a:rPr>
              <a:t>《</a:t>
            </a:r>
            <a:r>
              <a:rPr lang="zh-CN" altLang="en-US" sz="2000" b="1" spc="300" dirty="0" smtClean="0">
                <a:solidFill>
                  <a:schemeClr val="bg2">
                    <a:lumMod val="50000"/>
                  </a:schemeClr>
                </a:solidFill>
                <a:latin typeface="宋体" pitchFamily="2" charset="-122"/>
                <a:ea typeface="宋体" pitchFamily="2" charset="-122"/>
              </a:rPr>
              <a:t>办法</a:t>
            </a:r>
            <a:r>
              <a:rPr lang="en-US" altLang="zh-CN" sz="2000" b="1" spc="300" dirty="0" smtClean="0">
                <a:solidFill>
                  <a:schemeClr val="bg2">
                    <a:lumMod val="50000"/>
                  </a:schemeClr>
                </a:solidFill>
                <a:latin typeface="宋体" pitchFamily="2" charset="-122"/>
                <a:ea typeface="宋体" pitchFamily="2" charset="-122"/>
              </a:rPr>
              <a:t>》</a:t>
            </a:r>
            <a:r>
              <a:rPr lang="zh-CN" altLang="en-US" sz="2000" b="1" spc="300" dirty="0" smtClean="0">
                <a:solidFill>
                  <a:schemeClr val="bg2">
                    <a:lumMod val="50000"/>
                  </a:schemeClr>
                </a:solidFill>
                <a:latin typeface="宋体" pitchFamily="2" charset="-122"/>
                <a:ea typeface="宋体" pitchFamily="2" charset="-122"/>
              </a:rPr>
              <a:t>第十七条第三、四、五项所列情形解除，或对当期未予评价有异议</a:t>
            </a:r>
            <a:r>
              <a:rPr lang="zh-CN" altLang="en-US" sz="2000" spc="300" dirty="0" smtClean="0">
                <a:solidFill>
                  <a:schemeClr val="tx1"/>
                </a:solidFill>
                <a:latin typeface="宋体" pitchFamily="2" charset="-122"/>
                <a:ea typeface="宋体" pitchFamily="2" charset="-122"/>
              </a:rPr>
              <a:t>的，可填写</a:t>
            </a:r>
            <a:r>
              <a:rPr lang="en-US" altLang="zh-CN" sz="2000" spc="300" dirty="0" smtClean="0">
                <a:solidFill>
                  <a:schemeClr val="tx1"/>
                </a:solidFill>
                <a:latin typeface="宋体" pitchFamily="2" charset="-122"/>
                <a:ea typeface="宋体" pitchFamily="2" charset="-122"/>
              </a:rPr>
              <a:t>《</a:t>
            </a:r>
            <a:r>
              <a:rPr lang="zh-CN" altLang="en-US" sz="2000" spc="300" dirty="0" smtClean="0">
                <a:solidFill>
                  <a:schemeClr val="tx1"/>
                </a:solidFill>
                <a:latin typeface="宋体" pitchFamily="2" charset="-122"/>
                <a:ea typeface="宋体" pitchFamily="2" charset="-122"/>
              </a:rPr>
              <a:t>纳税信用补评申请表</a:t>
            </a:r>
            <a:r>
              <a:rPr lang="en-US" altLang="zh-CN" sz="2000" spc="300" dirty="0" smtClean="0">
                <a:solidFill>
                  <a:schemeClr val="tx1"/>
                </a:solidFill>
                <a:latin typeface="宋体" pitchFamily="2" charset="-122"/>
                <a:ea typeface="宋体" pitchFamily="2" charset="-122"/>
              </a:rPr>
              <a:t>》</a:t>
            </a:r>
            <a:r>
              <a:rPr lang="zh-CN" altLang="en-US" sz="2000" spc="300" dirty="0" smtClean="0">
                <a:solidFill>
                  <a:schemeClr val="tx1"/>
                </a:solidFill>
                <a:latin typeface="宋体" pitchFamily="2" charset="-122"/>
                <a:ea typeface="宋体" pitchFamily="2" charset="-122"/>
              </a:rPr>
              <a:t>，向主管税务机关申请补充纳税信用评价。</a:t>
            </a:r>
          </a:p>
          <a:p>
            <a:r>
              <a:rPr lang="zh-CN" altLang="en-US" sz="2000" spc="300" dirty="0" smtClean="0">
                <a:solidFill>
                  <a:schemeClr val="tx1"/>
                </a:solidFill>
                <a:latin typeface="宋体" pitchFamily="2" charset="-122"/>
                <a:ea typeface="宋体" pitchFamily="2" charset="-122"/>
              </a:rPr>
              <a:t>纳税人主管税务机关应按照</a:t>
            </a:r>
            <a:r>
              <a:rPr lang="en-US" altLang="zh-CN" sz="2000" spc="300" dirty="0" smtClean="0">
                <a:solidFill>
                  <a:schemeClr val="tx1"/>
                </a:solidFill>
                <a:latin typeface="宋体" pitchFamily="2" charset="-122"/>
                <a:ea typeface="宋体" pitchFamily="2" charset="-122"/>
              </a:rPr>
              <a:t>《</a:t>
            </a:r>
            <a:r>
              <a:rPr lang="zh-CN" altLang="en-US" sz="2000" spc="300" dirty="0" smtClean="0">
                <a:solidFill>
                  <a:schemeClr val="tx1"/>
                </a:solidFill>
                <a:latin typeface="宋体" pitchFamily="2" charset="-122"/>
                <a:ea typeface="宋体" pitchFamily="2" charset="-122"/>
              </a:rPr>
              <a:t>办法</a:t>
            </a:r>
            <a:r>
              <a:rPr lang="en-US" altLang="zh-CN" sz="2000" spc="300" dirty="0" smtClean="0">
                <a:solidFill>
                  <a:schemeClr val="tx1"/>
                </a:solidFill>
                <a:latin typeface="宋体" pitchFamily="2" charset="-122"/>
                <a:ea typeface="宋体" pitchFamily="2" charset="-122"/>
              </a:rPr>
              <a:t>》</a:t>
            </a:r>
            <a:r>
              <a:rPr lang="zh-CN" altLang="en-US" sz="2000" spc="300" dirty="0" smtClean="0">
                <a:solidFill>
                  <a:schemeClr val="tx1"/>
                </a:solidFill>
                <a:latin typeface="宋体" pitchFamily="2" charset="-122"/>
                <a:ea typeface="宋体" pitchFamily="2" charset="-122"/>
              </a:rPr>
              <a:t>第三章的规定开展纳税信用补评工作。主管税务机关应自受理申请之日起</a:t>
            </a:r>
            <a:r>
              <a:rPr lang="en-US" altLang="zh-CN" sz="2000" b="1" spc="300" dirty="0" smtClean="0">
                <a:solidFill>
                  <a:schemeClr val="bg2">
                    <a:lumMod val="50000"/>
                  </a:schemeClr>
                </a:solidFill>
                <a:latin typeface="宋体" pitchFamily="2" charset="-122"/>
                <a:ea typeface="宋体" pitchFamily="2" charset="-122"/>
              </a:rPr>
              <a:t>15</a:t>
            </a:r>
            <a:r>
              <a:rPr lang="zh-CN" altLang="en-US" sz="2000" b="1" spc="300" dirty="0" smtClean="0">
                <a:solidFill>
                  <a:schemeClr val="bg2">
                    <a:lumMod val="50000"/>
                  </a:schemeClr>
                </a:solidFill>
                <a:latin typeface="宋体" pitchFamily="2" charset="-122"/>
                <a:ea typeface="宋体" pitchFamily="2" charset="-122"/>
              </a:rPr>
              <a:t>个工作日内</a:t>
            </a:r>
            <a:r>
              <a:rPr lang="zh-CN" altLang="en-US" sz="2000" spc="300" dirty="0" smtClean="0">
                <a:solidFill>
                  <a:schemeClr val="tx1"/>
                </a:solidFill>
                <a:latin typeface="宋体" pitchFamily="2" charset="-122"/>
                <a:ea typeface="宋体" pitchFamily="2" charset="-122"/>
              </a:rPr>
              <a:t>完成补评工作，并向纳税人反馈纳税信用评价信息或提供评价结果的自我查询服务。</a:t>
            </a:r>
            <a:endParaRPr lang="zh-CN" altLang="en-US" sz="2000" spc="300" dirty="0">
              <a:solidFill>
                <a:schemeClr val="tx1"/>
              </a:solidFill>
              <a:latin typeface="宋体" pitchFamily="2" charset="-122"/>
              <a:ea typeface="宋体" pitchFamily="2" charset="-122"/>
            </a:endParaRPr>
          </a:p>
        </p:txBody>
      </p:sp>
      <p:sp>
        <p:nvSpPr>
          <p:cNvPr id="17" name="圆角矩形 16"/>
          <p:cNvSpPr/>
          <p:nvPr/>
        </p:nvSpPr>
        <p:spPr>
          <a:xfrm>
            <a:off x="2808515" y="1334149"/>
            <a:ext cx="7687268" cy="767443"/>
          </a:xfrm>
          <a:prstGeom prst="roundRect">
            <a:avLst/>
          </a:prstGeom>
          <a:solidFill>
            <a:schemeClr val="accent3">
              <a:lumMod val="40000"/>
              <a:lumOff val="60000"/>
            </a:schemeClr>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200" dirty="0" smtClean="0">
                <a:solidFill>
                  <a:schemeClr val="tx1"/>
                </a:solidFill>
              </a:rPr>
              <a:t>    问题一：纳税人在什么情况下可以补评？</a:t>
            </a:r>
            <a:endParaRPr lang="zh-CN" altLang="en-US" sz="3200" dirty="0">
              <a:solidFill>
                <a:schemeClr val="tx1"/>
              </a:solidFill>
            </a:endParaRPr>
          </a:p>
        </p:txBody>
      </p:sp>
      <p:sp>
        <p:nvSpPr>
          <p:cNvPr id="22" name="圆角矩形 21"/>
          <p:cNvSpPr/>
          <p:nvPr/>
        </p:nvSpPr>
        <p:spPr>
          <a:xfrm>
            <a:off x="7424057" y="2471057"/>
            <a:ext cx="4572000" cy="3882818"/>
          </a:xfrm>
          <a:prstGeom prst="roundRect">
            <a:avLst/>
          </a:prstGeom>
          <a:solidFill>
            <a:schemeClr val="accent1">
              <a:lumMod val="40000"/>
              <a:lumOff val="6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000" b="1" spc="300" dirty="0" smtClean="0">
                <a:solidFill>
                  <a:schemeClr val="bg2">
                    <a:lumMod val="50000"/>
                  </a:schemeClr>
                </a:solidFill>
                <a:latin typeface="宋体" pitchFamily="2" charset="-122"/>
                <a:ea typeface="宋体" pitchFamily="2" charset="-122"/>
              </a:rPr>
              <a:t>《</a:t>
            </a:r>
            <a:r>
              <a:rPr lang="zh-CN" altLang="en-US" sz="2000" b="1" spc="300" dirty="0" smtClean="0">
                <a:solidFill>
                  <a:schemeClr val="bg2">
                    <a:lumMod val="50000"/>
                  </a:schemeClr>
                </a:solidFill>
                <a:latin typeface="宋体" pitchFamily="2" charset="-122"/>
                <a:ea typeface="宋体" pitchFamily="2" charset="-122"/>
              </a:rPr>
              <a:t>办法</a:t>
            </a:r>
            <a:r>
              <a:rPr lang="en-US" altLang="zh-CN" sz="2000" b="1" spc="300" dirty="0" smtClean="0">
                <a:solidFill>
                  <a:schemeClr val="bg2">
                    <a:lumMod val="50000"/>
                  </a:schemeClr>
                </a:solidFill>
                <a:latin typeface="宋体" pitchFamily="2" charset="-122"/>
                <a:ea typeface="宋体" pitchFamily="2" charset="-122"/>
              </a:rPr>
              <a:t>》</a:t>
            </a:r>
            <a:r>
              <a:rPr lang="zh-CN" altLang="en-US" sz="2000" b="1" spc="300" dirty="0" smtClean="0">
                <a:solidFill>
                  <a:schemeClr val="bg2">
                    <a:lumMod val="50000"/>
                  </a:schemeClr>
                </a:solidFill>
                <a:latin typeface="宋体" pitchFamily="2" charset="-122"/>
                <a:ea typeface="宋体" pitchFamily="2" charset="-122"/>
              </a:rPr>
              <a:t>第十七条第三、四、五项所列情形：</a:t>
            </a:r>
            <a:endParaRPr lang="zh-CN" altLang="en-US" sz="2000" spc="300" dirty="0" smtClean="0">
              <a:solidFill>
                <a:schemeClr val="bg2">
                  <a:lumMod val="50000"/>
                </a:schemeClr>
              </a:solidFill>
              <a:latin typeface="宋体" pitchFamily="2" charset="-122"/>
              <a:ea typeface="宋体" pitchFamily="2" charset="-122"/>
            </a:endParaRPr>
          </a:p>
          <a:p>
            <a:r>
              <a:rPr lang="zh-CN" altLang="en-US" sz="1600" spc="300" dirty="0" smtClean="0">
                <a:solidFill>
                  <a:schemeClr val="tx1"/>
                </a:solidFill>
                <a:latin typeface="宋体" pitchFamily="2" charset="-122"/>
                <a:ea typeface="宋体" pitchFamily="2" charset="-122"/>
              </a:rPr>
              <a:t>根据国家税务总局公告</a:t>
            </a:r>
            <a:r>
              <a:rPr lang="en-US" altLang="zh-CN" sz="1600" spc="300" dirty="0" smtClean="0">
                <a:solidFill>
                  <a:schemeClr val="tx1"/>
                </a:solidFill>
                <a:latin typeface="宋体" pitchFamily="2" charset="-122"/>
                <a:ea typeface="宋体" pitchFamily="2" charset="-122"/>
              </a:rPr>
              <a:t>2014</a:t>
            </a:r>
            <a:r>
              <a:rPr lang="zh-CN" altLang="en-US" sz="1600" spc="300" dirty="0" smtClean="0">
                <a:solidFill>
                  <a:schemeClr val="tx1"/>
                </a:solidFill>
                <a:latin typeface="宋体" pitchFamily="2" charset="-122"/>
                <a:ea typeface="宋体" pitchFamily="2" charset="-122"/>
              </a:rPr>
              <a:t>年第</a:t>
            </a:r>
            <a:r>
              <a:rPr lang="en-US" altLang="zh-CN" sz="1600" spc="300" dirty="0" smtClean="0">
                <a:solidFill>
                  <a:schemeClr val="tx1"/>
                </a:solidFill>
                <a:latin typeface="宋体" pitchFamily="2" charset="-122"/>
                <a:ea typeface="宋体" pitchFamily="2" charset="-122"/>
              </a:rPr>
              <a:t>40</a:t>
            </a:r>
            <a:r>
              <a:rPr lang="zh-CN" altLang="en-US" sz="1600" spc="300" dirty="0" smtClean="0">
                <a:solidFill>
                  <a:schemeClr val="tx1"/>
                </a:solidFill>
                <a:latin typeface="宋体" pitchFamily="2" charset="-122"/>
                <a:ea typeface="宋体" pitchFamily="2" charset="-122"/>
              </a:rPr>
              <a:t>号第十七条规定：“纳税信用评价周期为一个纳税年度，有下列情形之一的纳税人，不参加本期的评价：</a:t>
            </a:r>
            <a:br>
              <a:rPr lang="zh-CN" altLang="en-US" sz="1600" spc="300" dirty="0" smtClean="0">
                <a:solidFill>
                  <a:schemeClr val="tx1"/>
                </a:solidFill>
                <a:latin typeface="宋体" pitchFamily="2" charset="-122"/>
                <a:ea typeface="宋体" pitchFamily="2" charset="-122"/>
              </a:rPr>
            </a:br>
            <a:r>
              <a:rPr lang="zh-CN" altLang="en-US" sz="1600" spc="300" dirty="0" smtClean="0">
                <a:solidFill>
                  <a:schemeClr val="tx1"/>
                </a:solidFill>
                <a:latin typeface="宋体" pitchFamily="2" charset="-122"/>
                <a:ea typeface="宋体" pitchFamily="2" charset="-122"/>
              </a:rPr>
              <a:t>　　</a:t>
            </a:r>
            <a:r>
              <a:rPr lang="en-US" altLang="zh-CN" sz="1600" spc="300" dirty="0" smtClean="0">
                <a:solidFill>
                  <a:schemeClr val="tx1"/>
                </a:solidFill>
                <a:latin typeface="宋体" pitchFamily="2" charset="-122"/>
                <a:ea typeface="宋体" pitchFamily="2" charset="-122"/>
              </a:rPr>
              <a:t>(</a:t>
            </a:r>
            <a:r>
              <a:rPr lang="zh-CN" altLang="en-US" sz="1600" spc="300" dirty="0" smtClean="0">
                <a:solidFill>
                  <a:schemeClr val="tx1"/>
                </a:solidFill>
                <a:latin typeface="宋体" pitchFamily="2" charset="-122"/>
                <a:ea typeface="宋体" pitchFamily="2" charset="-122"/>
              </a:rPr>
              <a:t>三</a:t>
            </a:r>
            <a:r>
              <a:rPr lang="en-US" altLang="zh-CN" sz="1600" spc="300" dirty="0" smtClean="0">
                <a:solidFill>
                  <a:schemeClr val="tx1"/>
                </a:solidFill>
                <a:latin typeface="宋体" pitchFamily="2" charset="-122"/>
                <a:ea typeface="宋体" pitchFamily="2" charset="-122"/>
              </a:rPr>
              <a:t>)</a:t>
            </a:r>
            <a:r>
              <a:rPr lang="zh-CN" altLang="en-US" sz="1600" spc="300" dirty="0" smtClean="0">
                <a:solidFill>
                  <a:schemeClr val="tx1"/>
                </a:solidFill>
                <a:latin typeface="宋体" pitchFamily="2" charset="-122"/>
                <a:ea typeface="宋体" pitchFamily="2" charset="-122"/>
              </a:rPr>
              <a:t>因涉嫌税收违法被立案查处尚未结案的</a:t>
            </a:r>
            <a:r>
              <a:rPr lang="en-US" altLang="zh-CN" sz="1600" spc="300" dirty="0" smtClean="0">
                <a:solidFill>
                  <a:schemeClr val="tx1"/>
                </a:solidFill>
                <a:latin typeface="宋体" pitchFamily="2" charset="-122"/>
                <a:ea typeface="宋体" pitchFamily="2" charset="-122"/>
              </a:rPr>
              <a:t>;</a:t>
            </a:r>
            <a:r>
              <a:rPr lang="zh-CN" altLang="en-US" sz="1600" spc="300" dirty="0" smtClean="0">
                <a:solidFill>
                  <a:schemeClr val="tx1"/>
                </a:solidFill>
                <a:latin typeface="宋体" pitchFamily="2" charset="-122"/>
                <a:ea typeface="宋体" pitchFamily="2" charset="-122"/>
              </a:rPr>
              <a:t/>
            </a:r>
            <a:br>
              <a:rPr lang="zh-CN" altLang="en-US" sz="1600" spc="300" dirty="0" smtClean="0">
                <a:solidFill>
                  <a:schemeClr val="tx1"/>
                </a:solidFill>
                <a:latin typeface="宋体" pitchFamily="2" charset="-122"/>
                <a:ea typeface="宋体" pitchFamily="2" charset="-122"/>
              </a:rPr>
            </a:br>
            <a:r>
              <a:rPr lang="zh-CN" altLang="en-US" sz="1600" spc="300" dirty="0" smtClean="0">
                <a:solidFill>
                  <a:schemeClr val="tx1"/>
                </a:solidFill>
                <a:latin typeface="宋体" pitchFamily="2" charset="-122"/>
                <a:ea typeface="宋体" pitchFamily="2" charset="-122"/>
              </a:rPr>
              <a:t>　　</a:t>
            </a:r>
            <a:r>
              <a:rPr lang="en-US" altLang="zh-CN" sz="1600" spc="300" dirty="0" smtClean="0">
                <a:solidFill>
                  <a:schemeClr val="tx1"/>
                </a:solidFill>
                <a:latin typeface="宋体" pitchFamily="2" charset="-122"/>
                <a:ea typeface="宋体" pitchFamily="2" charset="-122"/>
              </a:rPr>
              <a:t>(</a:t>
            </a:r>
            <a:r>
              <a:rPr lang="zh-CN" altLang="en-US" sz="1600" spc="300" dirty="0" smtClean="0">
                <a:solidFill>
                  <a:schemeClr val="tx1"/>
                </a:solidFill>
                <a:latin typeface="宋体" pitchFamily="2" charset="-122"/>
                <a:ea typeface="宋体" pitchFamily="2" charset="-122"/>
              </a:rPr>
              <a:t>四</a:t>
            </a:r>
            <a:r>
              <a:rPr lang="en-US" altLang="zh-CN" sz="1600" spc="300" dirty="0" smtClean="0">
                <a:solidFill>
                  <a:schemeClr val="tx1"/>
                </a:solidFill>
                <a:latin typeface="宋体" pitchFamily="2" charset="-122"/>
                <a:ea typeface="宋体" pitchFamily="2" charset="-122"/>
              </a:rPr>
              <a:t>)</a:t>
            </a:r>
            <a:r>
              <a:rPr lang="zh-CN" altLang="en-US" sz="1600" spc="300" dirty="0" smtClean="0">
                <a:solidFill>
                  <a:schemeClr val="tx1"/>
                </a:solidFill>
                <a:latin typeface="宋体" pitchFamily="2" charset="-122"/>
                <a:ea typeface="宋体" pitchFamily="2" charset="-122"/>
              </a:rPr>
              <a:t>被审计、财政部门依法查出税收违法行为，税务机关正在依法处理，尚未办结的</a:t>
            </a:r>
            <a:r>
              <a:rPr lang="en-US" altLang="zh-CN" sz="1600" spc="300" dirty="0" smtClean="0">
                <a:solidFill>
                  <a:schemeClr val="tx1"/>
                </a:solidFill>
                <a:latin typeface="宋体" pitchFamily="2" charset="-122"/>
                <a:ea typeface="宋体" pitchFamily="2" charset="-122"/>
              </a:rPr>
              <a:t>;</a:t>
            </a:r>
            <a:r>
              <a:rPr lang="zh-CN" altLang="en-US" sz="1600" spc="300" dirty="0" smtClean="0">
                <a:solidFill>
                  <a:schemeClr val="tx1"/>
                </a:solidFill>
                <a:latin typeface="宋体" pitchFamily="2" charset="-122"/>
                <a:ea typeface="宋体" pitchFamily="2" charset="-122"/>
              </a:rPr>
              <a:t/>
            </a:r>
            <a:br>
              <a:rPr lang="zh-CN" altLang="en-US" sz="1600" spc="300" dirty="0" smtClean="0">
                <a:solidFill>
                  <a:schemeClr val="tx1"/>
                </a:solidFill>
                <a:latin typeface="宋体" pitchFamily="2" charset="-122"/>
                <a:ea typeface="宋体" pitchFamily="2" charset="-122"/>
              </a:rPr>
            </a:br>
            <a:r>
              <a:rPr lang="zh-CN" altLang="en-US" sz="1600" spc="300" dirty="0" smtClean="0">
                <a:solidFill>
                  <a:schemeClr val="tx1"/>
                </a:solidFill>
                <a:latin typeface="宋体" pitchFamily="2" charset="-122"/>
                <a:ea typeface="宋体" pitchFamily="2" charset="-122"/>
              </a:rPr>
              <a:t>　　</a:t>
            </a:r>
            <a:r>
              <a:rPr lang="en-US" altLang="zh-CN" sz="1600" spc="300" dirty="0" smtClean="0">
                <a:solidFill>
                  <a:schemeClr val="tx1"/>
                </a:solidFill>
                <a:latin typeface="宋体" pitchFamily="2" charset="-122"/>
                <a:ea typeface="宋体" pitchFamily="2" charset="-122"/>
              </a:rPr>
              <a:t>(</a:t>
            </a:r>
            <a:r>
              <a:rPr lang="zh-CN" altLang="en-US" sz="1600" spc="300" dirty="0" smtClean="0">
                <a:solidFill>
                  <a:schemeClr val="tx1"/>
                </a:solidFill>
                <a:latin typeface="宋体" pitchFamily="2" charset="-122"/>
                <a:ea typeface="宋体" pitchFamily="2" charset="-122"/>
              </a:rPr>
              <a:t>五</a:t>
            </a:r>
            <a:r>
              <a:rPr lang="en-US" altLang="zh-CN" sz="1600" spc="300" dirty="0" smtClean="0">
                <a:solidFill>
                  <a:schemeClr val="tx1"/>
                </a:solidFill>
                <a:latin typeface="宋体" pitchFamily="2" charset="-122"/>
                <a:ea typeface="宋体" pitchFamily="2" charset="-122"/>
              </a:rPr>
              <a:t>)</a:t>
            </a:r>
            <a:r>
              <a:rPr lang="zh-CN" altLang="en-US" sz="1600" spc="300" dirty="0" smtClean="0">
                <a:solidFill>
                  <a:schemeClr val="tx1"/>
                </a:solidFill>
                <a:latin typeface="宋体" pitchFamily="2" charset="-122"/>
                <a:ea typeface="宋体" pitchFamily="2" charset="-122"/>
              </a:rPr>
              <a:t>已申请税务行政复议、提起行政诉讼尚未结案的</a:t>
            </a:r>
            <a:endParaRPr lang="zh-CN" altLang="en-US" sz="1600" spc="300" dirty="0">
              <a:solidFill>
                <a:schemeClr val="tx1"/>
              </a:solidFill>
              <a:latin typeface="宋体" pitchFamily="2" charset="-122"/>
              <a:ea typeface="宋体" pitchFamily="2" charset="-122"/>
            </a:endParaRPr>
          </a:p>
        </p:txBody>
      </p:sp>
    </p:spTree>
    <p:extLst>
      <p:ext uri="{BB962C8B-B14F-4D97-AF65-F5344CB8AC3E}">
        <p14:creationId xmlns:p14="http://schemas.microsoft.com/office/powerpoint/2010/main" xmlns="" val="83108359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8"/>
          <p:cNvSpPr txBox="1"/>
          <p:nvPr/>
        </p:nvSpPr>
        <p:spPr>
          <a:xfrm>
            <a:off x="7978115" y="3726297"/>
            <a:ext cx="2517668" cy="34509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400" dirty="0" smtClean="0">
                <a:solidFill>
                  <a:schemeClr val="tx1">
                    <a:lumMod val="75000"/>
                    <a:lumOff val="25000"/>
                  </a:schemeClr>
                </a:solidFill>
                <a:latin typeface="+mn-ea"/>
              </a:rPr>
              <a:t>。</a:t>
            </a:r>
            <a:endParaRPr lang="zh-CN" altLang="en-US" sz="1400" dirty="0">
              <a:solidFill>
                <a:schemeClr val="tx1">
                  <a:lumMod val="75000"/>
                  <a:lumOff val="25000"/>
                </a:schemeClr>
              </a:solidFill>
              <a:latin typeface="+mn-ea"/>
            </a:endParaRPr>
          </a:p>
        </p:txBody>
      </p:sp>
      <p:sp>
        <p:nvSpPr>
          <p:cNvPr id="13" name="矩形 12"/>
          <p:cNvSpPr/>
          <p:nvPr/>
        </p:nvSpPr>
        <p:spPr>
          <a:xfrm>
            <a:off x="2401650" y="2675466"/>
            <a:ext cx="8094133" cy="800219"/>
          </a:xfrm>
          <a:prstGeom prst="rect">
            <a:avLst/>
          </a:prstGeom>
        </p:spPr>
        <p:txBody>
          <a:bodyPr wrap="square">
            <a:spAutoFit/>
          </a:bodyPr>
          <a:lstStyle/>
          <a:p>
            <a:r>
              <a:rPr lang="zh-CN" altLang="en-US" sz="2800" dirty="0" smtClean="0"/>
              <a:t/>
            </a:r>
            <a:br>
              <a:rPr lang="zh-CN" altLang="en-US" sz="2800" dirty="0" smtClean="0"/>
            </a:br>
            <a:endParaRPr lang="zh-CN" altLang="en-US" dirty="0"/>
          </a:p>
        </p:txBody>
      </p:sp>
      <p:sp>
        <p:nvSpPr>
          <p:cNvPr id="8" name="TextBox 7"/>
          <p:cNvSpPr txBox="1"/>
          <p:nvPr/>
        </p:nvSpPr>
        <p:spPr>
          <a:xfrm>
            <a:off x="478971" y="370114"/>
            <a:ext cx="2993572" cy="670120"/>
          </a:xfrm>
          <a:prstGeom prst="rect">
            <a:avLst/>
          </a:prstGeom>
          <a:noFill/>
        </p:spPr>
        <p:txBody>
          <a:bodyPr wrap="square" rtlCol="0">
            <a:spAutoFit/>
          </a:bodyPr>
          <a:lstStyle/>
          <a:p>
            <a:pPr>
              <a:lnSpc>
                <a:spcPct val="130000"/>
              </a:lnSpc>
              <a:spcBef>
                <a:spcPts val="600"/>
              </a:spcBef>
            </a:pPr>
            <a:r>
              <a:rPr lang="zh-CN" altLang="en-US" sz="3200" b="1" kern="0" dirty="0" smtClean="0">
                <a:latin typeface="微软雅黑" panose="020B0503020204020204" pitchFamily="34" charset="-122"/>
                <a:ea typeface="微软雅黑" panose="020B0503020204020204" pitchFamily="34" charset="-122"/>
                <a:cs typeface="+mn-ea"/>
                <a:sym typeface="+mn-lt"/>
              </a:rPr>
              <a:t>总结：</a:t>
            </a:r>
            <a:endParaRPr lang="zh-CN" altLang="en-US" sz="3200" b="1" kern="0" dirty="0">
              <a:latin typeface="微软雅黑" panose="020B0503020204020204" pitchFamily="34" charset="-122"/>
              <a:ea typeface="微软雅黑" panose="020B0503020204020204" pitchFamily="34" charset="-122"/>
              <a:cs typeface="+mn-ea"/>
              <a:sym typeface="+mn-lt"/>
            </a:endParaRPr>
          </a:p>
        </p:txBody>
      </p:sp>
      <p:sp>
        <p:nvSpPr>
          <p:cNvPr id="11" name="矩形 10"/>
          <p:cNvSpPr/>
          <p:nvPr/>
        </p:nvSpPr>
        <p:spPr>
          <a:xfrm>
            <a:off x="3785069" y="903514"/>
            <a:ext cx="8386092" cy="1077218"/>
          </a:xfrm>
          <a:prstGeom prst="rect">
            <a:avLst/>
          </a:prstGeom>
        </p:spPr>
        <p:txBody>
          <a:bodyPr wrap="square">
            <a:spAutoFit/>
          </a:bodyPr>
          <a:lstStyle/>
          <a:p>
            <a:r>
              <a:rPr lang="zh-CN" altLang="en-US" sz="3200" b="1" dirty="0" smtClean="0"/>
              <a:t>问题二、 纳税人对纳税信用评价结果有异议的，   如何处理？</a:t>
            </a:r>
            <a:endParaRPr lang="en-US" altLang="zh-CN" sz="3200" b="1" dirty="0" smtClean="0"/>
          </a:p>
        </p:txBody>
      </p:sp>
      <p:sp>
        <p:nvSpPr>
          <p:cNvPr id="14" name="矩形 13"/>
          <p:cNvSpPr/>
          <p:nvPr/>
        </p:nvSpPr>
        <p:spPr>
          <a:xfrm>
            <a:off x="4276972" y="2178565"/>
            <a:ext cx="7402286" cy="3847207"/>
          </a:xfrm>
          <a:prstGeom prst="rect">
            <a:avLst/>
          </a:prstGeom>
        </p:spPr>
        <p:txBody>
          <a:bodyPr wrap="square">
            <a:spAutoFit/>
          </a:bodyPr>
          <a:lstStyle/>
          <a:p>
            <a:r>
              <a:rPr lang="zh-CN" altLang="en-US" sz="2800" b="1" spc="300" dirty="0" smtClean="0">
                <a:latin typeface="宋体" pitchFamily="2" charset="-122"/>
                <a:ea typeface="宋体" pitchFamily="2" charset="-122"/>
              </a:rPr>
              <a:t>答：</a:t>
            </a:r>
            <a:endParaRPr lang="zh-CN" altLang="en-US" sz="2800" spc="300" dirty="0" smtClean="0">
              <a:latin typeface="宋体" pitchFamily="2" charset="-122"/>
              <a:ea typeface="宋体" pitchFamily="2" charset="-122"/>
            </a:endParaRPr>
          </a:p>
          <a:p>
            <a:r>
              <a:rPr lang="zh-CN" altLang="en-US" sz="2000" spc="300" dirty="0" smtClean="0">
                <a:latin typeface="宋体" pitchFamily="2" charset="-122"/>
                <a:ea typeface="宋体" pitchFamily="2" charset="-122"/>
              </a:rPr>
              <a:t>   </a:t>
            </a:r>
            <a:r>
              <a:rPr lang="zh-CN" altLang="en-US" sz="2400" spc="300" dirty="0" smtClean="0">
                <a:latin typeface="宋体" pitchFamily="2" charset="-122"/>
                <a:ea typeface="宋体" pitchFamily="2" charset="-122"/>
              </a:rPr>
              <a:t>根据国家税务总局公告</a:t>
            </a:r>
            <a:r>
              <a:rPr lang="en-US" altLang="zh-CN" sz="2400" spc="300" dirty="0" smtClean="0">
                <a:latin typeface="宋体" pitchFamily="2" charset="-122"/>
                <a:ea typeface="宋体" pitchFamily="2" charset="-122"/>
              </a:rPr>
              <a:t>2015</a:t>
            </a:r>
            <a:r>
              <a:rPr lang="zh-CN" altLang="en-US" sz="2400" spc="300" dirty="0" smtClean="0">
                <a:latin typeface="宋体" pitchFamily="2" charset="-122"/>
                <a:ea typeface="宋体" pitchFamily="2" charset="-122"/>
              </a:rPr>
              <a:t>年第</a:t>
            </a:r>
            <a:r>
              <a:rPr lang="en-US" altLang="zh-CN" sz="2400" spc="300" dirty="0" smtClean="0">
                <a:latin typeface="宋体" pitchFamily="2" charset="-122"/>
                <a:ea typeface="宋体" pitchFamily="2" charset="-122"/>
              </a:rPr>
              <a:t>46</a:t>
            </a:r>
            <a:r>
              <a:rPr lang="zh-CN" altLang="en-US" sz="2400" spc="300" dirty="0" smtClean="0">
                <a:latin typeface="宋体" pitchFamily="2" charset="-122"/>
                <a:ea typeface="宋体" pitchFamily="2" charset="-122"/>
              </a:rPr>
              <a:t>号第二条规定，纳税人</a:t>
            </a:r>
            <a:r>
              <a:rPr lang="zh-CN" altLang="en-US" sz="2400" spc="300" dirty="0" smtClean="0">
                <a:solidFill>
                  <a:schemeClr val="bg2">
                    <a:lumMod val="50000"/>
                  </a:schemeClr>
                </a:solidFill>
                <a:latin typeface="宋体" pitchFamily="2" charset="-122"/>
                <a:ea typeface="宋体" pitchFamily="2" charset="-122"/>
              </a:rPr>
              <a:t>对纳税信用评价结果有异议的</a:t>
            </a:r>
            <a:r>
              <a:rPr lang="zh-CN" altLang="en-US" sz="2400" spc="300" dirty="0" smtClean="0">
                <a:latin typeface="宋体" pitchFamily="2" charset="-122"/>
                <a:ea typeface="宋体" pitchFamily="2" charset="-122"/>
              </a:rPr>
              <a:t>，可在纳税信用评价结果确定的当年内，</a:t>
            </a:r>
            <a:r>
              <a:rPr lang="zh-CN" altLang="en-US" sz="2400" spc="300" dirty="0" smtClean="0">
                <a:solidFill>
                  <a:schemeClr val="bg2">
                    <a:lumMod val="50000"/>
                  </a:schemeClr>
                </a:solidFill>
                <a:latin typeface="宋体" pitchFamily="2" charset="-122"/>
                <a:ea typeface="宋体" pitchFamily="2" charset="-122"/>
              </a:rPr>
              <a:t>填写</a:t>
            </a:r>
            <a:r>
              <a:rPr lang="en-US" altLang="zh-CN" sz="2400" spc="300" dirty="0" smtClean="0">
                <a:solidFill>
                  <a:schemeClr val="bg2">
                    <a:lumMod val="50000"/>
                  </a:schemeClr>
                </a:solidFill>
                <a:latin typeface="宋体" pitchFamily="2" charset="-122"/>
                <a:ea typeface="宋体" pitchFamily="2" charset="-122"/>
              </a:rPr>
              <a:t>《</a:t>
            </a:r>
            <a:r>
              <a:rPr lang="zh-CN" altLang="en-US" sz="2400" spc="300" dirty="0" smtClean="0">
                <a:solidFill>
                  <a:schemeClr val="bg2">
                    <a:lumMod val="50000"/>
                  </a:schemeClr>
                </a:solidFill>
                <a:latin typeface="宋体" pitchFamily="2" charset="-122"/>
                <a:ea typeface="宋体" pitchFamily="2" charset="-122"/>
              </a:rPr>
              <a:t>纳税信用复评申请表</a:t>
            </a:r>
            <a:r>
              <a:rPr lang="en-US" altLang="zh-CN" sz="2400" spc="300" dirty="0" smtClean="0">
                <a:solidFill>
                  <a:schemeClr val="bg2">
                    <a:lumMod val="50000"/>
                  </a:schemeClr>
                </a:solidFill>
                <a:latin typeface="宋体" pitchFamily="2" charset="-122"/>
                <a:ea typeface="宋体" pitchFamily="2" charset="-122"/>
              </a:rPr>
              <a:t>》</a:t>
            </a:r>
            <a:r>
              <a:rPr lang="zh-CN" altLang="en-US" sz="2400" spc="300" dirty="0" smtClean="0">
                <a:latin typeface="宋体" pitchFamily="2" charset="-122"/>
                <a:ea typeface="宋体" pitchFamily="2" charset="-122"/>
              </a:rPr>
              <a:t>，向主管税务机关申请复评。</a:t>
            </a:r>
            <a:br>
              <a:rPr lang="zh-CN" altLang="en-US" sz="2400" spc="300" dirty="0" smtClean="0">
                <a:latin typeface="宋体" pitchFamily="2" charset="-122"/>
                <a:ea typeface="宋体" pitchFamily="2" charset="-122"/>
              </a:rPr>
            </a:br>
            <a:r>
              <a:rPr lang="zh-CN" altLang="en-US" sz="2400" spc="300" dirty="0" smtClean="0">
                <a:latin typeface="宋体" pitchFamily="2" charset="-122"/>
                <a:ea typeface="宋体" pitchFamily="2" charset="-122"/>
              </a:rPr>
              <a:t>　 作出评价的税务机关应按</a:t>
            </a:r>
            <a:r>
              <a:rPr lang="en-US" altLang="zh-CN" sz="2400" spc="300" dirty="0" smtClean="0">
                <a:latin typeface="宋体" pitchFamily="2" charset="-122"/>
                <a:ea typeface="宋体" pitchFamily="2" charset="-122"/>
              </a:rPr>
              <a:t>《</a:t>
            </a:r>
            <a:r>
              <a:rPr lang="zh-CN" altLang="en-US" sz="2400" spc="300" dirty="0" smtClean="0">
                <a:latin typeface="宋体" pitchFamily="2" charset="-122"/>
                <a:ea typeface="宋体" pitchFamily="2" charset="-122"/>
              </a:rPr>
              <a:t>办法</a:t>
            </a:r>
            <a:r>
              <a:rPr lang="en-US" altLang="zh-CN" sz="2400" spc="300" dirty="0" smtClean="0">
                <a:latin typeface="宋体" pitchFamily="2" charset="-122"/>
                <a:ea typeface="宋体" pitchFamily="2" charset="-122"/>
              </a:rPr>
              <a:t>》</a:t>
            </a:r>
            <a:r>
              <a:rPr lang="zh-CN" altLang="en-US" sz="2400" spc="300" dirty="0" smtClean="0">
                <a:latin typeface="宋体" pitchFamily="2" charset="-122"/>
                <a:ea typeface="宋体" pitchFamily="2" charset="-122"/>
              </a:rPr>
              <a:t>第三章规定对评价结果进行复核。主管税务机关自受理申请之日起</a:t>
            </a:r>
            <a:r>
              <a:rPr lang="en-US" altLang="zh-CN" sz="2400" b="1" spc="300" dirty="0" smtClean="0">
                <a:solidFill>
                  <a:schemeClr val="bg2">
                    <a:lumMod val="50000"/>
                  </a:schemeClr>
                </a:solidFill>
                <a:latin typeface="宋体" pitchFamily="2" charset="-122"/>
                <a:ea typeface="宋体" pitchFamily="2" charset="-122"/>
              </a:rPr>
              <a:t>15</a:t>
            </a:r>
            <a:r>
              <a:rPr lang="zh-CN" altLang="en-US" sz="2400" b="1" spc="300" dirty="0" smtClean="0">
                <a:solidFill>
                  <a:schemeClr val="bg2">
                    <a:lumMod val="50000"/>
                  </a:schemeClr>
                </a:solidFill>
                <a:latin typeface="宋体" pitchFamily="2" charset="-122"/>
                <a:ea typeface="宋体" pitchFamily="2" charset="-122"/>
              </a:rPr>
              <a:t>个工作日内</a:t>
            </a:r>
            <a:r>
              <a:rPr lang="zh-CN" altLang="en-US" sz="2400" spc="300" dirty="0" smtClean="0">
                <a:latin typeface="宋体" pitchFamily="2" charset="-122"/>
                <a:ea typeface="宋体" pitchFamily="2" charset="-122"/>
              </a:rPr>
              <a:t>完成复评工作，并向纳税人反馈纳税信用复评信息或提供复评结果的自我查询服务。</a:t>
            </a:r>
            <a:endParaRPr lang="zh-CN" altLang="en-US" sz="2400" spc="300" dirty="0">
              <a:latin typeface="宋体" pitchFamily="2" charset="-122"/>
              <a:ea typeface="宋体" pitchFamily="2" charset="-122"/>
            </a:endParaRPr>
          </a:p>
        </p:txBody>
      </p:sp>
      <p:pic>
        <p:nvPicPr>
          <p:cNvPr id="13314" name="Picture 2"/>
          <p:cNvPicPr>
            <a:picLocks noChangeAspect="1" noChangeArrowheads="1"/>
          </p:cNvPicPr>
          <p:nvPr/>
        </p:nvPicPr>
        <p:blipFill>
          <a:blip r:embed="rId3"/>
          <a:srcRect/>
          <a:stretch>
            <a:fillRect/>
          </a:stretch>
        </p:blipFill>
        <p:spPr bwMode="auto">
          <a:xfrm>
            <a:off x="228600" y="2178565"/>
            <a:ext cx="3409950" cy="3362325"/>
          </a:xfrm>
          <a:prstGeom prst="rect">
            <a:avLst/>
          </a:prstGeom>
          <a:noFill/>
          <a:ln w="9525">
            <a:noFill/>
            <a:miter lim="800000"/>
            <a:headEnd/>
            <a:tailEnd/>
          </a:ln>
        </p:spPr>
      </p:pic>
    </p:spTree>
    <p:extLst>
      <p:ext uri="{BB962C8B-B14F-4D97-AF65-F5344CB8AC3E}">
        <p14:creationId xmlns:p14="http://schemas.microsoft.com/office/powerpoint/2010/main" xmlns="" val="83108359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8"/>
          <p:cNvSpPr txBox="1"/>
          <p:nvPr/>
        </p:nvSpPr>
        <p:spPr>
          <a:xfrm>
            <a:off x="7978115" y="3726297"/>
            <a:ext cx="2517668" cy="34509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400" dirty="0" smtClean="0">
                <a:solidFill>
                  <a:schemeClr val="tx1">
                    <a:lumMod val="75000"/>
                    <a:lumOff val="25000"/>
                  </a:schemeClr>
                </a:solidFill>
                <a:latin typeface="+mn-ea"/>
              </a:rPr>
              <a:t>。</a:t>
            </a:r>
            <a:endParaRPr lang="zh-CN" altLang="en-US" sz="1400" dirty="0">
              <a:solidFill>
                <a:schemeClr val="tx1">
                  <a:lumMod val="75000"/>
                  <a:lumOff val="25000"/>
                </a:schemeClr>
              </a:solidFill>
              <a:latin typeface="+mn-ea"/>
            </a:endParaRPr>
          </a:p>
        </p:txBody>
      </p:sp>
      <p:sp>
        <p:nvSpPr>
          <p:cNvPr id="13" name="矩形 12"/>
          <p:cNvSpPr/>
          <p:nvPr/>
        </p:nvSpPr>
        <p:spPr>
          <a:xfrm>
            <a:off x="4001724" y="3194228"/>
            <a:ext cx="7952781" cy="1754326"/>
          </a:xfrm>
          <a:prstGeom prst="rect">
            <a:avLst/>
          </a:prstGeom>
        </p:spPr>
        <p:txBody>
          <a:bodyPr wrap="square">
            <a:spAutoFit/>
          </a:bodyPr>
          <a:lstStyle/>
          <a:p>
            <a:r>
              <a:rPr lang="zh-CN" altLang="en-US" sz="3200" dirty="0" smtClean="0">
                <a:latin typeface="仿宋" pitchFamily="49" charset="-122"/>
                <a:ea typeface="仿宋" pitchFamily="49" charset="-122"/>
              </a:rPr>
              <a:t>    </a:t>
            </a:r>
            <a:r>
              <a:rPr lang="zh-CN" altLang="en-US" sz="3600" dirty="0" smtClean="0">
                <a:latin typeface="+mj-ea"/>
                <a:ea typeface="+mj-ea"/>
              </a:rPr>
              <a:t>纳税信用管理是指税务机关对纳税人的</a:t>
            </a:r>
            <a:r>
              <a:rPr lang="zh-CN" altLang="en-US" sz="3600" dirty="0" smtClean="0">
                <a:solidFill>
                  <a:srgbClr val="FF0000"/>
                </a:solidFill>
                <a:latin typeface="+mj-ea"/>
                <a:ea typeface="+mj-ea"/>
              </a:rPr>
              <a:t>纳税信用信息</a:t>
            </a:r>
            <a:r>
              <a:rPr lang="zh-CN" altLang="en-US" sz="3600" dirty="0" smtClean="0">
                <a:latin typeface="+mj-ea"/>
                <a:ea typeface="+mj-ea"/>
              </a:rPr>
              <a:t>开展</a:t>
            </a:r>
            <a:r>
              <a:rPr lang="zh-CN" altLang="en-US" sz="3600" b="1" dirty="0" smtClean="0">
                <a:latin typeface="+mj-ea"/>
                <a:ea typeface="+mj-ea"/>
              </a:rPr>
              <a:t>采集、评价、确定、发布和应用</a:t>
            </a:r>
            <a:r>
              <a:rPr lang="zh-CN" altLang="en-US" sz="3600" dirty="0" smtClean="0">
                <a:latin typeface="+mj-ea"/>
                <a:ea typeface="+mj-ea"/>
              </a:rPr>
              <a:t>等活动。</a:t>
            </a:r>
            <a:endParaRPr lang="zh-CN" altLang="en-US" sz="2000" dirty="0">
              <a:latin typeface="+mj-ea"/>
              <a:ea typeface="+mj-ea"/>
            </a:endParaRPr>
          </a:p>
        </p:txBody>
      </p:sp>
      <p:sp>
        <p:nvSpPr>
          <p:cNvPr id="6" name="云形 5"/>
          <p:cNvSpPr/>
          <p:nvPr/>
        </p:nvSpPr>
        <p:spPr>
          <a:xfrm>
            <a:off x="5172668" y="815562"/>
            <a:ext cx="5323114" cy="1612817"/>
          </a:xfrm>
          <a:prstGeom prst="cloud">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200" dirty="0">
              <a:latin typeface="微软雅黑" panose="020B0503020204020204" pitchFamily="34" charset="-122"/>
              <a:ea typeface="微软雅黑" panose="020B0503020204020204" pitchFamily="34" charset="-122"/>
            </a:endParaRPr>
          </a:p>
        </p:txBody>
      </p:sp>
      <p:sp>
        <p:nvSpPr>
          <p:cNvPr id="7" name="TextBox 6"/>
          <p:cNvSpPr txBox="1"/>
          <p:nvPr/>
        </p:nvSpPr>
        <p:spPr>
          <a:xfrm>
            <a:off x="6171085" y="1055914"/>
            <a:ext cx="5049364" cy="812530"/>
          </a:xfrm>
          <a:prstGeom prst="rect">
            <a:avLst/>
          </a:prstGeom>
          <a:noFill/>
        </p:spPr>
        <p:txBody>
          <a:bodyPr wrap="square" rtlCol="0">
            <a:spAutoFit/>
          </a:bodyPr>
          <a:lstStyle/>
          <a:p>
            <a:pPr>
              <a:lnSpc>
                <a:spcPct val="130000"/>
              </a:lnSpc>
              <a:spcBef>
                <a:spcPts val="600"/>
              </a:spcBef>
            </a:pPr>
            <a:r>
              <a:rPr lang="zh-CN" altLang="en-US" sz="3600" kern="0" dirty="0" smtClean="0">
                <a:latin typeface="方正粗黑宋简体" pitchFamily="2" charset="-122"/>
                <a:ea typeface="方正粗黑宋简体" pitchFamily="2" charset="-122"/>
                <a:cs typeface="+mn-ea"/>
                <a:sym typeface="+mn-lt"/>
              </a:rPr>
              <a:t>纳税信用管理定义</a:t>
            </a:r>
            <a:endParaRPr lang="zh-CN" altLang="en-US" sz="3600" kern="0" dirty="0">
              <a:latin typeface="方正粗黑宋简体" pitchFamily="2" charset="-122"/>
              <a:ea typeface="方正粗黑宋简体" pitchFamily="2" charset="-122"/>
              <a:cs typeface="+mn-ea"/>
              <a:sym typeface="+mn-lt"/>
            </a:endParaRPr>
          </a:p>
        </p:txBody>
      </p:sp>
      <p:pic>
        <p:nvPicPr>
          <p:cNvPr id="8196" name="Picture 4"/>
          <p:cNvPicPr>
            <a:picLocks noChangeAspect="1" noChangeArrowheads="1"/>
          </p:cNvPicPr>
          <p:nvPr/>
        </p:nvPicPr>
        <p:blipFill>
          <a:blip r:embed="rId3"/>
          <a:srcRect/>
          <a:stretch>
            <a:fillRect/>
          </a:stretch>
        </p:blipFill>
        <p:spPr bwMode="auto">
          <a:xfrm>
            <a:off x="9674678" y="5534657"/>
            <a:ext cx="2382017" cy="1323343"/>
          </a:xfrm>
          <a:prstGeom prst="rect">
            <a:avLst/>
          </a:prstGeom>
          <a:noFill/>
          <a:ln w="9525">
            <a:noFill/>
            <a:miter lim="800000"/>
            <a:headEnd/>
            <a:tailEnd/>
          </a:ln>
        </p:spPr>
      </p:pic>
      <p:pic>
        <p:nvPicPr>
          <p:cNvPr id="11266" name="Picture 2"/>
          <p:cNvPicPr>
            <a:picLocks noChangeAspect="1" noChangeArrowheads="1"/>
          </p:cNvPicPr>
          <p:nvPr/>
        </p:nvPicPr>
        <p:blipFill>
          <a:blip r:embed="rId4"/>
          <a:srcRect/>
          <a:stretch>
            <a:fillRect/>
          </a:stretch>
        </p:blipFill>
        <p:spPr bwMode="auto">
          <a:xfrm>
            <a:off x="481014" y="1332120"/>
            <a:ext cx="3387484" cy="4788354"/>
          </a:xfrm>
          <a:prstGeom prst="rect">
            <a:avLst/>
          </a:prstGeom>
          <a:noFill/>
          <a:ln w="9525">
            <a:noFill/>
            <a:miter lim="800000"/>
            <a:headEnd/>
            <a:tailEnd/>
          </a:ln>
        </p:spPr>
      </p:pic>
    </p:spTree>
    <p:extLst>
      <p:ext uri="{BB962C8B-B14F-4D97-AF65-F5344CB8AC3E}">
        <p14:creationId xmlns:p14="http://schemas.microsoft.com/office/powerpoint/2010/main" xmlns="" val="83108359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8"/>
          <p:cNvSpPr txBox="1"/>
          <p:nvPr/>
        </p:nvSpPr>
        <p:spPr>
          <a:xfrm>
            <a:off x="7978115" y="3726297"/>
            <a:ext cx="2517668" cy="34509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400" dirty="0" smtClean="0">
                <a:solidFill>
                  <a:schemeClr val="tx1">
                    <a:lumMod val="75000"/>
                    <a:lumOff val="25000"/>
                  </a:schemeClr>
                </a:solidFill>
                <a:latin typeface="+mn-ea"/>
              </a:rPr>
              <a:t>。</a:t>
            </a:r>
            <a:endParaRPr lang="zh-CN" altLang="en-US" sz="1400" dirty="0">
              <a:solidFill>
                <a:schemeClr val="tx1">
                  <a:lumMod val="75000"/>
                  <a:lumOff val="25000"/>
                </a:schemeClr>
              </a:solidFill>
              <a:latin typeface="+mn-ea"/>
            </a:endParaRPr>
          </a:p>
        </p:txBody>
      </p:sp>
      <p:sp>
        <p:nvSpPr>
          <p:cNvPr id="13" name="矩形 12"/>
          <p:cNvSpPr/>
          <p:nvPr/>
        </p:nvSpPr>
        <p:spPr>
          <a:xfrm>
            <a:off x="2401650" y="2675466"/>
            <a:ext cx="8094133" cy="800219"/>
          </a:xfrm>
          <a:prstGeom prst="rect">
            <a:avLst/>
          </a:prstGeom>
        </p:spPr>
        <p:txBody>
          <a:bodyPr wrap="square">
            <a:spAutoFit/>
          </a:bodyPr>
          <a:lstStyle/>
          <a:p>
            <a:r>
              <a:rPr lang="zh-CN" altLang="en-US" sz="2800" dirty="0" smtClean="0"/>
              <a:t/>
            </a:r>
            <a:br>
              <a:rPr lang="zh-CN" altLang="en-US" sz="2800" dirty="0" smtClean="0"/>
            </a:br>
            <a:endParaRPr lang="zh-CN" altLang="en-US" dirty="0"/>
          </a:p>
        </p:txBody>
      </p:sp>
      <p:sp>
        <p:nvSpPr>
          <p:cNvPr id="8" name="TextBox 7"/>
          <p:cNvSpPr txBox="1"/>
          <p:nvPr/>
        </p:nvSpPr>
        <p:spPr>
          <a:xfrm>
            <a:off x="478971" y="370114"/>
            <a:ext cx="2993572" cy="670120"/>
          </a:xfrm>
          <a:prstGeom prst="rect">
            <a:avLst/>
          </a:prstGeom>
          <a:noFill/>
        </p:spPr>
        <p:txBody>
          <a:bodyPr wrap="square" rtlCol="0">
            <a:spAutoFit/>
          </a:bodyPr>
          <a:lstStyle/>
          <a:p>
            <a:pPr>
              <a:lnSpc>
                <a:spcPct val="130000"/>
              </a:lnSpc>
              <a:spcBef>
                <a:spcPts val="600"/>
              </a:spcBef>
            </a:pPr>
            <a:r>
              <a:rPr lang="zh-CN" altLang="en-US" sz="3200" b="1" kern="0" dirty="0" smtClean="0">
                <a:latin typeface="微软雅黑" panose="020B0503020204020204" pitchFamily="34" charset="-122"/>
                <a:ea typeface="微软雅黑" panose="020B0503020204020204" pitchFamily="34" charset="-122"/>
                <a:cs typeface="+mn-ea"/>
                <a:sym typeface="+mn-lt"/>
              </a:rPr>
              <a:t>总结：</a:t>
            </a:r>
            <a:endParaRPr lang="zh-CN" altLang="en-US" sz="3200" b="1" kern="0" dirty="0">
              <a:latin typeface="微软雅黑" panose="020B0503020204020204" pitchFamily="34" charset="-122"/>
              <a:ea typeface="微软雅黑" panose="020B0503020204020204" pitchFamily="34" charset="-122"/>
              <a:cs typeface="+mn-ea"/>
              <a:sym typeface="+mn-lt"/>
            </a:endParaRPr>
          </a:p>
        </p:txBody>
      </p:sp>
      <p:sp>
        <p:nvSpPr>
          <p:cNvPr id="11" name="矩形 10"/>
          <p:cNvSpPr/>
          <p:nvPr/>
        </p:nvSpPr>
        <p:spPr>
          <a:xfrm>
            <a:off x="3888920" y="370114"/>
            <a:ext cx="7911194" cy="1815882"/>
          </a:xfrm>
          <a:prstGeom prst="rect">
            <a:avLst/>
          </a:prstGeom>
        </p:spPr>
        <p:txBody>
          <a:bodyPr wrap="square">
            <a:spAutoFit/>
          </a:bodyPr>
          <a:lstStyle/>
          <a:p>
            <a:r>
              <a:rPr lang="zh-CN" altLang="en-US" sz="2800" b="1" spc="300" dirty="0" smtClean="0"/>
              <a:t>问题三、纳税人发生未按法定期限办理纳税申报、税款缴纳、资料备案等事项，在什么时间内补办可以修复加分？加分分值是否有区别？</a:t>
            </a:r>
            <a:endParaRPr lang="en-US" altLang="zh-CN" sz="2800" b="1" spc="300" dirty="0" smtClean="0"/>
          </a:p>
        </p:txBody>
      </p:sp>
      <p:sp>
        <p:nvSpPr>
          <p:cNvPr id="14" name="矩形 13"/>
          <p:cNvSpPr/>
          <p:nvPr/>
        </p:nvSpPr>
        <p:spPr>
          <a:xfrm>
            <a:off x="3888920" y="2178565"/>
            <a:ext cx="8303079" cy="4216539"/>
          </a:xfrm>
          <a:prstGeom prst="rect">
            <a:avLst/>
          </a:prstGeom>
        </p:spPr>
        <p:txBody>
          <a:bodyPr wrap="square">
            <a:spAutoFit/>
          </a:bodyPr>
          <a:lstStyle/>
          <a:p>
            <a:r>
              <a:rPr lang="zh-CN" altLang="en-US" sz="2800" b="1" spc="300" dirty="0" smtClean="0">
                <a:latin typeface="宋体" pitchFamily="2" charset="-122"/>
                <a:ea typeface="宋体" pitchFamily="2" charset="-122"/>
              </a:rPr>
              <a:t>答：</a:t>
            </a:r>
            <a:r>
              <a:rPr lang="zh-CN" altLang="en-US" sz="2400" spc="300" dirty="0" smtClean="0">
                <a:latin typeface="宋体" pitchFamily="2" charset="-122"/>
                <a:ea typeface="宋体" pitchFamily="2" charset="-122"/>
              </a:rPr>
              <a:t>根据国家税务总局公告</a:t>
            </a:r>
            <a:r>
              <a:rPr lang="en-US" altLang="zh-CN" sz="2400" spc="300" dirty="0" smtClean="0">
                <a:latin typeface="宋体" pitchFamily="2" charset="-122"/>
                <a:ea typeface="宋体" pitchFamily="2" charset="-122"/>
              </a:rPr>
              <a:t>2019</a:t>
            </a:r>
            <a:r>
              <a:rPr lang="zh-CN" altLang="en-US" sz="2400" spc="300" dirty="0" smtClean="0">
                <a:latin typeface="宋体" pitchFamily="2" charset="-122"/>
                <a:ea typeface="宋体" pitchFamily="2" charset="-122"/>
              </a:rPr>
              <a:t>年第</a:t>
            </a:r>
            <a:r>
              <a:rPr lang="en-US" altLang="zh-CN" sz="2400" spc="300" dirty="0" smtClean="0">
                <a:latin typeface="宋体" pitchFamily="2" charset="-122"/>
                <a:ea typeface="宋体" pitchFamily="2" charset="-122"/>
              </a:rPr>
              <a:t>37</a:t>
            </a:r>
            <a:r>
              <a:rPr lang="zh-CN" altLang="en-US" sz="2400" spc="300" dirty="0" smtClean="0">
                <a:latin typeface="宋体" pitchFamily="2" charset="-122"/>
                <a:ea typeface="宋体" pitchFamily="2" charset="-122"/>
              </a:rPr>
              <a:t>号附件</a:t>
            </a:r>
            <a:r>
              <a:rPr lang="en-US" altLang="zh-CN" sz="2400" spc="300" dirty="0" smtClean="0">
                <a:latin typeface="宋体" pitchFamily="2" charset="-122"/>
                <a:ea typeface="宋体" pitchFamily="2" charset="-122"/>
              </a:rPr>
              <a:t>1</a:t>
            </a:r>
            <a:r>
              <a:rPr lang="zh-CN" altLang="en-US" sz="2400" spc="300" dirty="0" smtClean="0">
                <a:latin typeface="宋体" pitchFamily="2" charset="-122"/>
                <a:ea typeface="宋体" pitchFamily="2" charset="-122"/>
              </a:rPr>
              <a:t>明确了加分分值根据</a:t>
            </a:r>
            <a:r>
              <a:rPr lang="zh-CN" altLang="en-US" sz="2400" spc="300" dirty="0" smtClean="0">
                <a:solidFill>
                  <a:schemeClr val="bg2">
                    <a:lumMod val="50000"/>
                  </a:schemeClr>
                </a:solidFill>
                <a:latin typeface="宋体" pitchFamily="2" charset="-122"/>
                <a:ea typeface="宋体" pitchFamily="2" charset="-122"/>
              </a:rPr>
              <a:t>补办时间</a:t>
            </a:r>
            <a:r>
              <a:rPr lang="zh-CN" altLang="en-US" sz="2400" spc="300" dirty="0" smtClean="0">
                <a:latin typeface="宋体" pitchFamily="2" charset="-122"/>
                <a:ea typeface="宋体" pitchFamily="2" charset="-122"/>
              </a:rPr>
              <a:t>与失信行为被税务机关列入失信记录的</a:t>
            </a:r>
            <a:r>
              <a:rPr lang="zh-CN" altLang="en-US" sz="2400" spc="300" dirty="0" smtClean="0">
                <a:solidFill>
                  <a:schemeClr val="bg2">
                    <a:lumMod val="50000"/>
                  </a:schemeClr>
                </a:solidFill>
                <a:latin typeface="宋体" pitchFamily="2" charset="-122"/>
                <a:ea typeface="宋体" pitchFamily="2" charset="-122"/>
              </a:rPr>
              <a:t>时间间隔</a:t>
            </a:r>
            <a:r>
              <a:rPr lang="zh-CN" altLang="en-US" sz="2400" spc="300" dirty="0" smtClean="0">
                <a:latin typeface="宋体" pitchFamily="2" charset="-122"/>
                <a:ea typeface="宋体" pitchFamily="2" charset="-122"/>
              </a:rPr>
              <a:t>确定。</a:t>
            </a:r>
          </a:p>
          <a:p>
            <a:endParaRPr lang="en-US" altLang="zh-CN" sz="2400" spc="300" dirty="0" smtClean="0">
              <a:latin typeface="宋体" pitchFamily="2" charset="-122"/>
              <a:ea typeface="宋体" pitchFamily="2" charset="-122"/>
            </a:endParaRPr>
          </a:p>
          <a:p>
            <a:r>
              <a:rPr lang="en-US" altLang="zh-CN" sz="2400" spc="300" dirty="0" smtClean="0">
                <a:latin typeface="宋体" pitchFamily="2" charset="-122"/>
                <a:ea typeface="宋体" pitchFamily="2" charset="-122"/>
              </a:rPr>
              <a:t>30</a:t>
            </a:r>
            <a:r>
              <a:rPr lang="zh-CN" altLang="en-US" sz="2400" spc="300" dirty="0" smtClean="0">
                <a:latin typeface="宋体" pitchFamily="2" charset="-122"/>
                <a:ea typeface="宋体" pitchFamily="2" charset="-122"/>
              </a:rPr>
              <a:t>日内（涉及税款</a:t>
            </a:r>
            <a:r>
              <a:rPr lang="zh-CN" altLang="en-US" sz="2400" b="1" spc="300" dirty="0" smtClean="0">
                <a:latin typeface="宋体" pitchFamily="2" charset="-122"/>
                <a:ea typeface="宋体" pitchFamily="2" charset="-122"/>
              </a:rPr>
              <a:t>≤</a:t>
            </a:r>
            <a:r>
              <a:rPr lang="en-US" altLang="zh-CN" sz="2400" spc="300" dirty="0" smtClean="0">
                <a:latin typeface="宋体" pitchFamily="2" charset="-122"/>
                <a:ea typeface="宋体" pitchFamily="2" charset="-122"/>
              </a:rPr>
              <a:t>1000</a:t>
            </a:r>
            <a:r>
              <a:rPr lang="zh-CN" altLang="en-US" sz="2400" spc="300" dirty="0" smtClean="0">
                <a:latin typeface="宋体" pitchFamily="2" charset="-122"/>
                <a:ea typeface="宋体" pitchFamily="2" charset="-122"/>
              </a:rPr>
              <a:t>元）纠正能挽回</a:t>
            </a:r>
            <a:r>
              <a:rPr lang="en-US" altLang="zh-CN" sz="2400" spc="300" dirty="0" smtClean="0">
                <a:latin typeface="宋体" pitchFamily="2" charset="-122"/>
                <a:ea typeface="宋体" pitchFamily="2" charset="-122"/>
              </a:rPr>
              <a:t>100%</a:t>
            </a:r>
            <a:r>
              <a:rPr lang="zh-CN" altLang="en-US" sz="2400" spc="300" dirty="0" smtClean="0">
                <a:solidFill>
                  <a:schemeClr val="bg2">
                    <a:lumMod val="50000"/>
                  </a:schemeClr>
                </a:solidFill>
                <a:latin typeface="宋体" pitchFamily="2" charset="-122"/>
                <a:ea typeface="宋体" pitchFamily="2" charset="-122"/>
              </a:rPr>
              <a:t>（</a:t>
            </a:r>
            <a:r>
              <a:rPr lang="en-US" altLang="zh-CN" sz="2400" spc="300" dirty="0" smtClean="0">
                <a:solidFill>
                  <a:schemeClr val="bg2">
                    <a:lumMod val="50000"/>
                  </a:schemeClr>
                </a:solidFill>
                <a:latin typeface="宋体" pitchFamily="2" charset="-122"/>
                <a:ea typeface="宋体" pitchFamily="2" charset="-122"/>
              </a:rPr>
              <a:t>5</a:t>
            </a:r>
            <a:r>
              <a:rPr lang="zh-CN" altLang="en-US" sz="2400" spc="300" dirty="0" smtClean="0">
                <a:solidFill>
                  <a:schemeClr val="bg2">
                    <a:lumMod val="50000"/>
                  </a:schemeClr>
                </a:solidFill>
                <a:latin typeface="宋体" pitchFamily="2" charset="-122"/>
                <a:ea typeface="宋体" pitchFamily="2" charset="-122"/>
              </a:rPr>
              <a:t>分）</a:t>
            </a:r>
          </a:p>
          <a:p>
            <a:endParaRPr lang="en-US" altLang="zh-CN" sz="2400" spc="300" dirty="0" smtClean="0">
              <a:latin typeface="宋体" pitchFamily="2" charset="-122"/>
              <a:ea typeface="宋体" pitchFamily="2" charset="-122"/>
            </a:endParaRPr>
          </a:p>
          <a:p>
            <a:r>
              <a:rPr lang="en-US" altLang="zh-CN" sz="2400" spc="300" dirty="0" smtClean="0">
                <a:latin typeface="宋体" pitchFamily="2" charset="-122"/>
                <a:ea typeface="宋体" pitchFamily="2" charset="-122"/>
              </a:rPr>
              <a:t>30</a:t>
            </a:r>
            <a:r>
              <a:rPr lang="zh-CN" altLang="en-US" sz="2400" spc="300" dirty="0" smtClean="0">
                <a:latin typeface="宋体" pitchFamily="2" charset="-122"/>
                <a:ea typeface="宋体" pitchFamily="2" charset="-122"/>
              </a:rPr>
              <a:t>日内（涉及税款</a:t>
            </a:r>
            <a:r>
              <a:rPr lang="en-US" altLang="zh-CN" sz="2400" b="1" spc="300" dirty="0" smtClean="0">
                <a:latin typeface="宋体" pitchFamily="2" charset="-122"/>
                <a:ea typeface="宋体" pitchFamily="2" charset="-122"/>
              </a:rPr>
              <a:t>&gt;</a:t>
            </a:r>
            <a:r>
              <a:rPr lang="en-US" altLang="zh-CN" sz="2400" spc="300" dirty="0" smtClean="0">
                <a:latin typeface="宋体" pitchFamily="2" charset="-122"/>
                <a:ea typeface="宋体" pitchFamily="2" charset="-122"/>
              </a:rPr>
              <a:t>1000</a:t>
            </a:r>
            <a:r>
              <a:rPr lang="zh-CN" altLang="en-US" sz="2400" spc="300" dirty="0" smtClean="0">
                <a:latin typeface="宋体" pitchFamily="2" charset="-122"/>
                <a:ea typeface="宋体" pitchFamily="2" charset="-122"/>
              </a:rPr>
              <a:t>元）纠正能挽回</a:t>
            </a:r>
            <a:r>
              <a:rPr lang="en-US" altLang="zh-CN" sz="2400" spc="300" dirty="0" smtClean="0">
                <a:latin typeface="宋体" pitchFamily="2" charset="-122"/>
                <a:ea typeface="宋体" pitchFamily="2" charset="-122"/>
              </a:rPr>
              <a:t>80%</a:t>
            </a:r>
            <a:r>
              <a:rPr lang="zh-CN" altLang="en-US" sz="2400" spc="300" dirty="0" smtClean="0">
                <a:solidFill>
                  <a:schemeClr val="bg2">
                    <a:lumMod val="50000"/>
                  </a:schemeClr>
                </a:solidFill>
                <a:latin typeface="宋体" pitchFamily="2" charset="-122"/>
                <a:ea typeface="宋体" pitchFamily="2" charset="-122"/>
              </a:rPr>
              <a:t>（</a:t>
            </a:r>
            <a:r>
              <a:rPr lang="en-US" altLang="zh-CN" sz="2400" spc="300" dirty="0" smtClean="0">
                <a:solidFill>
                  <a:schemeClr val="bg2">
                    <a:lumMod val="50000"/>
                  </a:schemeClr>
                </a:solidFill>
                <a:latin typeface="宋体" pitchFamily="2" charset="-122"/>
                <a:ea typeface="宋体" pitchFamily="2" charset="-122"/>
              </a:rPr>
              <a:t>4</a:t>
            </a:r>
            <a:r>
              <a:rPr lang="zh-CN" altLang="en-US" sz="2400" spc="300" dirty="0" smtClean="0">
                <a:solidFill>
                  <a:schemeClr val="bg2">
                    <a:lumMod val="50000"/>
                  </a:schemeClr>
                </a:solidFill>
                <a:latin typeface="宋体" pitchFamily="2" charset="-122"/>
                <a:ea typeface="宋体" pitchFamily="2" charset="-122"/>
              </a:rPr>
              <a:t>分）</a:t>
            </a:r>
          </a:p>
          <a:p>
            <a:endParaRPr lang="en-US" altLang="zh-CN" sz="2400" spc="300" dirty="0" smtClean="0">
              <a:latin typeface="宋体" pitchFamily="2" charset="-122"/>
              <a:ea typeface="宋体" pitchFamily="2" charset="-122"/>
            </a:endParaRPr>
          </a:p>
          <a:p>
            <a:r>
              <a:rPr lang="en-US" altLang="zh-CN" sz="2400" spc="300" dirty="0" smtClean="0">
                <a:latin typeface="宋体" pitchFamily="2" charset="-122"/>
                <a:ea typeface="宋体" pitchFamily="2" charset="-122"/>
              </a:rPr>
              <a:t>30</a:t>
            </a:r>
            <a:r>
              <a:rPr lang="zh-CN" altLang="en-US" sz="2400" spc="300" dirty="0" smtClean="0">
                <a:latin typeface="宋体" pitchFamily="2" charset="-122"/>
                <a:ea typeface="宋体" pitchFamily="2" charset="-122"/>
              </a:rPr>
              <a:t>日后本年内纠正         能挽回</a:t>
            </a:r>
            <a:r>
              <a:rPr lang="en-US" altLang="zh-CN" sz="2400" spc="300" dirty="0" smtClean="0">
                <a:latin typeface="宋体" pitchFamily="2" charset="-122"/>
                <a:ea typeface="宋体" pitchFamily="2" charset="-122"/>
              </a:rPr>
              <a:t>40%</a:t>
            </a:r>
            <a:r>
              <a:rPr lang="zh-CN" altLang="en-US" sz="2400" spc="300" dirty="0" smtClean="0">
                <a:solidFill>
                  <a:schemeClr val="bg2">
                    <a:lumMod val="50000"/>
                  </a:schemeClr>
                </a:solidFill>
                <a:latin typeface="宋体" pitchFamily="2" charset="-122"/>
                <a:ea typeface="宋体" pitchFamily="2" charset="-122"/>
              </a:rPr>
              <a:t>（</a:t>
            </a:r>
            <a:r>
              <a:rPr lang="en-US" altLang="zh-CN" sz="2400" spc="300" dirty="0" smtClean="0">
                <a:solidFill>
                  <a:schemeClr val="bg2">
                    <a:lumMod val="50000"/>
                  </a:schemeClr>
                </a:solidFill>
                <a:latin typeface="宋体" pitchFamily="2" charset="-122"/>
                <a:ea typeface="宋体" pitchFamily="2" charset="-122"/>
              </a:rPr>
              <a:t>2</a:t>
            </a:r>
            <a:r>
              <a:rPr lang="zh-CN" altLang="en-US" sz="2400" spc="300" dirty="0" smtClean="0">
                <a:solidFill>
                  <a:schemeClr val="bg2">
                    <a:lumMod val="50000"/>
                  </a:schemeClr>
                </a:solidFill>
                <a:latin typeface="宋体" pitchFamily="2" charset="-122"/>
                <a:ea typeface="宋体" pitchFamily="2" charset="-122"/>
              </a:rPr>
              <a:t>分）</a:t>
            </a:r>
          </a:p>
          <a:p>
            <a:endParaRPr lang="en-US" altLang="zh-CN" sz="2400" spc="300" dirty="0" smtClean="0">
              <a:latin typeface="宋体" pitchFamily="2" charset="-122"/>
              <a:ea typeface="宋体" pitchFamily="2" charset="-122"/>
            </a:endParaRPr>
          </a:p>
          <a:p>
            <a:r>
              <a:rPr lang="en-US" altLang="zh-CN" sz="2400" spc="300" dirty="0" smtClean="0">
                <a:latin typeface="宋体" pitchFamily="2" charset="-122"/>
                <a:ea typeface="宋体" pitchFamily="2" charset="-122"/>
              </a:rPr>
              <a:t>30</a:t>
            </a:r>
            <a:r>
              <a:rPr lang="zh-CN" altLang="en-US" sz="2400" spc="300" dirty="0" smtClean="0">
                <a:latin typeface="宋体" pitchFamily="2" charset="-122"/>
                <a:ea typeface="宋体" pitchFamily="2" charset="-122"/>
              </a:rPr>
              <a:t>日后次年内纠正         能挽回</a:t>
            </a:r>
            <a:r>
              <a:rPr lang="en-US" altLang="zh-CN" sz="2400" spc="300" dirty="0" smtClean="0">
                <a:latin typeface="宋体" pitchFamily="2" charset="-122"/>
                <a:ea typeface="宋体" pitchFamily="2" charset="-122"/>
              </a:rPr>
              <a:t>20%</a:t>
            </a:r>
            <a:r>
              <a:rPr lang="zh-CN" altLang="en-US" sz="2400" spc="300" dirty="0" smtClean="0">
                <a:solidFill>
                  <a:schemeClr val="bg2">
                    <a:lumMod val="50000"/>
                  </a:schemeClr>
                </a:solidFill>
                <a:latin typeface="宋体" pitchFamily="2" charset="-122"/>
                <a:ea typeface="宋体" pitchFamily="2" charset="-122"/>
              </a:rPr>
              <a:t>（</a:t>
            </a:r>
            <a:r>
              <a:rPr lang="en-US" altLang="zh-CN" sz="2400" spc="300" dirty="0" smtClean="0">
                <a:solidFill>
                  <a:schemeClr val="bg2">
                    <a:lumMod val="50000"/>
                  </a:schemeClr>
                </a:solidFill>
                <a:latin typeface="宋体" pitchFamily="2" charset="-122"/>
                <a:ea typeface="宋体" pitchFamily="2" charset="-122"/>
              </a:rPr>
              <a:t>1</a:t>
            </a:r>
            <a:r>
              <a:rPr lang="zh-CN" altLang="en-US" sz="2400" spc="300" dirty="0" smtClean="0">
                <a:solidFill>
                  <a:schemeClr val="bg2">
                    <a:lumMod val="50000"/>
                  </a:schemeClr>
                </a:solidFill>
                <a:latin typeface="宋体" pitchFamily="2" charset="-122"/>
                <a:ea typeface="宋体" pitchFamily="2" charset="-122"/>
              </a:rPr>
              <a:t>分） </a:t>
            </a:r>
            <a:endParaRPr lang="zh-CN" altLang="en-US" sz="2400" spc="300" dirty="0">
              <a:solidFill>
                <a:schemeClr val="bg2">
                  <a:lumMod val="50000"/>
                </a:schemeClr>
              </a:solidFill>
              <a:latin typeface="宋体" pitchFamily="2" charset="-122"/>
              <a:ea typeface="宋体" pitchFamily="2" charset="-122"/>
            </a:endParaRPr>
          </a:p>
        </p:txBody>
      </p:sp>
      <p:pic>
        <p:nvPicPr>
          <p:cNvPr id="9" name="Picture 2"/>
          <p:cNvPicPr>
            <a:picLocks noChangeAspect="1" noChangeArrowheads="1"/>
          </p:cNvPicPr>
          <p:nvPr/>
        </p:nvPicPr>
        <p:blipFill>
          <a:blip r:embed="rId3"/>
          <a:srcRect/>
          <a:stretch>
            <a:fillRect/>
          </a:stretch>
        </p:blipFill>
        <p:spPr bwMode="auto">
          <a:xfrm>
            <a:off x="261259" y="2318656"/>
            <a:ext cx="3405438" cy="4076447"/>
          </a:xfrm>
          <a:prstGeom prst="rect">
            <a:avLst/>
          </a:prstGeom>
          <a:noFill/>
          <a:ln w="9525">
            <a:noFill/>
            <a:miter lim="800000"/>
            <a:headEnd/>
            <a:tailEnd/>
          </a:ln>
        </p:spPr>
      </p:pic>
    </p:spTree>
    <p:extLst>
      <p:ext uri="{BB962C8B-B14F-4D97-AF65-F5344CB8AC3E}">
        <p14:creationId xmlns:p14="http://schemas.microsoft.com/office/powerpoint/2010/main" xmlns="" val="83108359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8"/>
          <p:cNvSpPr txBox="1"/>
          <p:nvPr/>
        </p:nvSpPr>
        <p:spPr>
          <a:xfrm>
            <a:off x="7978115" y="3726297"/>
            <a:ext cx="2517668" cy="34509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400" dirty="0" smtClean="0">
                <a:solidFill>
                  <a:schemeClr val="tx1">
                    <a:lumMod val="75000"/>
                    <a:lumOff val="25000"/>
                  </a:schemeClr>
                </a:solidFill>
                <a:latin typeface="+mn-ea"/>
              </a:rPr>
              <a:t>。</a:t>
            </a:r>
            <a:endParaRPr lang="zh-CN" altLang="en-US" sz="1400" dirty="0">
              <a:solidFill>
                <a:schemeClr val="tx1">
                  <a:lumMod val="75000"/>
                  <a:lumOff val="25000"/>
                </a:schemeClr>
              </a:solidFill>
              <a:latin typeface="+mn-ea"/>
            </a:endParaRPr>
          </a:p>
        </p:txBody>
      </p:sp>
      <p:sp>
        <p:nvSpPr>
          <p:cNvPr id="13" name="矩形 12"/>
          <p:cNvSpPr/>
          <p:nvPr/>
        </p:nvSpPr>
        <p:spPr>
          <a:xfrm>
            <a:off x="2401650" y="2675466"/>
            <a:ext cx="8094133" cy="800219"/>
          </a:xfrm>
          <a:prstGeom prst="rect">
            <a:avLst/>
          </a:prstGeom>
        </p:spPr>
        <p:txBody>
          <a:bodyPr wrap="square">
            <a:spAutoFit/>
          </a:bodyPr>
          <a:lstStyle/>
          <a:p>
            <a:r>
              <a:rPr lang="zh-CN" altLang="en-US" sz="2800" dirty="0" smtClean="0"/>
              <a:t/>
            </a:r>
            <a:br>
              <a:rPr lang="zh-CN" altLang="en-US" sz="2800" dirty="0" smtClean="0"/>
            </a:br>
            <a:endParaRPr lang="zh-CN" altLang="en-US" dirty="0"/>
          </a:p>
        </p:txBody>
      </p:sp>
      <p:sp>
        <p:nvSpPr>
          <p:cNvPr id="8" name="TextBox 7"/>
          <p:cNvSpPr txBox="1"/>
          <p:nvPr/>
        </p:nvSpPr>
        <p:spPr>
          <a:xfrm>
            <a:off x="478971" y="370114"/>
            <a:ext cx="2993572" cy="670120"/>
          </a:xfrm>
          <a:prstGeom prst="rect">
            <a:avLst/>
          </a:prstGeom>
          <a:noFill/>
        </p:spPr>
        <p:txBody>
          <a:bodyPr wrap="square" rtlCol="0">
            <a:spAutoFit/>
          </a:bodyPr>
          <a:lstStyle/>
          <a:p>
            <a:pPr>
              <a:lnSpc>
                <a:spcPct val="130000"/>
              </a:lnSpc>
              <a:spcBef>
                <a:spcPts val="600"/>
              </a:spcBef>
            </a:pPr>
            <a:r>
              <a:rPr lang="zh-CN" altLang="en-US" sz="3200" b="1" kern="0" dirty="0" smtClean="0">
                <a:latin typeface="微软雅黑" panose="020B0503020204020204" pitchFamily="34" charset="-122"/>
                <a:ea typeface="微软雅黑" panose="020B0503020204020204" pitchFamily="34" charset="-122"/>
                <a:cs typeface="+mn-ea"/>
                <a:sym typeface="+mn-lt"/>
              </a:rPr>
              <a:t>总结：</a:t>
            </a:r>
            <a:endParaRPr lang="zh-CN" altLang="en-US" sz="3200" b="1" kern="0" dirty="0">
              <a:latin typeface="微软雅黑" panose="020B0503020204020204" pitchFamily="34" charset="-122"/>
              <a:ea typeface="微软雅黑" panose="020B0503020204020204" pitchFamily="34" charset="-122"/>
              <a:cs typeface="+mn-ea"/>
              <a:sym typeface="+mn-lt"/>
            </a:endParaRPr>
          </a:p>
        </p:txBody>
      </p:sp>
      <p:sp>
        <p:nvSpPr>
          <p:cNvPr id="11" name="矩形 10"/>
          <p:cNvSpPr/>
          <p:nvPr/>
        </p:nvSpPr>
        <p:spPr>
          <a:xfrm>
            <a:off x="3279320" y="778624"/>
            <a:ext cx="8520794" cy="523220"/>
          </a:xfrm>
          <a:prstGeom prst="rect">
            <a:avLst/>
          </a:prstGeom>
        </p:spPr>
        <p:txBody>
          <a:bodyPr wrap="square">
            <a:spAutoFit/>
          </a:bodyPr>
          <a:lstStyle/>
          <a:p>
            <a:r>
              <a:rPr lang="zh-CN" altLang="en-US" sz="2800" b="1" spc="300" dirty="0" smtClean="0"/>
              <a:t>问题四、</a:t>
            </a:r>
            <a:r>
              <a:rPr lang="zh-CN" altLang="en-US" sz="2800" b="1" dirty="0" smtClean="0"/>
              <a:t>关于纳税信用补评、复评和修复的区别？</a:t>
            </a:r>
            <a:endParaRPr lang="en-US" altLang="zh-CN" sz="2800" b="1" spc="300" dirty="0" smtClean="0"/>
          </a:p>
        </p:txBody>
      </p:sp>
      <p:sp>
        <p:nvSpPr>
          <p:cNvPr id="14" name="矩形 13"/>
          <p:cNvSpPr/>
          <p:nvPr/>
        </p:nvSpPr>
        <p:spPr>
          <a:xfrm>
            <a:off x="3472543" y="1802693"/>
            <a:ext cx="8327571" cy="4216539"/>
          </a:xfrm>
          <a:prstGeom prst="rect">
            <a:avLst/>
          </a:prstGeom>
        </p:spPr>
        <p:txBody>
          <a:bodyPr wrap="square">
            <a:spAutoFit/>
          </a:bodyPr>
          <a:lstStyle/>
          <a:p>
            <a:r>
              <a:rPr lang="zh-CN" altLang="en-US" sz="2800" dirty="0" smtClean="0">
                <a:latin typeface="宋体" pitchFamily="2" charset="-122"/>
                <a:ea typeface="宋体" pitchFamily="2" charset="-122"/>
              </a:rPr>
              <a:t>答：</a:t>
            </a:r>
            <a:r>
              <a:rPr lang="zh-CN" altLang="en-US" sz="2400" b="1" dirty="0" smtClean="0">
                <a:latin typeface="宋体" pitchFamily="2" charset="-122"/>
                <a:ea typeface="宋体" pitchFamily="2" charset="-122"/>
              </a:rPr>
              <a:t>（</a:t>
            </a:r>
            <a:r>
              <a:rPr lang="en-US" altLang="zh-CN" sz="2400" b="1" dirty="0" smtClean="0">
                <a:latin typeface="宋体" pitchFamily="2" charset="-122"/>
                <a:ea typeface="宋体" pitchFamily="2" charset="-122"/>
              </a:rPr>
              <a:t>1</a:t>
            </a:r>
            <a:r>
              <a:rPr lang="zh-CN" altLang="en-US" sz="2400" b="1" dirty="0" smtClean="0">
                <a:latin typeface="宋体" pitchFamily="2" charset="-122"/>
                <a:ea typeface="宋体" pitchFamily="2" charset="-122"/>
              </a:rPr>
              <a:t>）</a:t>
            </a:r>
            <a:r>
              <a:rPr lang="zh-CN" altLang="en-US" sz="2400" b="1" dirty="0" smtClean="0">
                <a:solidFill>
                  <a:srgbClr val="FF0000"/>
                </a:solidFill>
                <a:latin typeface="宋体" pitchFamily="2" charset="-122"/>
                <a:ea typeface="宋体" pitchFamily="2" charset="-122"/>
              </a:rPr>
              <a:t>纳税信用补评适用于纳税人对无纳税信用评价结果有异议，而采取的一种维护自身权益的行为</a:t>
            </a:r>
            <a:r>
              <a:rPr lang="zh-CN" altLang="en-US" sz="2400" dirty="0" smtClean="0">
                <a:solidFill>
                  <a:srgbClr val="FF0000"/>
                </a:solidFill>
                <a:latin typeface="宋体" pitchFamily="2" charset="-122"/>
                <a:ea typeface="宋体" pitchFamily="2" charset="-122"/>
              </a:rPr>
              <a:t>。</a:t>
            </a:r>
          </a:p>
          <a:p>
            <a:r>
              <a:rPr lang="zh-CN" altLang="en-US" sz="2400" dirty="0" smtClean="0">
                <a:latin typeface="宋体" pitchFamily="2" charset="-122"/>
                <a:ea typeface="宋体" pitchFamily="2" charset="-122"/>
              </a:rPr>
              <a:t>     （</a:t>
            </a:r>
            <a:r>
              <a:rPr lang="en-US" altLang="zh-CN" sz="2400" dirty="0" smtClean="0">
                <a:latin typeface="宋体" pitchFamily="2" charset="-122"/>
                <a:ea typeface="宋体" pitchFamily="2" charset="-122"/>
              </a:rPr>
              <a:t>2</a:t>
            </a:r>
            <a:r>
              <a:rPr lang="zh-CN" altLang="en-US" sz="2400" dirty="0" smtClean="0">
                <a:latin typeface="宋体" pitchFamily="2" charset="-122"/>
                <a:ea typeface="宋体" pitchFamily="2" charset="-122"/>
              </a:rPr>
              <a:t>）纳税信用复评适用于纳税人对纳税信用评价结果有异议，认为</a:t>
            </a:r>
            <a:r>
              <a:rPr lang="zh-CN" altLang="en-US" sz="2400" b="1" dirty="0" smtClean="0">
                <a:solidFill>
                  <a:srgbClr val="FF0000"/>
                </a:solidFill>
                <a:latin typeface="宋体" pitchFamily="2" charset="-122"/>
                <a:ea typeface="宋体" pitchFamily="2" charset="-122"/>
              </a:rPr>
              <a:t>部分纳税信用指标扣分或直接判级有误或属于非自身原因导致</a:t>
            </a:r>
            <a:r>
              <a:rPr lang="zh-CN" altLang="en-US" sz="2400" dirty="0" smtClean="0">
                <a:solidFill>
                  <a:srgbClr val="FF0000"/>
                </a:solidFill>
                <a:latin typeface="宋体" pitchFamily="2" charset="-122"/>
                <a:ea typeface="宋体" pitchFamily="2" charset="-122"/>
              </a:rPr>
              <a:t>，</a:t>
            </a:r>
            <a:r>
              <a:rPr lang="zh-CN" altLang="en-US" sz="2400" dirty="0" smtClean="0">
                <a:latin typeface="宋体" pitchFamily="2" charset="-122"/>
                <a:ea typeface="宋体" pitchFamily="2" charset="-122"/>
              </a:rPr>
              <a:t>而采取的一种维护自身权益的行为。</a:t>
            </a:r>
          </a:p>
          <a:p>
            <a:r>
              <a:rPr lang="zh-CN" altLang="en-US" sz="2400" dirty="0" smtClean="0">
                <a:latin typeface="宋体" pitchFamily="2" charset="-122"/>
                <a:ea typeface="宋体" pitchFamily="2" charset="-122"/>
              </a:rPr>
              <a:t>     （</a:t>
            </a:r>
            <a:r>
              <a:rPr lang="en-US" altLang="zh-CN" sz="2400" dirty="0" smtClean="0">
                <a:latin typeface="宋体" pitchFamily="2" charset="-122"/>
                <a:ea typeface="宋体" pitchFamily="2" charset="-122"/>
              </a:rPr>
              <a:t>3</a:t>
            </a:r>
            <a:r>
              <a:rPr lang="zh-CN" altLang="en-US" sz="2400" dirty="0" smtClean="0">
                <a:latin typeface="宋体" pitchFamily="2" charset="-122"/>
                <a:ea typeface="宋体" pitchFamily="2" charset="-122"/>
              </a:rPr>
              <a:t>）纳税信用修复适用于纳税人发生了</a:t>
            </a:r>
            <a:r>
              <a:rPr lang="zh-CN" altLang="en-US" sz="2400" b="1" dirty="0" smtClean="0">
                <a:solidFill>
                  <a:srgbClr val="FF0000"/>
                </a:solidFill>
                <a:latin typeface="宋体" pitchFamily="2" charset="-122"/>
                <a:ea typeface="宋体" pitchFamily="2" charset="-122"/>
              </a:rPr>
              <a:t>失信行为并且主动纠正、消除不良影响后</a:t>
            </a:r>
            <a:r>
              <a:rPr lang="zh-CN" altLang="en-US" sz="2400" dirty="0" smtClean="0">
                <a:latin typeface="宋体" pitchFamily="2" charset="-122"/>
                <a:ea typeface="宋体" pitchFamily="2" charset="-122"/>
              </a:rPr>
              <a:t>向税务机关申请恢复其纳税信用的情形；</a:t>
            </a:r>
          </a:p>
          <a:p>
            <a:r>
              <a:rPr lang="zh-CN" altLang="en-US" sz="2400" b="1" dirty="0" smtClean="0">
                <a:latin typeface="宋体" pitchFamily="2" charset="-122"/>
                <a:ea typeface="宋体" pitchFamily="2" charset="-122"/>
              </a:rPr>
              <a:t>      </a:t>
            </a:r>
            <a:r>
              <a:rPr lang="zh-CN" altLang="en-US" sz="2400" b="1" dirty="0" smtClean="0">
                <a:solidFill>
                  <a:schemeClr val="accent3">
                    <a:lumMod val="75000"/>
                  </a:schemeClr>
                </a:solidFill>
                <a:latin typeface="宋体" pitchFamily="2" charset="-122"/>
                <a:ea typeface="宋体" pitchFamily="2" charset="-122"/>
              </a:rPr>
              <a:t>纳税信用修复的前提为对税务机关作出的年度评价结果无异议，如有异议，应先进行纳税信用复评后再申请纳税信用修复。</a:t>
            </a:r>
            <a:endParaRPr lang="zh-CN" altLang="en-US" sz="2400" dirty="0">
              <a:solidFill>
                <a:schemeClr val="accent3">
                  <a:lumMod val="75000"/>
                </a:schemeClr>
              </a:solidFill>
              <a:latin typeface="宋体" pitchFamily="2" charset="-122"/>
              <a:ea typeface="宋体" pitchFamily="2" charset="-122"/>
            </a:endParaRPr>
          </a:p>
        </p:txBody>
      </p:sp>
      <p:pic>
        <p:nvPicPr>
          <p:cNvPr id="1026" name="Picture 2"/>
          <p:cNvPicPr>
            <a:picLocks noChangeAspect="1" noChangeArrowheads="1"/>
          </p:cNvPicPr>
          <p:nvPr/>
        </p:nvPicPr>
        <p:blipFill>
          <a:blip r:embed="rId3"/>
          <a:srcRect/>
          <a:stretch>
            <a:fillRect/>
          </a:stretch>
        </p:blipFill>
        <p:spPr bwMode="auto">
          <a:xfrm>
            <a:off x="8873811" y="6305550"/>
            <a:ext cx="3243944" cy="552450"/>
          </a:xfrm>
          <a:prstGeom prst="rect">
            <a:avLst/>
          </a:prstGeom>
          <a:noFill/>
          <a:ln w="9525">
            <a:noFill/>
            <a:miter lim="800000"/>
            <a:headEnd/>
            <a:tailEnd/>
          </a:ln>
        </p:spPr>
      </p:pic>
      <p:pic>
        <p:nvPicPr>
          <p:cNvPr id="1027" name="Picture 3"/>
          <p:cNvPicPr>
            <a:picLocks noChangeAspect="1" noChangeArrowheads="1"/>
          </p:cNvPicPr>
          <p:nvPr/>
        </p:nvPicPr>
        <p:blipFill>
          <a:blip r:embed="rId4"/>
          <a:srcRect/>
          <a:stretch>
            <a:fillRect/>
          </a:stretch>
        </p:blipFill>
        <p:spPr bwMode="auto">
          <a:xfrm>
            <a:off x="206150" y="2035467"/>
            <a:ext cx="2880597" cy="4071847"/>
          </a:xfrm>
          <a:prstGeom prst="rect">
            <a:avLst/>
          </a:prstGeom>
          <a:noFill/>
          <a:ln w="9525">
            <a:noFill/>
            <a:miter lim="800000"/>
            <a:headEnd/>
            <a:tailEnd/>
          </a:ln>
        </p:spPr>
      </p:pic>
    </p:spTree>
    <p:extLst>
      <p:ext uri="{BB962C8B-B14F-4D97-AF65-F5344CB8AC3E}">
        <p14:creationId xmlns:p14="http://schemas.microsoft.com/office/powerpoint/2010/main" xmlns="" val="83108359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2401650" y="2675466"/>
            <a:ext cx="8094133" cy="800219"/>
          </a:xfrm>
          <a:prstGeom prst="rect">
            <a:avLst/>
          </a:prstGeom>
        </p:spPr>
        <p:txBody>
          <a:bodyPr wrap="square">
            <a:spAutoFit/>
          </a:bodyPr>
          <a:lstStyle/>
          <a:p>
            <a:r>
              <a:rPr lang="zh-CN" altLang="en-US" sz="2800" dirty="0" smtClean="0"/>
              <a:t/>
            </a:r>
            <a:br>
              <a:rPr lang="zh-CN" altLang="en-US" sz="2800" dirty="0" smtClean="0"/>
            </a:br>
            <a:endParaRPr lang="zh-CN" altLang="en-US" dirty="0"/>
          </a:p>
        </p:txBody>
      </p:sp>
      <p:sp>
        <p:nvSpPr>
          <p:cNvPr id="8" name="TextBox 7"/>
          <p:cNvSpPr txBox="1"/>
          <p:nvPr/>
        </p:nvSpPr>
        <p:spPr>
          <a:xfrm>
            <a:off x="478971" y="370114"/>
            <a:ext cx="2993572" cy="670120"/>
          </a:xfrm>
          <a:prstGeom prst="rect">
            <a:avLst/>
          </a:prstGeom>
          <a:noFill/>
        </p:spPr>
        <p:txBody>
          <a:bodyPr wrap="square" rtlCol="0">
            <a:spAutoFit/>
          </a:bodyPr>
          <a:lstStyle/>
          <a:p>
            <a:pPr>
              <a:lnSpc>
                <a:spcPct val="130000"/>
              </a:lnSpc>
              <a:spcBef>
                <a:spcPts val="600"/>
              </a:spcBef>
            </a:pPr>
            <a:r>
              <a:rPr lang="zh-CN" altLang="en-US" sz="3200" b="1" kern="0" dirty="0" smtClean="0">
                <a:latin typeface="微软雅黑" panose="020B0503020204020204" pitchFamily="34" charset="-122"/>
                <a:ea typeface="微软雅黑" panose="020B0503020204020204" pitchFamily="34" charset="-122"/>
                <a:cs typeface="+mn-ea"/>
                <a:sym typeface="+mn-lt"/>
              </a:rPr>
              <a:t>总结：</a:t>
            </a:r>
            <a:endParaRPr lang="zh-CN" altLang="en-US" sz="3200" b="1" kern="0" dirty="0">
              <a:latin typeface="微软雅黑" panose="020B0503020204020204" pitchFamily="34" charset="-122"/>
              <a:ea typeface="微软雅黑" panose="020B0503020204020204" pitchFamily="34" charset="-122"/>
              <a:cs typeface="+mn-ea"/>
              <a:sym typeface="+mn-lt"/>
            </a:endParaRPr>
          </a:p>
        </p:txBody>
      </p:sp>
      <p:sp>
        <p:nvSpPr>
          <p:cNvPr id="11" name="矩形 10"/>
          <p:cNvSpPr/>
          <p:nvPr/>
        </p:nvSpPr>
        <p:spPr>
          <a:xfrm>
            <a:off x="699406" y="1071011"/>
            <a:ext cx="8520794" cy="584775"/>
          </a:xfrm>
          <a:prstGeom prst="rect">
            <a:avLst/>
          </a:prstGeom>
        </p:spPr>
        <p:txBody>
          <a:bodyPr wrap="square">
            <a:spAutoFit/>
          </a:bodyPr>
          <a:lstStyle/>
          <a:p>
            <a:r>
              <a:rPr lang="zh-CN" altLang="en-US" sz="3200" b="1" spc="300" dirty="0" smtClean="0"/>
              <a:t>问题五、</a:t>
            </a:r>
            <a:r>
              <a:rPr lang="zh-CN" altLang="en-US" sz="3200" b="1" dirty="0" smtClean="0"/>
              <a:t>纳税信用等级与退税的关联？</a:t>
            </a:r>
            <a:endParaRPr lang="en-US" altLang="zh-CN" sz="3200" b="1" spc="300" dirty="0" smtClean="0"/>
          </a:p>
        </p:txBody>
      </p:sp>
      <p:sp>
        <p:nvSpPr>
          <p:cNvPr id="14" name="矩形 13"/>
          <p:cNvSpPr/>
          <p:nvPr/>
        </p:nvSpPr>
        <p:spPr>
          <a:xfrm>
            <a:off x="478971" y="1771386"/>
            <a:ext cx="7499144" cy="4585871"/>
          </a:xfrm>
          <a:prstGeom prst="rect">
            <a:avLst/>
          </a:prstGeom>
        </p:spPr>
        <p:txBody>
          <a:bodyPr wrap="square">
            <a:spAutoFit/>
          </a:bodyPr>
          <a:lstStyle/>
          <a:p>
            <a:r>
              <a:rPr lang="zh-CN" altLang="en-US" sz="2800" dirty="0" smtClean="0">
                <a:solidFill>
                  <a:schemeClr val="bg2">
                    <a:lumMod val="50000"/>
                  </a:schemeClr>
                </a:solidFill>
                <a:latin typeface="宋体" pitchFamily="2" charset="-122"/>
                <a:ea typeface="宋体" pitchFamily="2" charset="-122"/>
              </a:rPr>
              <a:t>答：</a:t>
            </a:r>
            <a:r>
              <a:rPr lang="zh-CN" altLang="en-US" sz="2400" b="1" spc="300" dirty="0" smtClean="0">
                <a:latin typeface="宋体" pitchFamily="2" charset="-122"/>
                <a:ea typeface="宋体" pitchFamily="2" charset="-122"/>
              </a:rPr>
              <a:t>根据</a:t>
            </a:r>
            <a:r>
              <a:rPr lang="en-US" altLang="zh-CN" sz="2400" b="1" spc="300" dirty="0" smtClean="0">
                <a:latin typeface="宋体" pitchFamily="2" charset="-122"/>
                <a:ea typeface="宋体" pitchFamily="2" charset="-122"/>
              </a:rPr>
              <a:t>《</a:t>
            </a:r>
            <a:r>
              <a:rPr lang="zh-CN" altLang="en-US" sz="2400" b="1" spc="300" dirty="0" smtClean="0">
                <a:latin typeface="宋体" pitchFamily="2" charset="-122"/>
                <a:ea typeface="宋体" pitchFamily="2" charset="-122"/>
              </a:rPr>
              <a:t>国家税务总局关于取消增值税扣税凭证认证确认期限等增值税征管问题的公告</a:t>
            </a:r>
            <a:r>
              <a:rPr lang="en-US" altLang="zh-CN" sz="2400" b="1" spc="300" dirty="0" smtClean="0">
                <a:latin typeface="宋体" pitchFamily="2" charset="-122"/>
                <a:ea typeface="宋体" pitchFamily="2" charset="-122"/>
              </a:rPr>
              <a:t>》</a:t>
            </a:r>
            <a:r>
              <a:rPr lang="zh-CN" altLang="en-US" sz="2400" b="1" spc="300" dirty="0" smtClean="0">
                <a:latin typeface="宋体" pitchFamily="2" charset="-122"/>
                <a:ea typeface="宋体" pitchFamily="2" charset="-122"/>
              </a:rPr>
              <a:t>第二条：</a:t>
            </a:r>
            <a:endParaRPr lang="zh-CN" altLang="en-US" sz="2400" spc="300" dirty="0" smtClean="0">
              <a:latin typeface="宋体" pitchFamily="2" charset="-122"/>
              <a:ea typeface="宋体" pitchFamily="2" charset="-122"/>
            </a:endParaRPr>
          </a:p>
          <a:p>
            <a:r>
              <a:rPr lang="zh-CN" altLang="en-US" sz="2400" b="1" spc="300" dirty="0" smtClean="0">
                <a:solidFill>
                  <a:schemeClr val="bg2">
                    <a:lumMod val="50000"/>
                  </a:schemeClr>
                </a:solidFill>
                <a:latin typeface="宋体" pitchFamily="2" charset="-122"/>
                <a:ea typeface="宋体" pitchFamily="2" charset="-122"/>
              </a:rPr>
              <a:t>纳税人享受增值税即征即退政策</a:t>
            </a:r>
            <a:endParaRPr lang="zh-CN" altLang="en-US" sz="2400" spc="300" dirty="0" smtClean="0">
              <a:solidFill>
                <a:schemeClr val="bg2">
                  <a:lumMod val="50000"/>
                </a:schemeClr>
              </a:solidFill>
              <a:latin typeface="宋体" pitchFamily="2" charset="-122"/>
              <a:ea typeface="宋体" pitchFamily="2" charset="-122"/>
            </a:endParaRPr>
          </a:p>
          <a:p>
            <a:r>
              <a:rPr lang="zh-CN" altLang="en-US" sz="2400" spc="300" dirty="0" smtClean="0">
                <a:latin typeface="宋体" pitchFamily="2" charset="-122"/>
                <a:ea typeface="宋体" pitchFamily="2" charset="-122"/>
              </a:rPr>
              <a:t>有纳税信用级别条件要求的，以纳税人</a:t>
            </a:r>
            <a:r>
              <a:rPr lang="zh-CN" altLang="en-US" sz="2400" b="1" spc="300" dirty="0" smtClean="0">
                <a:solidFill>
                  <a:schemeClr val="bg2">
                    <a:lumMod val="50000"/>
                  </a:schemeClr>
                </a:solidFill>
                <a:latin typeface="宋体" pitchFamily="2" charset="-122"/>
                <a:ea typeface="宋体" pitchFamily="2" charset="-122"/>
              </a:rPr>
              <a:t>申请退税税款所属期</a:t>
            </a:r>
            <a:r>
              <a:rPr lang="zh-CN" altLang="en-US" sz="2400" spc="300" dirty="0" smtClean="0">
                <a:latin typeface="宋体" pitchFamily="2" charset="-122"/>
                <a:ea typeface="宋体" pitchFamily="2" charset="-122"/>
              </a:rPr>
              <a:t>的纳税信用级别确定。申请退税税款所属期内纳税信用级别发生变化的，</a:t>
            </a:r>
            <a:r>
              <a:rPr lang="zh-CN" altLang="en-US" sz="2400" b="1" spc="300" dirty="0" smtClean="0">
                <a:solidFill>
                  <a:schemeClr val="bg2">
                    <a:lumMod val="50000"/>
                  </a:schemeClr>
                </a:solidFill>
                <a:latin typeface="宋体" pitchFamily="2" charset="-122"/>
                <a:ea typeface="宋体" pitchFamily="2" charset="-122"/>
              </a:rPr>
              <a:t>以变化后的纳税信用级别确定</a:t>
            </a:r>
            <a:r>
              <a:rPr lang="zh-CN" altLang="en-US" sz="2400" spc="300" dirty="0" smtClean="0">
                <a:solidFill>
                  <a:schemeClr val="bg2">
                    <a:lumMod val="50000"/>
                  </a:schemeClr>
                </a:solidFill>
                <a:latin typeface="宋体" pitchFamily="2" charset="-122"/>
                <a:ea typeface="宋体" pitchFamily="2" charset="-122"/>
              </a:rPr>
              <a:t>。</a:t>
            </a:r>
          </a:p>
          <a:p>
            <a:r>
              <a:rPr lang="zh-CN" altLang="en-US" sz="2400" b="1" spc="300" dirty="0" smtClean="0">
                <a:solidFill>
                  <a:schemeClr val="bg2">
                    <a:lumMod val="50000"/>
                  </a:schemeClr>
                </a:solidFill>
                <a:latin typeface="宋体" pitchFamily="2" charset="-122"/>
                <a:ea typeface="宋体" pitchFamily="2" charset="-122"/>
              </a:rPr>
              <a:t>纳税人适用增值税留抵退税政策</a:t>
            </a:r>
            <a:endParaRPr lang="zh-CN" altLang="en-US" sz="2400" spc="300" dirty="0" smtClean="0">
              <a:solidFill>
                <a:schemeClr val="bg2">
                  <a:lumMod val="50000"/>
                </a:schemeClr>
              </a:solidFill>
              <a:latin typeface="宋体" pitchFamily="2" charset="-122"/>
              <a:ea typeface="宋体" pitchFamily="2" charset="-122"/>
            </a:endParaRPr>
          </a:p>
          <a:p>
            <a:r>
              <a:rPr lang="zh-CN" altLang="en-US" sz="2400" spc="300" dirty="0" smtClean="0">
                <a:latin typeface="宋体" pitchFamily="2" charset="-122"/>
                <a:ea typeface="宋体" pitchFamily="2" charset="-122"/>
              </a:rPr>
              <a:t>有纳税信用级别条件要求的，以纳税人向主管税务机关申请办理增值税留抵退税</a:t>
            </a:r>
            <a:r>
              <a:rPr lang="zh-CN" altLang="en-US" sz="2400" b="1" spc="300" dirty="0" smtClean="0">
                <a:solidFill>
                  <a:schemeClr val="bg2">
                    <a:lumMod val="50000"/>
                  </a:schemeClr>
                </a:solidFill>
                <a:latin typeface="宋体" pitchFamily="2" charset="-122"/>
                <a:ea typeface="宋体" pitchFamily="2" charset="-122"/>
              </a:rPr>
              <a:t>提交</a:t>
            </a:r>
            <a:r>
              <a:rPr lang="en-US" altLang="zh-CN" sz="2400" b="1" spc="300" dirty="0" smtClean="0">
                <a:solidFill>
                  <a:schemeClr val="bg2">
                    <a:lumMod val="50000"/>
                  </a:schemeClr>
                </a:solidFill>
                <a:latin typeface="宋体" pitchFamily="2" charset="-122"/>
                <a:ea typeface="宋体" pitchFamily="2" charset="-122"/>
              </a:rPr>
              <a:t>《</a:t>
            </a:r>
            <a:r>
              <a:rPr lang="zh-CN" altLang="en-US" sz="2400" b="1" spc="300" dirty="0" smtClean="0">
                <a:solidFill>
                  <a:schemeClr val="bg2">
                    <a:lumMod val="50000"/>
                  </a:schemeClr>
                </a:solidFill>
                <a:latin typeface="宋体" pitchFamily="2" charset="-122"/>
                <a:ea typeface="宋体" pitchFamily="2" charset="-122"/>
              </a:rPr>
              <a:t>退（抵）税申请表</a:t>
            </a:r>
            <a:r>
              <a:rPr lang="en-US" altLang="zh-CN" sz="2400" b="1" spc="300" dirty="0" smtClean="0">
                <a:solidFill>
                  <a:schemeClr val="bg2">
                    <a:lumMod val="50000"/>
                  </a:schemeClr>
                </a:solidFill>
                <a:latin typeface="宋体" pitchFamily="2" charset="-122"/>
                <a:ea typeface="宋体" pitchFamily="2" charset="-122"/>
              </a:rPr>
              <a:t>》</a:t>
            </a:r>
            <a:r>
              <a:rPr lang="zh-CN" altLang="en-US" sz="2400" b="1" spc="300" dirty="0" smtClean="0">
                <a:latin typeface="宋体" pitchFamily="2" charset="-122"/>
                <a:ea typeface="宋体" pitchFamily="2" charset="-122"/>
              </a:rPr>
              <a:t>时</a:t>
            </a:r>
            <a:r>
              <a:rPr lang="zh-CN" altLang="en-US" sz="2400" spc="300" dirty="0" smtClean="0">
                <a:latin typeface="宋体" pitchFamily="2" charset="-122"/>
                <a:ea typeface="宋体" pitchFamily="2" charset="-122"/>
              </a:rPr>
              <a:t>的纳税信用级别确定。</a:t>
            </a:r>
            <a:endParaRPr lang="zh-CN" altLang="en-US" sz="2400" spc="300" dirty="0">
              <a:latin typeface="宋体" pitchFamily="2" charset="-122"/>
              <a:ea typeface="宋体" pitchFamily="2" charset="-122"/>
            </a:endParaRPr>
          </a:p>
        </p:txBody>
      </p:sp>
      <p:pic>
        <p:nvPicPr>
          <p:cNvPr id="2051" name="Picture 3"/>
          <p:cNvPicPr>
            <a:picLocks noChangeAspect="1" noChangeArrowheads="1"/>
          </p:cNvPicPr>
          <p:nvPr/>
        </p:nvPicPr>
        <p:blipFill>
          <a:blip r:embed="rId3"/>
          <a:srcRect/>
          <a:stretch>
            <a:fillRect/>
          </a:stretch>
        </p:blipFill>
        <p:spPr bwMode="auto">
          <a:xfrm>
            <a:off x="8131630" y="1771386"/>
            <a:ext cx="3712028" cy="4585871"/>
          </a:xfrm>
          <a:prstGeom prst="rect">
            <a:avLst/>
          </a:prstGeom>
          <a:noFill/>
          <a:ln w="9525">
            <a:noFill/>
            <a:miter lim="800000"/>
            <a:headEnd/>
            <a:tailEnd/>
          </a:ln>
        </p:spPr>
      </p:pic>
    </p:spTree>
    <p:extLst>
      <p:ext uri="{BB962C8B-B14F-4D97-AF65-F5344CB8AC3E}">
        <p14:creationId xmlns:p14="http://schemas.microsoft.com/office/powerpoint/2010/main" xmlns="" val="83108359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3664393" y="2675466"/>
            <a:ext cx="8094133" cy="800219"/>
          </a:xfrm>
          <a:prstGeom prst="rect">
            <a:avLst/>
          </a:prstGeom>
        </p:spPr>
        <p:txBody>
          <a:bodyPr wrap="square">
            <a:spAutoFit/>
          </a:bodyPr>
          <a:lstStyle/>
          <a:p>
            <a:r>
              <a:rPr lang="zh-CN" altLang="en-US" sz="2800" dirty="0" smtClean="0"/>
              <a:t/>
            </a:r>
            <a:br>
              <a:rPr lang="zh-CN" altLang="en-US" sz="2800" dirty="0" smtClean="0"/>
            </a:br>
            <a:endParaRPr lang="zh-CN" altLang="en-US" dirty="0"/>
          </a:p>
        </p:txBody>
      </p:sp>
      <p:sp>
        <p:nvSpPr>
          <p:cNvPr id="4" name="TextBox 3"/>
          <p:cNvSpPr txBox="1"/>
          <p:nvPr/>
        </p:nvSpPr>
        <p:spPr>
          <a:xfrm>
            <a:off x="363322" y="299753"/>
            <a:ext cx="4528457" cy="597921"/>
          </a:xfrm>
          <a:prstGeom prst="rect">
            <a:avLst/>
          </a:prstGeom>
          <a:noFill/>
        </p:spPr>
        <p:txBody>
          <a:bodyPr wrap="square" rtlCol="0">
            <a:spAutoFit/>
          </a:bodyPr>
          <a:lstStyle/>
          <a:p>
            <a:pPr>
              <a:lnSpc>
                <a:spcPct val="130000"/>
              </a:lnSpc>
              <a:spcBef>
                <a:spcPts val="600"/>
              </a:spcBef>
            </a:pPr>
            <a:r>
              <a:rPr lang="zh-CN" altLang="en-US" sz="2800" b="1" kern="0" dirty="0" smtClean="0">
                <a:latin typeface="微软雅黑" panose="020B0503020204020204" pitchFamily="34" charset="-122"/>
                <a:ea typeface="微软雅黑" panose="020B0503020204020204" pitchFamily="34" charset="-122"/>
                <a:cs typeface="+mn-ea"/>
                <a:sym typeface="+mn-lt"/>
              </a:rPr>
              <a:t>新增变化：</a:t>
            </a:r>
            <a:endParaRPr lang="zh-CN" altLang="en-US" sz="2800" b="1" kern="0" dirty="0">
              <a:latin typeface="微软雅黑" panose="020B0503020204020204" pitchFamily="34" charset="-122"/>
              <a:ea typeface="微软雅黑" panose="020B0503020204020204" pitchFamily="34" charset="-122"/>
              <a:cs typeface="+mn-ea"/>
              <a:sym typeface="+mn-lt"/>
            </a:endParaRPr>
          </a:p>
        </p:txBody>
      </p:sp>
      <p:sp>
        <p:nvSpPr>
          <p:cNvPr id="5" name="矩形 4"/>
          <p:cNvSpPr/>
          <p:nvPr/>
        </p:nvSpPr>
        <p:spPr>
          <a:xfrm>
            <a:off x="1741715" y="2123726"/>
            <a:ext cx="9394370" cy="3416320"/>
          </a:xfrm>
          <a:prstGeom prst="rect">
            <a:avLst/>
          </a:prstGeom>
        </p:spPr>
        <p:txBody>
          <a:bodyPr wrap="square">
            <a:spAutoFit/>
          </a:bodyPr>
          <a:lstStyle/>
          <a:p>
            <a:r>
              <a:rPr lang="zh-CN" altLang="en-US" sz="2400" spc="300" dirty="0" smtClean="0">
                <a:latin typeface="宋体" pitchFamily="2" charset="-122"/>
                <a:ea typeface="宋体" pitchFamily="2" charset="-122"/>
              </a:rPr>
              <a:t>   为深入贯彻落实国务院“放管服”改革精神，优化税收营商环境，完善纳税信用体系，税务总局发布了</a:t>
            </a:r>
            <a:r>
              <a:rPr lang="en-US" altLang="zh-CN" sz="2400" spc="300" dirty="0" smtClean="0">
                <a:latin typeface="宋体" pitchFamily="2" charset="-122"/>
                <a:ea typeface="宋体" pitchFamily="2" charset="-122"/>
              </a:rPr>
              <a:t>《</a:t>
            </a:r>
            <a:r>
              <a:rPr lang="zh-CN" altLang="en-US" sz="2400" spc="300" dirty="0" smtClean="0">
                <a:latin typeface="宋体" pitchFamily="2" charset="-122"/>
                <a:ea typeface="宋体" pitchFamily="2" charset="-122"/>
              </a:rPr>
              <a:t>关于纳税信用管理有关事项的公告</a:t>
            </a:r>
            <a:r>
              <a:rPr lang="en-US" altLang="zh-CN" sz="2400" spc="300" dirty="0" smtClean="0">
                <a:latin typeface="宋体" pitchFamily="2" charset="-122"/>
                <a:ea typeface="宋体" pitchFamily="2" charset="-122"/>
              </a:rPr>
              <a:t>》</a:t>
            </a:r>
            <a:r>
              <a:rPr lang="zh-CN" altLang="en-US" sz="2400" spc="300" dirty="0" smtClean="0">
                <a:latin typeface="宋体" pitchFamily="2" charset="-122"/>
                <a:ea typeface="宋体" pitchFamily="2" charset="-122"/>
              </a:rPr>
              <a:t>（国家税务总局</a:t>
            </a:r>
            <a:r>
              <a:rPr lang="en-US" altLang="zh-CN" sz="2400" spc="300" dirty="0" smtClean="0">
                <a:latin typeface="宋体" pitchFamily="2" charset="-122"/>
                <a:ea typeface="宋体" pitchFamily="2" charset="-122"/>
              </a:rPr>
              <a:t>2020</a:t>
            </a:r>
            <a:r>
              <a:rPr lang="zh-CN" altLang="en-US" sz="2400" spc="300" dirty="0" smtClean="0">
                <a:latin typeface="宋体" pitchFamily="2" charset="-122"/>
                <a:ea typeface="宋体" pitchFamily="2" charset="-122"/>
              </a:rPr>
              <a:t>年第</a:t>
            </a:r>
            <a:r>
              <a:rPr lang="en-US" altLang="zh-CN" sz="2400" spc="300" dirty="0" smtClean="0">
                <a:latin typeface="宋体" pitchFamily="2" charset="-122"/>
                <a:ea typeface="宋体" pitchFamily="2" charset="-122"/>
              </a:rPr>
              <a:t>15</a:t>
            </a:r>
            <a:r>
              <a:rPr lang="zh-CN" altLang="en-US" sz="2400" spc="300" dirty="0" smtClean="0">
                <a:latin typeface="宋体" pitchFamily="2" charset="-122"/>
                <a:ea typeface="宋体" pitchFamily="2" charset="-122"/>
              </a:rPr>
              <a:t>号），推出</a:t>
            </a:r>
            <a:r>
              <a:rPr lang="en-US" altLang="zh-CN" sz="2400" spc="300" dirty="0" smtClean="0">
                <a:latin typeface="宋体" pitchFamily="2" charset="-122"/>
                <a:ea typeface="宋体" pitchFamily="2" charset="-122"/>
              </a:rPr>
              <a:t>4</a:t>
            </a:r>
            <a:r>
              <a:rPr lang="zh-CN" altLang="en-US" sz="2400" spc="300" dirty="0" smtClean="0">
                <a:latin typeface="宋体" pitchFamily="2" charset="-122"/>
                <a:ea typeface="宋体" pitchFamily="2" charset="-122"/>
              </a:rPr>
              <a:t>项优化纳税信用管理的措施，概括为“两增加，两调整”，即</a:t>
            </a:r>
            <a:r>
              <a:rPr lang="zh-CN" altLang="en-US" sz="2400" spc="300" dirty="0" smtClean="0">
                <a:solidFill>
                  <a:schemeClr val="bg2">
                    <a:lumMod val="50000"/>
                  </a:schemeClr>
                </a:solidFill>
                <a:latin typeface="宋体" pitchFamily="2" charset="-122"/>
                <a:ea typeface="宋体" pitchFamily="2" charset="-122"/>
              </a:rPr>
              <a:t>增加非独立核算分支机构自愿参与纳税信用评价</a:t>
            </a:r>
            <a:r>
              <a:rPr lang="zh-CN" altLang="en-US" sz="2400" spc="300" dirty="0" smtClean="0">
                <a:latin typeface="宋体" pitchFamily="2" charset="-122"/>
                <a:ea typeface="宋体" pitchFamily="2" charset="-122"/>
              </a:rPr>
              <a:t>、</a:t>
            </a:r>
            <a:r>
              <a:rPr lang="zh-CN" altLang="en-US" sz="2400" spc="300" dirty="0" smtClean="0">
                <a:solidFill>
                  <a:schemeClr val="bg2">
                    <a:lumMod val="50000"/>
                  </a:schemeClr>
                </a:solidFill>
                <a:latin typeface="宋体" pitchFamily="2" charset="-122"/>
                <a:ea typeface="宋体" pitchFamily="2" charset="-122"/>
              </a:rPr>
              <a:t>增加纳税信用评价前指标复核机制</a:t>
            </a:r>
            <a:r>
              <a:rPr lang="zh-CN" altLang="en-US" sz="2400" spc="300" dirty="0" smtClean="0">
                <a:latin typeface="宋体" pitchFamily="2" charset="-122"/>
                <a:ea typeface="宋体" pitchFamily="2" charset="-122"/>
              </a:rPr>
              <a:t>，满足纳税人合理需求；</a:t>
            </a:r>
            <a:r>
              <a:rPr lang="zh-CN" altLang="en-US" sz="2400" spc="300" dirty="0" smtClean="0">
                <a:solidFill>
                  <a:schemeClr val="bg2">
                    <a:lumMod val="50000"/>
                  </a:schemeClr>
                </a:solidFill>
                <a:latin typeface="宋体" pitchFamily="2" charset="-122"/>
                <a:ea typeface="宋体" pitchFamily="2" charset="-122"/>
              </a:rPr>
              <a:t>调整纳税信用起评分的适用规则</a:t>
            </a:r>
            <a:r>
              <a:rPr lang="zh-CN" altLang="en-US" sz="2400" spc="300" dirty="0" smtClean="0">
                <a:latin typeface="宋体" pitchFamily="2" charset="-122"/>
                <a:ea typeface="宋体" pitchFamily="2" charset="-122"/>
              </a:rPr>
              <a:t>、</a:t>
            </a:r>
            <a:r>
              <a:rPr lang="zh-CN" altLang="en-US" sz="2400" spc="300" dirty="0" smtClean="0">
                <a:solidFill>
                  <a:schemeClr val="bg2">
                    <a:lumMod val="50000"/>
                  </a:schemeClr>
                </a:solidFill>
                <a:latin typeface="宋体" pitchFamily="2" charset="-122"/>
                <a:ea typeface="宋体" pitchFamily="2" charset="-122"/>
              </a:rPr>
              <a:t>调整</a:t>
            </a:r>
            <a:r>
              <a:rPr lang="en-US" altLang="zh-CN" sz="2400" spc="300" dirty="0" smtClean="0">
                <a:solidFill>
                  <a:schemeClr val="bg2">
                    <a:lumMod val="50000"/>
                  </a:schemeClr>
                </a:solidFill>
                <a:latin typeface="宋体" pitchFamily="2" charset="-122"/>
                <a:ea typeface="宋体" pitchFamily="2" charset="-122"/>
              </a:rPr>
              <a:t>D</a:t>
            </a:r>
            <a:r>
              <a:rPr lang="zh-CN" altLang="en-US" sz="2400" spc="300" dirty="0" smtClean="0">
                <a:solidFill>
                  <a:schemeClr val="bg2">
                    <a:lumMod val="50000"/>
                  </a:schemeClr>
                </a:solidFill>
                <a:latin typeface="宋体" pitchFamily="2" charset="-122"/>
                <a:ea typeface="宋体" pitchFamily="2" charset="-122"/>
              </a:rPr>
              <a:t>级评价保留</a:t>
            </a:r>
            <a:r>
              <a:rPr lang="en-US" altLang="zh-CN" sz="2400" spc="300" dirty="0" smtClean="0">
                <a:solidFill>
                  <a:schemeClr val="bg2">
                    <a:lumMod val="50000"/>
                  </a:schemeClr>
                </a:solidFill>
                <a:latin typeface="宋体" pitchFamily="2" charset="-122"/>
                <a:ea typeface="宋体" pitchFamily="2" charset="-122"/>
              </a:rPr>
              <a:t>2</a:t>
            </a:r>
            <a:r>
              <a:rPr lang="zh-CN" altLang="en-US" sz="2400" spc="300" dirty="0" smtClean="0">
                <a:solidFill>
                  <a:schemeClr val="bg2">
                    <a:lumMod val="50000"/>
                  </a:schemeClr>
                </a:solidFill>
                <a:latin typeface="宋体" pitchFamily="2" charset="-122"/>
                <a:ea typeface="宋体" pitchFamily="2" charset="-122"/>
              </a:rPr>
              <a:t>年的措施</a:t>
            </a:r>
            <a:r>
              <a:rPr lang="zh-CN" altLang="en-US" sz="2400" spc="300" dirty="0" smtClean="0">
                <a:latin typeface="宋体" pitchFamily="2" charset="-122"/>
                <a:ea typeface="宋体" pitchFamily="2" charset="-122"/>
              </a:rPr>
              <a:t>，适当放宽有关标准。通过以上措施帮助纳税人积累信用资产，促进税法遵从。</a:t>
            </a:r>
            <a:endParaRPr lang="zh-CN" altLang="en-US" sz="2400" spc="300" dirty="0">
              <a:latin typeface="宋体" pitchFamily="2" charset="-122"/>
              <a:ea typeface="宋体" pitchFamily="2" charset="-122"/>
            </a:endParaRPr>
          </a:p>
        </p:txBody>
      </p:sp>
      <p:sp>
        <p:nvSpPr>
          <p:cNvPr id="6" name="TextBox 5"/>
          <p:cNvSpPr txBox="1"/>
          <p:nvPr/>
        </p:nvSpPr>
        <p:spPr>
          <a:xfrm>
            <a:off x="2166257" y="950412"/>
            <a:ext cx="9394371" cy="597921"/>
          </a:xfrm>
          <a:prstGeom prst="rect">
            <a:avLst/>
          </a:prstGeom>
          <a:noFill/>
        </p:spPr>
        <p:txBody>
          <a:bodyPr wrap="square" rtlCol="0">
            <a:spAutoFit/>
          </a:bodyPr>
          <a:lstStyle/>
          <a:p>
            <a:pPr>
              <a:lnSpc>
                <a:spcPct val="130000"/>
              </a:lnSpc>
              <a:spcBef>
                <a:spcPts val="600"/>
              </a:spcBef>
            </a:pPr>
            <a:r>
              <a:rPr lang="zh-CN" altLang="en-US" sz="2000" kern="0" dirty="0" smtClean="0">
                <a:solidFill>
                  <a:schemeClr val="bg2">
                    <a:lumMod val="50000"/>
                  </a:schemeClr>
                </a:solidFill>
                <a:latin typeface="微软雅黑" panose="020B0503020204020204" pitchFamily="34" charset="-122"/>
                <a:ea typeface="微软雅黑" panose="020B0503020204020204" pitchFamily="34" charset="-122"/>
                <a:cs typeface="+mn-ea"/>
                <a:sym typeface="+mn-lt"/>
              </a:rPr>
              <a:t>“</a:t>
            </a:r>
            <a:r>
              <a:rPr lang="zh-CN" altLang="en-US" sz="2800" kern="0" dirty="0" smtClean="0">
                <a:solidFill>
                  <a:schemeClr val="bg2">
                    <a:lumMod val="50000"/>
                  </a:schemeClr>
                </a:solidFill>
                <a:latin typeface="微软雅黑" panose="020B0503020204020204" pitchFamily="34" charset="-122"/>
                <a:ea typeface="微软雅黑" panose="020B0503020204020204" pitchFamily="34" charset="-122"/>
                <a:cs typeface="+mn-ea"/>
                <a:sym typeface="+mn-lt"/>
              </a:rPr>
              <a:t>两增加，两调整”税务总局进一步优化纳税信用管理</a:t>
            </a:r>
            <a:endParaRPr lang="zh-CN" altLang="en-US" sz="2800" kern="0" dirty="0">
              <a:solidFill>
                <a:schemeClr val="bg2">
                  <a:lumMod val="50000"/>
                </a:schemeClr>
              </a:solidFill>
              <a:latin typeface="微软雅黑" panose="020B0503020204020204" pitchFamily="34" charset="-122"/>
              <a:ea typeface="微软雅黑" panose="020B0503020204020204" pitchFamily="34" charset="-122"/>
              <a:cs typeface="+mn-ea"/>
              <a:sym typeface="+mn-lt"/>
            </a:endParaRPr>
          </a:p>
        </p:txBody>
      </p:sp>
      <p:pic>
        <p:nvPicPr>
          <p:cNvPr id="6146" name="Picture 2"/>
          <p:cNvPicPr>
            <a:picLocks noChangeAspect="1" noChangeArrowheads="1"/>
          </p:cNvPicPr>
          <p:nvPr/>
        </p:nvPicPr>
        <p:blipFill>
          <a:blip r:embed="rId3"/>
          <a:srcRect/>
          <a:stretch>
            <a:fillRect/>
          </a:stretch>
        </p:blipFill>
        <p:spPr bwMode="auto">
          <a:xfrm>
            <a:off x="10003973" y="5236029"/>
            <a:ext cx="1994040" cy="1447800"/>
          </a:xfrm>
          <a:prstGeom prst="rect">
            <a:avLst/>
          </a:prstGeom>
          <a:noFill/>
          <a:ln w="9525">
            <a:noFill/>
            <a:miter lim="800000"/>
            <a:headEnd/>
            <a:tailEnd/>
          </a:ln>
        </p:spPr>
      </p:pic>
    </p:spTree>
    <p:extLst>
      <p:ext uri="{BB962C8B-B14F-4D97-AF65-F5344CB8AC3E}">
        <p14:creationId xmlns:p14="http://schemas.microsoft.com/office/powerpoint/2010/main" xmlns="" val="83108359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3664393" y="2675466"/>
            <a:ext cx="8094133" cy="800219"/>
          </a:xfrm>
          <a:prstGeom prst="rect">
            <a:avLst/>
          </a:prstGeom>
        </p:spPr>
        <p:txBody>
          <a:bodyPr wrap="square">
            <a:spAutoFit/>
          </a:bodyPr>
          <a:lstStyle/>
          <a:p>
            <a:r>
              <a:rPr lang="zh-CN" altLang="en-US" sz="2800" dirty="0" smtClean="0"/>
              <a:t/>
            </a:r>
            <a:br>
              <a:rPr lang="zh-CN" altLang="en-US" sz="2800" dirty="0" smtClean="0"/>
            </a:br>
            <a:endParaRPr lang="zh-CN" altLang="en-US" dirty="0"/>
          </a:p>
        </p:txBody>
      </p:sp>
      <p:sp>
        <p:nvSpPr>
          <p:cNvPr id="4" name="TextBox 3"/>
          <p:cNvSpPr txBox="1"/>
          <p:nvPr/>
        </p:nvSpPr>
        <p:spPr>
          <a:xfrm>
            <a:off x="363322" y="299753"/>
            <a:ext cx="4528457" cy="597921"/>
          </a:xfrm>
          <a:prstGeom prst="rect">
            <a:avLst/>
          </a:prstGeom>
          <a:noFill/>
        </p:spPr>
        <p:txBody>
          <a:bodyPr wrap="square" rtlCol="0">
            <a:spAutoFit/>
          </a:bodyPr>
          <a:lstStyle/>
          <a:p>
            <a:pPr>
              <a:lnSpc>
                <a:spcPct val="130000"/>
              </a:lnSpc>
              <a:spcBef>
                <a:spcPts val="600"/>
              </a:spcBef>
            </a:pPr>
            <a:r>
              <a:rPr lang="zh-CN" altLang="en-US" sz="2800" b="1" kern="0" dirty="0" smtClean="0">
                <a:latin typeface="微软雅黑" panose="020B0503020204020204" pitchFamily="34" charset="-122"/>
                <a:ea typeface="微软雅黑" panose="020B0503020204020204" pitchFamily="34" charset="-122"/>
                <a:cs typeface="+mn-ea"/>
                <a:sym typeface="+mn-lt"/>
              </a:rPr>
              <a:t>新增变化：</a:t>
            </a:r>
            <a:endParaRPr lang="zh-CN" altLang="en-US" sz="2800" b="1" kern="0" dirty="0">
              <a:latin typeface="微软雅黑" panose="020B0503020204020204" pitchFamily="34" charset="-122"/>
              <a:ea typeface="微软雅黑" panose="020B0503020204020204" pitchFamily="34" charset="-122"/>
              <a:cs typeface="+mn-ea"/>
              <a:sym typeface="+mn-lt"/>
            </a:endParaRPr>
          </a:p>
        </p:txBody>
      </p:sp>
      <p:sp>
        <p:nvSpPr>
          <p:cNvPr id="5" name="矩形 4"/>
          <p:cNvSpPr/>
          <p:nvPr/>
        </p:nvSpPr>
        <p:spPr>
          <a:xfrm>
            <a:off x="1741715" y="2123726"/>
            <a:ext cx="9394370" cy="461665"/>
          </a:xfrm>
          <a:prstGeom prst="rect">
            <a:avLst/>
          </a:prstGeom>
        </p:spPr>
        <p:txBody>
          <a:bodyPr wrap="square">
            <a:spAutoFit/>
          </a:bodyPr>
          <a:lstStyle/>
          <a:p>
            <a:r>
              <a:rPr lang="zh-CN" altLang="en-US" sz="2400" spc="300" dirty="0" smtClean="0">
                <a:latin typeface="宋体" pitchFamily="2" charset="-122"/>
                <a:ea typeface="宋体" pitchFamily="2" charset="-122"/>
              </a:rPr>
              <a:t>   </a:t>
            </a:r>
            <a:endParaRPr lang="zh-CN" altLang="en-US" sz="2400" spc="300" dirty="0">
              <a:latin typeface="宋体" pitchFamily="2" charset="-122"/>
              <a:ea typeface="宋体" pitchFamily="2" charset="-122"/>
            </a:endParaRPr>
          </a:p>
        </p:txBody>
      </p:sp>
      <p:sp>
        <p:nvSpPr>
          <p:cNvPr id="6" name="TextBox 5"/>
          <p:cNvSpPr txBox="1"/>
          <p:nvPr/>
        </p:nvSpPr>
        <p:spPr>
          <a:xfrm>
            <a:off x="2166257" y="950412"/>
            <a:ext cx="9394371" cy="597921"/>
          </a:xfrm>
          <a:prstGeom prst="rect">
            <a:avLst/>
          </a:prstGeom>
          <a:noFill/>
        </p:spPr>
        <p:txBody>
          <a:bodyPr wrap="square" rtlCol="0">
            <a:spAutoFit/>
          </a:bodyPr>
          <a:lstStyle/>
          <a:p>
            <a:pPr>
              <a:lnSpc>
                <a:spcPct val="130000"/>
              </a:lnSpc>
              <a:spcBef>
                <a:spcPts val="600"/>
              </a:spcBef>
            </a:pPr>
            <a:r>
              <a:rPr lang="zh-CN" altLang="en-US" sz="2000" kern="0" dirty="0" smtClean="0">
                <a:solidFill>
                  <a:schemeClr val="bg2">
                    <a:lumMod val="50000"/>
                  </a:schemeClr>
                </a:solidFill>
                <a:latin typeface="微软雅黑" panose="020B0503020204020204" pitchFamily="34" charset="-122"/>
                <a:ea typeface="微软雅黑" panose="020B0503020204020204" pitchFamily="34" charset="-122"/>
                <a:cs typeface="+mn-ea"/>
                <a:sym typeface="+mn-lt"/>
              </a:rPr>
              <a:t>“</a:t>
            </a:r>
            <a:r>
              <a:rPr lang="zh-CN" altLang="en-US" sz="2800" kern="0" dirty="0" smtClean="0">
                <a:solidFill>
                  <a:schemeClr val="bg2">
                    <a:lumMod val="50000"/>
                  </a:schemeClr>
                </a:solidFill>
                <a:latin typeface="微软雅黑" panose="020B0503020204020204" pitchFamily="34" charset="-122"/>
                <a:ea typeface="微软雅黑" panose="020B0503020204020204" pitchFamily="34" charset="-122"/>
                <a:cs typeface="+mn-ea"/>
                <a:sym typeface="+mn-lt"/>
              </a:rPr>
              <a:t>两增加，两调整”税务总局进一步优化纳税信用管理</a:t>
            </a:r>
            <a:endParaRPr lang="zh-CN" altLang="en-US" sz="2800" kern="0" dirty="0">
              <a:solidFill>
                <a:schemeClr val="bg2">
                  <a:lumMod val="50000"/>
                </a:schemeClr>
              </a:solidFill>
              <a:latin typeface="微软雅黑" panose="020B0503020204020204" pitchFamily="34" charset="-122"/>
              <a:ea typeface="微软雅黑" panose="020B0503020204020204" pitchFamily="34" charset="-122"/>
              <a:cs typeface="+mn-ea"/>
              <a:sym typeface="+mn-lt"/>
            </a:endParaRPr>
          </a:p>
        </p:txBody>
      </p:sp>
      <p:sp>
        <p:nvSpPr>
          <p:cNvPr id="7" name="矩形 6"/>
          <p:cNvSpPr/>
          <p:nvPr/>
        </p:nvSpPr>
        <p:spPr>
          <a:xfrm>
            <a:off x="729343" y="1997839"/>
            <a:ext cx="10178143" cy="3847207"/>
          </a:xfrm>
          <a:prstGeom prst="rect">
            <a:avLst/>
          </a:prstGeom>
        </p:spPr>
        <p:txBody>
          <a:bodyPr wrap="square">
            <a:spAutoFit/>
          </a:bodyPr>
          <a:lstStyle/>
          <a:p>
            <a:r>
              <a:rPr lang="zh-CN" altLang="en-US" sz="2800" b="1" dirty="0" smtClean="0">
                <a:latin typeface="宋体" pitchFamily="2" charset="-122"/>
                <a:ea typeface="宋体" pitchFamily="2" charset="-122"/>
              </a:rPr>
              <a:t>优化一：</a:t>
            </a:r>
            <a:endParaRPr lang="zh-CN" altLang="en-US" sz="2800" dirty="0" smtClean="0">
              <a:latin typeface="宋体" pitchFamily="2" charset="-122"/>
              <a:ea typeface="宋体" pitchFamily="2" charset="-122"/>
            </a:endParaRPr>
          </a:p>
          <a:p>
            <a:r>
              <a:rPr lang="zh-CN" altLang="en-US" sz="2400" dirty="0" smtClean="0">
                <a:latin typeface="宋体" pitchFamily="2" charset="-122"/>
                <a:ea typeface="宋体" pitchFamily="2" charset="-122"/>
              </a:rPr>
              <a:t>　　</a:t>
            </a:r>
            <a:endParaRPr lang="en-US" altLang="zh-CN" sz="2400" dirty="0" smtClean="0">
              <a:latin typeface="宋体" pitchFamily="2" charset="-122"/>
              <a:ea typeface="宋体" pitchFamily="2" charset="-122"/>
            </a:endParaRPr>
          </a:p>
          <a:p>
            <a:r>
              <a:rPr lang="en-US" altLang="zh-CN" sz="2400" b="1" spc="300" dirty="0" smtClean="0">
                <a:latin typeface="宋体" pitchFamily="2" charset="-122"/>
                <a:ea typeface="宋体" pitchFamily="2" charset="-122"/>
              </a:rPr>
              <a:t>   </a:t>
            </a:r>
            <a:r>
              <a:rPr lang="zh-CN" altLang="en-US" sz="2400" b="1" spc="300" dirty="0" smtClean="0">
                <a:solidFill>
                  <a:schemeClr val="bg2">
                    <a:lumMod val="50000"/>
                  </a:schemeClr>
                </a:solidFill>
                <a:latin typeface="宋体" pitchFamily="2" charset="-122"/>
                <a:ea typeface="宋体" pitchFamily="2" charset="-122"/>
              </a:rPr>
              <a:t>增加了非独立核算分支机构可自愿参与纳税信用评价。</a:t>
            </a:r>
            <a:r>
              <a:rPr lang="zh-CN" altLang="en-US" sz="2400" spc="300" dirty="0" smtClean="0">
                <a:latin typeface="宋体" pitchFamily="2" charset="-122"/>
                <a:ea typeface="宋体" pitchFamily="2" charset="-122"/>
              </a:rPr>
              <a:t>随着纳税信用评价结果的应用范围越来越广，部分非独立核算分支机构需要获得纳税信用评价级别的愿望较强。为深入贯彻落实“放管服”改革精神，积极回应纳税人诉求，非独立核算分支机构可通过向主管税务机关提交</a:t>
            </a:r>
            <a:r>
              <a:rPr lang="en-US" altLang="zh-CN" sz="2400" spc="300" dirty="0" smtClean="0">
                <a:latin typeface="宋体" pitchFamily="2" charset="-122"/>
                <a:ea typeface="宋体" pitchFamily="2" charset="-122"/>
              </a:rPr>
              <a:t>《</a:t>
            </a:r>
            <a:r>
              <a:rPr lang="zh-CN" altLang="en-US" sz="2400" spc="300" dirty="0" smtClean="0">
                <a:latin typeface="宋体" pitchFamily="2" charset="-122"/>
                <a:ea typeface="宋体" pitchFamily="2" charset="-122"/>
              </a:rPr>
              <a:t>纳税信用补评申请表</a:t>
            </a:r>
            <a:r>
              <a:rPr lang="en-US" altLang="zh-CN" sz="2400" spc="300" dirty="0" smtClean="0">
                <a:latin typeface="宋体" pitchFamily="2" charset="-122"/>
                <a:ea typeface="宋体" pitchFamily="2" charset="-122"/>
              </a:rPr>
              <a:t>》</a:t>
            </a:r>
            <a:r>
              <a:rPr lang="zh-CN" altLang="en-US" sz="2400" spc="300" dirty="0" smtClean="0">
                <a:latin typeface="宋体" pitchFamily="2" charset="-122"/>
                <a:ea typeface="宋体" pitchFamily="2" charset="-122"/>
              </a:rPr>
              <a:t>自愿参评。为保持纳税信用评价的连续性，保障社会相关主体运用纳税信用评价结果的可靠性，非独立核算分支机构参与纳税信用评价后，在其存续期间将与其他正常参评企业一样，适用纳税信用管理相关规定。</a:t>
            </a:r>
            <a:endParaRPr lang="zh-CN" altLang="en-US" sz="2400" spc="300" dirty="0">
              <a:latin typeface="宋体" pitchFamily="2" charset="-122"/>
              <a:ea typeface="宋体" pitchFamily="2" charset="-122"/>
            </a:endParaRPr>
          </a:p>
        </p:txBody>
      </p:sp>
      <p:pic>
        <p:nvPicPr>
          <p:cNvPr id="9218" name="Picture 2"/>
          <p:cNvPicPr>
            <a:picLocks noChangeAspect="1" noChangeArrowheads="1"/>
          </p:cNvPicPr>
          <p:nvPr/>
        </p:nvPicPr>
        <p:blipFill>
          <a:blip r:embed="rId3"/>
          <a:srcRect/>
          <a:stretch>
            <a:fillRect/>
          </a:stretch>
        </p:blipFill>
        <p:spPr bwMode="auto">
          <a:xfrm>
            <a:off x="10765972" y="5094513"/>
            <a:ext cx="1232084" cy="1632857"/>
          </a:xfrm>
          <a:prstGeom prst="rect">
            <a:avLst/>
          </a:prstGeom>
          <a:noFill/>
          <a:ln w="9525">
            <a:noFill/>
            <a:miter lim="800000"/>
            <a:headEnd/>
            <a:tailEnd/>
          </a:ln>
        </p:spPr>
      </p:pic>
    </p:spTree>
    <p:extLst>
      <p:ext uri="{BB962C8B-B14F-4D97-AF65-F5344CB8AC3E}">
        <p14:creationId xmlns:p14="http://schemas.microsoft.com/office/powerpoint/2010/main" xmlns="" val="83108359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3664393" y="2675466"/>
            <a:ext cx="8094133" cy="800219"/>
          </a:xfrm>
          <a:prstGeom prst="rect">
            <a:avLst/>
          </a:prstGeom>
        </p:spPr>
        <p:txBody>
          <a:bodyPr wrap="square">
            <a:spAutoFit/>
          </a:bodyPr>
          <a:lstStyle/>
          <a:p>
            <a:r>
              <a:rPr lang="zh-CN" altLang="en-US" sz="2800" dirty="0" smtClean="0"/>
              <a:t/>
            </a:r>
            <a:br>
              <a:rPr lang="zh-CN" altLang="en-US" sz="2800" dirty="0" smtClean="0"/>
            </a:br>
            <a:endParaRPr lang="zh-CN" altLang="en-US" dirty="0"/>
          </a:p>
        </p:txBody>
      </p:sp>
      <p:sp>
        <p:nvSpPr>
          <p:cNvPr id="4" name="TextBox 3"/>
          <p:cNvSpPr txBox="1"/>
          <p:nvPr/>
        </p:nvSpPr>
        <p:spPr>
          <a:xfrm>
            <a:off x="363322" y="299753"/>
            <a:ext cx="4528457" cy="597921"/>
          </a:xfrm>
          <a:prstGeom prst="rect">
            <a:avLst/>
          </a:prstGeom>
          <a:noFill/>
        </p:spPr>
        <p:txBody>
          <a:bodyPr wrap="square" rtlCol="0">
            <a:spAutoFit/>
          </a:bodyPr>
          <a:lstStyle/>
          <a:p>
            <a:pPr>
              <a:lnSpc>
                <a:spcPct val="130000"/>
              </a:lnSpc>
              <a:spcBef>
                <a:spcPts val="600"/>
              </a:spcBef>
            </a:pPr>
            <a:r>
              <a:rPr lang="zh-CN" altLang="en-US" sz="2800" b="1" kern="0" dirty="0" smtClean="0">
                <a:latin typeface="微软雅黑" panose="020B0503020204020204" pitchFamily="34" charset="-122"/>
                <a:ea typeface="微软雅黑" panose="020B0503020204020204" pitchFamily="34" charset="-122"/>
                <a:cs typeface="+mn-ea"/>
                <a:sym typeface="+mn-lt"/>
              </a:rPr>
              <a:t>新增变化：</a:t>
            </a:r>
            <a:endParaRPr lang="zh-CN" altLang="en-US" sz="2800" b="1" kern="0" dirty="0">
              <a:latin typeface="微软雅黑" panose="020B0503020204020204" pitchFamily="34" charset="-122"/>
              <a:ea typeface="微软雅黑" panose="020B0503020204020204" pitchFamily="34" charset="-122"/>
              <a:cs typeface="+mn-ea"/>
              <a:sym typeface="+mn-lt"/>
            </a:endParaRPr>
          </a:p>
        </p:txBody>
      </p:sp>
      <p:sp>
        <p:nvSpPr>
          <p:cNvPr id="5" name="矩形 4"/>
          <p:cNvSpPr/>
          <p:nvPr/>
        </p:nvSpPr>
        <p:spPr>
          <a:xfrm>
            <a:off x="1741715" y="2123726"/>
            <a:ext cx="9394370" cy="461665"/>
          </a:xfrm>
          <a:prstGeom prst="rect">
            <a:avLst/>
          </a:prstGeom>
        </p:spPr>
        <p:txBody>
          <a:bodyPr wrap="square">
            <a:spAutoFit/>
          </a:bodyPr>
          <a:lstStyle/>
          <a:p>
            <a:r>
              <a:rPr lang="zh-CN" altLang="en-US" sz="2400" spc="300" dirty="0" smtClean="0">
                <a:latin typeface="宋体" pitchFamily="2" charset="-122"/>
                <a:ea typeface="宋体" pitchFamily="2" charset="-122"/>
              </a:rPr>
              <a:t>   </a:t>
            </a:r>
            <a:endParaRPr lang="zh-CN" altLang="en-US" sz="2400" spc="300" dirty="0">
              <a:latin typeface="宋体" pitchFamily="2" charset="-122"/>
              <a:ea typeface="宋体" pitchFamily="2" charset="-122"/>
            </a:endParaRPr>
          </a:p>
        </p:txBody>
      </p:sp>
      <p:sp>
        <p:nvSpPr>
          <p:cNvPr id="6" name="TextBox 5"/>
          <p:cNvSpPr txBox="1"/>
          <p:nvPr/>
        </p:nvSpPr>
        <p:spPr>
          <a:xfrm>
            <a:off x="2166257" y="950412"/>
            <a:ext cx="9394371" cy="597921"/>
          </a:xfrm>
          <a:prstGeom prst="rect">
            <a:avLst/>
          </a:prstGeom>
          <a:noFill/>
        </p:spPr>
        <p:txBody>
          <a:bodyPr wrap="square" rtlCol="0">
            <a:spAutoFit/>
          </a:bodyPr>
          <a:lstStyle/>
          <a:p>
            <a:pPr>
              <a:lnSpc>
                <a:spcPct val="130000"/>
              </a:lnSpc>
              <a:spcBef>
                <a:spcPts val="600"/>
              </a:spcBef>
            </a:pPr>
            <a:r>
              <a:rPr lang="zh-CN" altLang="en-US" sz="2000" kern="0" dirty="0" smtClean="0">
                <a:solidFill>
                  <a:schemeClr val="bg2">
                    <a:lumMod val="50000"/>
                  </a:schemeClr>
                </a:solidFill>
                <a:latin typeface="微软雅黑" panose="020B0503020204020204" pitchFamily="34" charset="-122"/>
                <a:ea typeface="微软雅黑" panose="020B0503020204020204" pitchFamily="34" charset="-122"/>
                <a:cs typeface="+mn-ea"/>
                <a:sym typeface="+mn-lt"/>
              </a:rPr>
              <a:t>“</a:t>
            </a:r>
            <a:r>
              <a:rPr lang="zh-CN" altLang="en-US" sz="2800" kern="0" dirty="0" smtClean="0">
                <a:solidFill>
                  <a:schemeClr val="bg2">
                    <a:lumMod val="50000"/>
                  </a:schemeClr>
                </a:solidFill>
                <a:latin typeface="微软雅黑" panose="020B0503020204020204" pitchFamily="34" charset="-122"/>
                <a:ea typeface="微软雅黑" panose="020B0503020204020204" pitchFamily="34" charset="-122"/>
                <a:cs typeface="+mn-ea"/>
                <a:sym typeface="+mn-lt"/>
              </a:rPr>
              <a:t>两增加，两调整”税务总局进一步优化纳税信用管理</a:t>
            </a:r>
            <a:endParaRPr lang="zh-CN" altLang="en-US" sz="2800" kern="0" dirty="0">
              <a:solidFill>
                <a:schemeClr val="bg2">
                  <a:lumMod val="50000"/>
                </a:schemeClr>
              </a:solidFill>
              <a:latin typeface="微软雅黑" panose="020B0503020204020204" pitchFamily="34" charset="-122"/>
              <a:ea typeface="微软雅黑" panose="020B0503020204020204" pitchFamily="34" charset="-122"/>
              <a:cs typeface="+mn-ea"/>
              <a:sym typeface="+mn-lt"/>
            </a:endParaRPr>
          </a:p>
        </p:txBody>
      </p:sp>
      <p:sp>
        <p:nvSpPr>
          <p:cNvPr id="7" name="矩形 6"/>
          <p:cNvSpPr/>
          <p:nvPr/>
        </p:nvSpPr>
        <p:spPr>
          <a:xfrm>
            <a:off x="729343" y="1997839"/>
            <a:ext cx="10178143" cy="4278094"/>
          </a:xfrm>
          <a:prstGeom prst="rect">
            <a:avLst/>
          </a:prstGeom>
        </p:spPr>
        <p:txBody>
          <a:bodyPr wrap="square">
            <a:spAutoFit/>
          </a:bodyPr>
          <a:lstStyle/>
          <a:p>
            <a:r>
              <a:rPr lang="zh-CN" altLang="en-US" sz="2800" b="1" dirty="0" smtClean="0">
                <a:latin typeface="宋体" pitchFamily="2" charset="-122"/>
                <a:ea typeface="宋体" pitchFamily="2" charset="-122"/>
              </a:rPr>
              <a:t>优化二：</a:t>
            </a:r>
            <a:endParaRPr lang="en-US" altLang="zh-CN" sz="2800" b="1" dirty="0" smtClean="0">
              <a:latin typeface="宋体" pitchFamily="2" charset="-122"/>
              <a:ea typeface="宋体" pitchFamily="2" charset="-122"/>
            </a:endParaRPr>
          </a:p>
          <a:p>
            <a:r>
              <a:rPr lang="en-US" altLang="zh-CN" sz="2800" b="1" dirty="0" smtClean="0">
                <a:latin typeface="宋体" pitchFamily="2" charset="-122"/>
                <a:ea typeface="宋体" pitchFamily="2" charset="-122"/>
              </a:rPr>
              <a:t>   </a:t>
            </a:r>
          </a:p>
          <a:p>
            <a:r>
              <a:rPr lang="en-US" altLang="zh-CN" sz="2800" b="1" dirty="0" smtClean="0">
                <a:latin typeface="宋体" pitchFamily="2" charset="-122"/>
                <a:ea typeface="宋体" pitchFamily="2" charset="-122"/>
              </a:rPr>
              <a:t>    </a:t>
            </a:r>
            <a:r>
              <a:rPr lang="zh-CN" altLang="en-US" sz="2800" b="1" dirty="0" smtClean="0">
                <a:solidFill>
                  <a:schemeClr val="bg2">
                    <a:lumMod val="50000"/>
                  </a:schemeClr>
                </a:solidFill>
                <a:latin typeface="宋体" pitchFamily="2" charset="-122"/>
                <a:ea typeface="宋体" pitchFamily="2" charset="-122"/>
              </a:rPr>
              <a:t>调整了纳税信用评价起评分的适用规则。</a:t>
            </a:r>
            <a:r>
              <a:rPr lang="zh-CN" altLang="en-US" sz="2800" dirty="0" smtClean="0">
                <a:latin typeface="宋体" pitchFamily="2" charset="-122"/>
                <a:ea typeface="宋体" pitchFamily="2" charset="-122"/>
              </a:rPr>
              <a:t>将一个评价年度内接受过税务机关相关检查从</a:t>
            </a:r>
            <a:r>
              <a:rPr lang="en-US" altLang="zh-CN" sz="2800" dirty="0" smtClean="0">
                <a:latin typeface="宋体" pitchFamily="2" charset="-122"/>
                <a:ea typeface="宋体" pitchFamily="2" charset="-122"/>
              </a:rPr>
              <a:t>100</a:t>
            </a:r>
            <a:r>
              <a:rPr lang="zh-CN" altLang="en-US" sz="2800" dirty="0" smtClean="0">
                <a:latin typeface="宋体" pitchFamily="2" charset="-122"/>
                <a:ea typeface="宋体" pitchFamily="2" charset="-122"/>
              </a:rPr>
              <a:t>分起评，调整为只要在近三个评价年度内接受过税务机关相关检查的，即可从</a:t>
            </a:r>
            <a:r>
              <a:rPr lang="en-US" altLang="zh-CN" sz="2800" dirty="0" smtClean="0">
                <a:latin typeface="宋体" pitchFamily="2" charset="-122"/>
                <a:ea typeface="宋体" pitchFamily="2" charset="-122"/>
              </a:rPr>
              <a:t>100</a:t>
            </a:r>
            <a:r>
              <a:rPr lang="zh-CN" altLang="en-US" sz="2800" dirty="0" smtClean="0">
                <a:latin typeface="宋体" pitchFamily="2" charset="-122"/>
                <a:ea typeface="宋体" pitchFamily="2" charset="-122"/>
              </a:rPr>
              <a:t>分起评，从而大幅增加</a:t>
            </a:r>
            <a:r>
              <a:rPr lang="en-US" altLang="zh-CN" sz="2800" dirty="0" smtClean="0">
                <a:latin typeface="宋体" pitchFamily="2" charset="-122"/>
                <a:ea typeface="宋体" pitchFamily="2" charset="-122"/>
              </a:rPr>
              <a:t>100</a:t>
            </a:r>
            <a:r>
              <a:rPr lang="zh-CN" altLang="en-US" sz="2800" dirty="0" smtClean="0">
                <a:latin typeface="宋体" pitchFamily="2" charset="-122"/>
                <a:ea typeface="宋体" pitchFamily="2" charset="-122"/>
              </a:rPr>
              <a:t>分起评的企业数量，提高纳税人评为</a:t>
            </a:r>
            <a:r>
              <a:rPr lang="en-US" altLang="zh-CN" sz="2800" dirty="0" smtClean="0">
                <a:latin typeface="宋体" pitchFamily="2" charset="-122"/>
                <a:ea typeface="宋体" pitchFamily="2" charset="-122"/>
              </a:rPr>
              <a:t>A</a:t>
            </a:r>
            <a:r>
              <a:rPr lang="zh-CN" altLang="en-US" sz="2800" dirty="0" smtClean="0">
                <a:latin typeface="宋体" pitchFamily="2" charset="-122"/>
                <a:ea typeface="宋体" pitchFamily="2" charset="-122"/>
              </a:rPr>
              <a:t>级、</a:t>
            </a:r>
            <a:r>
              <a:rPr lang="en-US" altLang="zh-CN" sz="2800" dirty="0" smtClean="0">
                <a:latin typeface="宋体" pitchFamily="2" charset="-122"/>
                <a:ea typeface="宋体" pitchFamily="2" charset="-122"/>
              </a:rPr>
              <a:t>B</a:t>
            </a:r>
            <a:r>
              <a:rPr lang="zh-CN" altLang="en-US" sz="2800" dirty="0" smtClean="0">
                <a:latin typeface="宋体" pitchFamily="2" charset="-122"/>
                <a:ea typeface="宋体" pitchFamily="2" charset="-122"/>
              </a:rPr>
              <a:t>级的概率。该规则将从开展</a:t>
            </a:r>
            <a:r>
              <a:rPr lang="en-US" altLang="zh-CN" sz="2800" dirty="0" smtClean="0">
                <a:latin typeface="宋体" pitchFamily="2" charset="-122"/>
                <a:ea typeface="宋体" pitchFamily="2" charset="-122"/>
              </a:rPr>
              <a:t>2020</a:t>
            </a:r>
            <a:r>
              <a:rPr lang="zh-CN" altLang="en-US" sz="2800" dirty="0" smtClean="0">
                <a:latin typeface="宋体" pitchFamily="2" charset="-122"/>
                <a:ea typeface="宋体" pitchFamily="2" charset="-122"/>
              </a:rPr>
              <a:t>年度评价起适用，以往年度已做出的评价结果不作追溯调整。</a:t>
            </a:r>
          </a:p>
          <a:p>
            <a:r>
              <a:rPr lang="zh-CN" altLang="en-US" sz="2400" dirty="0" smtClean="0">
                <a:latin typeface="宋体" pitchFamily="2" charset="-122"/>
                <a:ea typeface="宋体" pitchFamily="2" charset="-122"/>
              </a:rPr>
              <a:t>　　</a:t>
            </a:r>
            <a:endParaRPr lang="en-US" altLang="zh-CN" sz="2400" dirty="0" smtClean="0">
              <a:latin typeface="宋体" pitchFamily="2" charset="-122"/>
              <a:ea typeface="宋体" pitchFamily="2" charset="-122"/>
            </a:endParaRPr>
          </a:p>
          <a:p>
            <a:r>
              <a:rPr lang="en-US" altLang="zh-CN" sz="2400" b="1" spc="300" dirty="0" smtClean="0">
                <a:latin typeface="宋体" pitchFamily="2" charset="-122"/>
                <a:ea typeface="宋体" pitchFamily="2" charset="-122"/>
              </a:rPr>
              <a:t>   </a:t>
            </a:r>
            <a:endParaRPr lang="zh-CN" altLang="en-US" sz="2400" spc="300" dirty="0">
              <a:latin typeface="宋体" pitchFamily="2" charset="-122"/>
              <a:ea typeface="宋体" pitchFamily="2" charset="-122"/>
            </a:endParaRPr>
          </a:p>
        </p:txBody>
      </p:sp>
      <p:pic>
        <p:nvPicPr>
          <p:cNvPr id="7170" name="Picture 2"/>
          <p:cNvPicPr>
            <a:picLocks noChangeAspect="1" noChangeArrowheads="1"/>
          </p:cNvPicPr>
          <p:nvPr/>
        </p:nvPicPr>
        <p:blipFill>
          <a:blip r:embed="rId3"/>
          <a:srcRect/>
          <a:stretch>
            <a:fillRect/>
          </a:stretch>
        </p:blipFill>
        <p:spPr bwMode="auto">
          <a:xfrm>
            <a:off x="9807051" y="5324475"/>
            <a:ext cx="2200869" cy="1533525"/>
          </a:xfrm>
          <a:prstGeom prst="rect">
            <a:avLst/>
          </a:prstGeom>
          <a:noFill/>
          <a:ln w="9525">
            <a:noFill/>
            <a:miter lim="800000"/>
            <a:headEnd/>
            <a:tailEnd/>
          </a:ln>
        </p:spPr>
      </p:pic>
    </p:spTree>
    <p:extLst>
      <p:ext uri="{BB962C8B-B14F-4D97-AF65-F5344CB8AC3E}">
        <p14:creationId xmlns:p14="http://schemas.microsoft.com/office/powerpoint/2010/main" xmlns="" val="83108359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3664393" y="2675466"/>
            <a:ext cx="8094133" cy="800219"/>
          </a:xfrm>
          <a:prstGeom prst="rect">
            <a:avLst/>
          </a:prstGeom>
        </p:spPr>
        <p:txBody>
          <a:bodyPr wrap="square">
            <a:spAutoFit/>
          </a:bodyPr>
          <a:lstStyle/>
          <a:p>
            <a:r>
              <a:rPr lang="zh-CN" altLang="en-US" sz="2800" dirty="0" smtClean="0"/>
              <a:t/>
            </a:r>
            <a:br>
              <a:rPr lang="zh-CN" altLang="en-US" sz="2800" dirty="0" smtClean="0"/>
            </a:br>
            <a:endParaRPr lang="zh-CN" altLang="en-US" dirty="0"/>
          </a:p>
        </p:txBody>
      </p:sp>
      <p:sp>
        <p:nvSpPr>
          <p:cNvPr id="4" name="TextBox 3"/>
          <p:cNvSpPr txBox="1"/>
          <p:nvPr/>
        </p:nvSpPr>
        <p:spPr>
          <a:xfrm>
            <a:off x="363322" y="299753"/>
            <a:ext cx="4528457" cy="597921"/>
          </a:xfrm>
          <a:prstGeom prst="rect">
            <a:avLst/>
          </a:prstGeom>
          <a:noFill/>
        </p:spPr>
        <p:txBody>
          <a:bodyPr wrap="square" rtlCol="0">
            <a:spAutoFit/>
          </a:bodyPr>
          <a:lstStyle/>
          <a:p>
            <a:pPr>
              <a:lnSpc>
                <a:spcPct val="130000"/>
              </a:lnSpc>
              <a:spcBef>
                <a:spcPts val="600"/>
              </a:spcBef>
            </a:pPr>
            <a:r>
              <a:rPr lang="zh-CN" altLang="en-US" sz="2800" b="1" kern="0" dirty="0" smtClean="0">
                <a:latin typeface="微软雅黑" panose="020B0503020204020204" pitchFamily="34" charset="-122"/>
                <a:ea typeface="微软雅黑" panose="020B0503020204020204" pitchFamily="34" charset="-122"/>
                <a:cs typeface="+mn-ea"/>
                <a:sym typeface="+mn-lt"/>
              </a:rPr>
              <a:t>新增变化：</a:t>
            </a:r>
            <a:endParaRPr lang="zh-CN" altLang="en-US" sz="2800" b="1" kern="0" dirty="0">
              <a:latin typeface="微软雅黑" panose="020B0503020204020204" pitchFamily="34" charset="-122"/>
              <a:ea typeface="微软雅黑" panose="020B0503020204020204" pitchFamily="34" charset="-122"/>
              <a:cs typeface="+mn-ea"/>
              <a:sym typeface="+mn-lt"/>
            </a:endParaRPr>
          </a:p>
        </p:txBody>
      </p:sp>
      <p:sp>
        <p:nvSpPr>
          <p:cNvPr id="5" name="矩形 4"/>
          <p:cNvSpPr/>
          <p:nvPr/>
        </p:nvSpPr>
        <p:spPr>
          <a:xfrm>
            <a:off x="1741715" y="2123726"/>
            <a:ext cx="9394370" cy="461665"/>
          </a:xfrm>
          <a:prstGeom prst="rect">
            <a:avLst/>
          </a:prstGeom>
        </p:spPr>
        <p:txBody>
          <a:bodyPr wrap="square">
            <a:spAutoFit/>
          </a:bodyPr>
          <a:lstStyle/>
          <a:p>
            <a:r>
              <a:rPr lang="zh-CN" altLang="en-US" sz="2400" spc="300" dirty="0" smtClean="0">
                <a:latin typeface="宋体" pitchFamily="2" charset="-122"/>
                <a:ea typeface="宋体" pitchFamily="2" charset="-122"/>
              </a:rPr>
              <a:t>   </a:t>
            </a:r>
            <a:endParaRPr lang="zh-CN" altLang="en-US" sz="2400" spc="300" dirty="0">
              <a:latin typeface="宋体" pitchFamily="2" charset="-122"/>
              <a:ea typeface="宋体" pitchFamily="2" charset="-122"/>
            </a:endParaRPr>
          </a:p>
        </p:txBody>
      </p:sp>
      <p:sp>
        <p:nvSpPr>
          <p:cNvPr id="6" name="TextBox 5"/>
          <p:cNvSpPr txBox="1"/>
          <p:nvPr/>
        </p:nvSpPr>
        <p:spPr>
          <a:xfrm>
            <a:off x="1534885" y="950412"/>
            <a:ext cx="10025743" cy="732508"/>
          </a:xfrm>
          <a:prstGeom prst="rect">
            <a:avLst/>
          </a:prstGeom>
          <a:noFill/>
        </p:spPr>
        <p:txBody>
          <a:bodyPr wrap="square" rtlCol="0">
            <a:spAutoFit/>
          </a:bodyPr>
          <a:lstStyle/>
          <a:p>
            <a:pPr>
              <a:lnSpc>
                <a:spcPct val="130000"/>
              </a:lnSpc>
              <a:spcBef>
                <a:spcPts val="600"/>
              </a:spcBef>
            </a:pPr>
            <a:r>
              <a:rPr lang="zh-CN" altLang="en-US" sz="2400" kern="0" dirty="0" smtClean="0">
                <a:solidFill>
                  <a:schemeClr val="bg2">
                    <a:lumMod val="50000"/>
                  </a:schemeClr>
                </a:solidFill>
                <a:latin typeface="微软雅黑" panose="020B0503020204020204" pitchFamily="34" charset="-122"/>
                <a:ea typeface="微软雅黑" panose="020B0503020204020204" pitchFamily="34" charset="-122"/>
                <a:cs typeface="+mn-ea"/>
                <a:sym typeface="+mn-lt"/>
              </a:rPr>
              <a:t>“</a:t>
            </a:r>
            <a:r>
              <a:rPr lang="zh-CN" altLang="en-US" sz="3200" kern="0" dirty="0" smtClean="0">
                <a:solidFill>
                  <a:schemeClr val="bg2">
                    <a:lumMod val="50000"/>
                  </a:schemeClr>
                </a:solidFill>
                <a:latin typeface="微软雅黑" panose="020B0503020204020204" pitchFamily="34" charset="-122"/>
                <a:ea typeface="微软雅黑" panose="020B0503020204020204" pitchFamily="34" charset="-122"/>
                <a:cs typeface="+mn-ea"/>
                <a:sym typeface="+mn-lt"/>
              </a:rPr>
              <a:t>两增加，两调整”税务总局进一步优化纳税信用管理</a:t>
            </a:r>
            <a:endParaRPr lang="zh-CN" altLang="en-US" sz="3200" kern="0" dirty="0">
              <a:solidFill>
                <a:schemeClr val="bg2">
                  <a:lumMod val="50000"/>
                </a:schemeClr>
              </a:solidFill>
              <a:latin typeface="微软雅黑" panose="020B0503020204020204" pitchFamily="34" charset="-122"/>
              <a:ea typeface="微软雅黑" panose="020B0503020204020204" pitchFamily="34" charset="-122"/>
              <a:cs typeface="+mn-ea"/>
              <a:sym typeface="+mn-lt"/>
            </a:endParaRPr>
          </a:p>
        </p:txBody>
      </p:sp>
      <p:sp>
        <p:nvSpPr>
          <p:cNvPr id="7" name="矩形 6"/>
          <p:cNvSpPr/>
          <p:nvPr/>
        </p:nvSpPr>
        <p:spPr>
          <a:xfrm>
            <a:off x="729343" y="1613637"/>
            <a:ext cx="10178143" cy="2123658"/>
          </a:xfrm>
          <a:prstGeom prst="rect">
            <a:avLst/>
          </a:prstGeom>
        </p:spPr>
        <p:txBody>
          <a:bodyPr wrap="square">
            <a:spAutoFit/>
          </a:bodyPr>
          <a:lstStyle/>
          <a:p>
            <a:r>
              <a:rPr lang="zh-CN" altLang="en-US" sz="2800" b="1" dirty="0" smtClean="0">
                <a:latin typeface="宋体" pitchFamily="2" charset="-122"/>
                <a:ea typeface="宋体" pitchFamily="2" charset="-122"/>
              </a:rPr>
              <a:t>优化三：</a:t>
            </a:r>
            <a:endParaRPr lang="en-US" altLang="zh-CN" sz="2800" b="1" dirty="0" smtClean="0">
              <a:latin typeface="宋体" pitchFamily="2" charset="-122"/>
              <a:ea typeface="宋体" pitchFamily="2" charset="-122"/>
            </a:endParaRPr>
          </a:p>
          <a:p>
            <a:r>
              <a:rPr lang="en-US" altLang="zh-CN" sz="2800" b="1" dirty="0" smtClean="0">
                <a:latin typeface="宋体" pitchFamily="2" charset="-122"/>
                <a:ea typeface="宋体" pitchFamily="2" charset="-122"/>
              </a:rPr>
              <a:t>   </a:t>
            </a:r>
          </a:p>
          <a:p>
            <a:r>
              <a:rPr lang="en-US" altLang="zh-CN" sz="2800" b="1" dirty="0" smtClean="0">
                <a:latin typeface="宋体" pitchFamily="2" charset="-122"/>
                <a:ea typeface="宋体" pitchFamily="2" charset="-122"/>
              </a:rPr>
              <a:t>    </a:t>
            </a:r>
            <a:endParaRPr lang="zh-CN" altLang="en-US" sz="2800" dirty="0" smtClean="0">
              <a:latin typeface="宋体" pitchFamily="2" charset="-122"/>
              <a:ea typeface="宋体" pitchFamily="2" charset="-122"/>
            </a:endParaRPr>
          </a:p>
          <a:p>
            <a:r>
              <a:rPr lang="zh-CN" altLang="en-US" sz="2400" dirty="0" smtClean="0">
                <a:latin typeface="宋体" pitchFamily="2" charset="-122"/>
                <a:ea typeface="宋体" pitchFamily="2" charset="-122"/>
              </a:rPr>
              <a:t>　　</a:t>
            </a:r>
            <a:endParaRPr lang="en-US" altLang="zh-CN" sz="2400" dirty="0" smtClean="0">
              <a:latin typeface="宋体" pitchFamily="2" charset="-122"/>
              <a:ea typeface="宋体" pitchFamily="2" charset="-122"/>
            </a:endParaRPr>
          </a:p>
          <a:p>
            <a:r>
              <a:rPr lang="en-US" altLang="zh-CN" sz="2400" b="1" spc="300" dirty="0" smtClean="0">
                <a:latin typeface="宋体" pitchFamily="2" charset="-122"/>
                <a:ea typeface="宋体" pitchFamily="2" charset="-122"/>
              </a:rPr>
              <a:t>   </a:t>
            </a:r>
            <a:endParaRPr lang="zh-CN" altLang="en-US" sz="2400" spc="300" dirty="0">
              <a:latin typeface="宋体" pitchFamily="2" charset="-122"/>
              <a:ea typeface="宋体" pitchFamily="2" charset="-122"/>
            </a:endParaRPr>
          </a:p>
        </p:txBody>
      </p:sp>
      <p:sp>
        <p:nvSpPr>
          <p:cNvPr id="8" name="矩形 7"/>
          <p:cNvSpPr/>
          <p:nvPr/>
        </p:nvSpPr>
        <p:spPr>
          <a:xfrm>
            <a:off x="914400" y="2426017"/>
            <a:ext cx="10646228" cy="3323987"/>
          </a:xfrm>
          <a:prstGeom prst="rect">
            <a:avLst/>
          </a:prstGeom>
        </p:spPr>
        <p:txBody>
          <a:bodyPr wrap="square">
            <a:spAutoFit/>
          </a:bodyPr>
          <a:lstStyle/>
          <a:p>
            <a:r>
              <a:rPr lang="zh-CN" altLang="en-US" sz="2400" b="1" spc="300" dirty="0" smtClean="0">
                <a:latin typeface="宋体" pitchFamily="2" charset="-122"/>
                <a:ea typeface="宋体" pitchFamily="2" charset="-122"/>
              </a:rPr>
              <a:t>   </a:t>
            </a:r>
            <a:r>
              <a:rPr lang="zh-CN" altLang="en-US" sz="2800" b="1" spc="300" dirty="0" smtClean="0">
                <a:solidFill>
                  <a:schemeClr val="bg2">
                    <a:lumMod val="50000"/>
                  </a:schemeClr>
                </a:solidFill>
                <a:latin typeface="宋体" pitchFamily="2" charset="-122"/>
                <a:ea typeface="宋体" pitchFamily="2" charset="-122"/>
              </a:rPr>
              <a:t>调整了纳税信用</a:t>
            </a:r>
            <a:r>
              <a:rPr lang="en-US" altLang="zh-CN" sz="2800" b="1" spc="300" dirty="0" smtClean="0">
                <a:solidFill>
                  <a:schemeClr val="bg2">
                    <a:lumMod val="50000"/>
                  </a:schemeClr>
                </a:solidFill>
                <a:latin typeface="宋体" pitchFamily="2" charset="-122"/>
                <a:ea typeface="宋体" pitchFamily="2" charset="-122"/>
              </a:rPr>
              <a:t>D</a:t>
            </a:r>
            <a:r>
              <a:rPr lang="zh-CN" altLang="en-US" sz="2800" b="1" spc="300" dirty="0" smtClean="0">
                <a:solidFill>
                  <a:schemeClr val="bg2">
                    <a:lumMod val="50000"/>
                  </a:schemeClr>
                </a:solidFill>
                <a:latin typeface="宋体" pitchFamily="2" charset="-122"/>
                <a:ea typeface="宋体" pitchFamily="2" charset="-122"/>
              </a:rPr>
              <a:t>级评价保留</a:t>
            </a:r>
            <a:r>
              <a:rPr lang="en-US" altLang="zh-CN" sz="2800" b="1" spc="300" dirty="0" smtClean="0">
                <a:solidFill>
                  <a:schemeClr val="bg2">
                    <a:lumMod val="50000"/>
                  </a:schemeClr>
                </a:solidFill>
                <a:latin typeface="宋体" pitchFamily="2" charset="-122"/>
                <a:ea typeface="宋体" pitchFamily="2" charset="-122"/>
              </a:rPr>
              <a:t>2</a:t>
            </a:r>
            <a:r>
              <a:rPr lang="zh-CN" altLang="en-US" sz="2800" b="1" spc="300" dirty="0" smtClean="0">
                <a:solidFill>
                  <a:schemeClr val="bg2">
                    <a:lumMod val="50000"/>
                  </a:schemeClr>
                </a:solidFill>
                <a:latin typeface="宋体" pitchFamily="2" charset="-122"/>
                <a:ea typeface="宋体" pitchFamily="2" charset="-122"/>
              </a:rPr>
              <a:t>年的措施。</a:t>
            </a:r>
            <a:r>
              <a:rPr lang="zh-CN" altLang="en-US" sz="2800" spc="300" dirty="0" smtClean="0">
                <a:latin typeface="宋体" pitchFamily="2" charset="-122"/>
                <a:ea typeface="宋体" pitchFamily="2" charset="-122"/>
              </a:rPr>
              <a:t>为更好保护和激发市场主体活力，适当放宽</a:t>
            </a:r>
            <a:r>
              <a:rPr lang="en-US" altLang="zh-CN" sz="2800" spc="300" dirty="0" smtClean="0">
                <a:latin typeface="宋体" pitchFamily="2" charset="-122"/>
                <a:ea typeface="宋体" pitchFamily="2" charset="-122"/>
              </a:rPr>
              <a:t>D</a:t>
            </a:r>
            <a:r>
              <a:rPr lang="zh-CN" altLang="en-US" sz="2800" spc="300" dirty="0" smtClean="0">
                <a:latin typeface="宋体" pitchFamily="2" charset="-122"/>
                <a:ea typeface="宋体" pitchFamily="2" charset="-122"/>
              </a:rPr>
              <a:t>级评价保留</a:t>
            </a:r>
            <a:r>
              <a:rPr lang="en-US" altLang="zh-CN" sz="2800" spc="300" dirty="0" smtClean="0">
                <a:latin typeface="宋体" pitchFamily="2" charset="-122"/>
                <a:ea typeface="宋体" pitchFamily="2" charset="-122"/>
              </a:rPr>
              <a:t>2</a:t>
            </a:r>
            <a:r>
              <a:rPr lang="zh-CN" altLang="en-US" sz="2800" spc="300" dirty="0" smtClean="0">
                <a:latin typeface="宋体" pitchFamily="2" charset="-122"/>
                <a:ea typeface="宋体" pitchFamily="2" charset="-122"/>
              </a:rPr>
              <a:t>年的信用管理措施，对于因年度指标得分不满</a:t>
            </a:r>
            <a:r>
              <a:rPr lang="en-US" altLang="zh-CN" sz="2800" spc="300" dirty="0" smtClean="0">
                <a:latin typeface="宋体" pitchFamily="2" charset="-122"/>
                <a:ea typeface="宋体" pitchFamily="2" charset="-122"/>
              </a:rPr>
              <a:t>40</a:t>
            </a:r>
            <a:r>
              <a:rPr lang="zh-CN" altLang="en-US" sz="2800" spc="300" dirty="0" smtClean="0">
                <a:latin typeface="宋体" pitchFamily="2" charset="-122"/>
                <a:ea typeface="宋体" pitchFamily="2" charset="-122"/>
              </a:rPr>
              <a:t>分被评为</a:t>
            </a:r>
            <a:r>
              <a:rPr lang="en-US" altLang="zh-CN" sz="2800" spc="300" dirty="0" smtClean="0">
                <a:latin typeface="宋体" pitchFamily="2" charset="-122"/>
                <a:ea typeface="宋体" pitchFamily="2" charset="-122"/>
              </a:rPr>
              <a:t>D</a:t>
            </a:r>
            <a:r>
              <a:rPr lang="zh-CN" altLang="en-US" sz="2800" spc="300" dirty="0" smtClean="0">
                <a:latin typeface="宋体" pitchFamily="2" charset="-122"/>
                <a:ea typeface="宋体" pitchFamily="2" charset="-122"/>
              </a:rPr>
              <a:t>级的纳税人，次年由直接保留</a:t>
            </a:r>
            <a:r>
              <a:rPr lang="en-US" altLang="zh-CN" sz="2800" spc="300" dirty="0" smtClean="0">
                <a:latin typeface="宋体" pitchFamily="2" charset="-122"/>
                <a:ea typeface="宋体" pitchFamily="2" charset="-122"/>
              </a:rPr>
              <a:t>D</a:t>
            </a:r>
            <a:r>
              <a:rPr lang="zh-CN" altLang="en-US" sz="2800" spc="300" dirty="0" smtClean="0">
                <a:latin typeface="宋体" pitchFamily="2" charset="-122"/>
                <a:ea typeface="宋体" pitchFamily="2" charset="-122"/>
              </a:rPr>
              <a:t>级评价调整为评价时加扣</a:t>
            </a:r>
            <a:r>
              <a:rPr lang="en-US" altLang="zh-CN" sz="2800" spc="300" dirty="0" smtClean="0">
                <a:latin typeface="宋体" pitchFamily="2" charset="-122"/>
                <a:ea typeface="宋体" pitchFamily="2" charset="-122"/>
              </a:rPr>
              <a:t>11</a:t>
            </a:r>
            <a:r>
              <a:rPr lang="zh-CN" altLang="en-US" sz="2800" spc="300" dirty="0" smtClean="0">
                <a:latin typeface="宋体" pitchFamily="2" charset="-122"/>
                <a:ea typeface="宋体" pitchFamily="2" charset="-122"/>
              </a:rPr>
              <a:t>分；对于直接判级的</a:t>
            </a:r>
            <a:r>
              <a:rPr lang="en-US" altLang="zh-CN" sz="2800" spc="300" dirty="0" smtClean="0">
                <a:latin typeface="宋体" pitchFamily="2" charset="-122"/>
                <a:ea typeface="宋体" pitchFamily="2" charset="-122"/>
              </a:rPr>
              <a:t>D</a:t>
            </a:r>
            <a:r>
              <a:rPr lang="zh-CN" altLang="en-US" sz="2800" spc="300" dirty="0" smtClean="0">
                <a:latin typeface="宋体" pitchFamily="2" charset="-122"/>
                <a:ea typeface="宋体" pitchFamily="2" charset="-122"/>
              </a:rPr>
              <a:t>级纳税人，维持</a:t>
            </a:r>
            <a:r>
              <a:rPr lang="en-US" altLang="zh-CN" sz="2800" spc="300" dirty="0" smtClean="0">
                <a:latin typeface="宋体" pitchFamily="2" charset="-122"/>
                <a:ea typeface="宋体" pitchFamily="2" charset="-122"/>
              </a:rPr>
              <a:t>D</a:t>
            </a:r>
            <a:r>
              <a:rPr lang="zh-CN" altLang="en-US" sz="2800" spc="300" dirty="0" smtClean="0">
                <a:latin typeface="宋体" pitchFamily="2" charset="-122"/>
                <a:ea typeface="宋体" pitchFamily="2" charset="-122"/>
              </a:rPr>
              <a:t>级评价保留两年、第三年不得评为</a:t>
            </a:r>
            <a:r>
              <a:rPr lang="en-US" altLang="zh-CN" sz="2800" spc="300" dirty="0" smtClean="0">
                <a:latin typeface="宋体" pitchFamily="2" charset="-122"/>
                <a:ea typeface="宋体" pitchFamily="2" charset="-122"/>
              </a:rPr>
              <a:t>A</a:t>
            </a:r>
            <a:r>
              <a:rPr lang="zh-CN" altLang="en-US" sz="2800" spc="300" dirty="0" smtClean="0">
                <a:latin typeface="宋体" pitchFamily="2" charset="-122"/>
                <a:ea typeface="宋体" pitchFamily="2" charset="-122"/>
              </a:rPr>
              <a:t>级。</a:t>
            </a:r>
          </a:p>
          <a:p>
            <a:r>
              <a:rPr lang="zh-CN" altLang="en-US" sz="2400" spc="300" dirty="0" smtClean="0">
                <a:latin typeface="宋体" pitchFamily="2" charset="-122"/>
                <a:ea typeface="宋体" pitchFamily="2" charset="-122"/>
              </a:rPr>
              <a:t/>
            </a:r>
            <a:br>
              <a:rPr lang="zh-CN" altLang="en-US" sz="2400" spc="300" dirty="0" smtClean="0">
                <a:latin typeface="宋体" pitchFamily="2" charset="-122"/>
                <a:ea typeface="宋体" pitchFamily="2" charset="-122"/>
              </a:rPr>
            </a:br>
            <a:endParaRPr lang="zh-CN" altLang="en-US" spc="300" dirty="0">
              <a:latin typeface="宋体" pitchFamily="2" charset="-122"/>
              <a:ea typeface="宋体" pitchFamily="2" charset="-122"/>
            </a:endParaRPr>
          </a:p>
        </p:txBody>
      </p:sp>
      <p:pic>
        <p:nvPicPr>
          <p:cNvPr id="8194" name="Picture 2"/>
          <p:cNvPicPr>
            <a:picLocks noChangeAspect="1" noChangeArrowheads="1"/>
          </p:cNvPicPr>
          <p:nvPr/>
        </p:nvPicPr>
        <p:blipFill>
          <a:blip r:embed="rId3"/>
          <a:srcRect/>
          <a:stretch>
            <a:fillRect/>
          </a:stretch>
        </p:blipFill>
        <p:spPr bwMode="auto">
          <a:xfrm>
            <a:off x="9817937" y="6029746"/>
            <a:ext cx="2179097" cy="828254"/>
          </a:xfrm>
          <a:prstGeom prst="rect">
            <a:avLst/>
          </a:prstGeom>
          <a:noFill/>
          <a:ln w="9525">
            <a:noFill/>
            <a:miter lim="800000"/>
            <a:headEnd/>
            <a:tailEnd/>
          </a:ln>
        </p:spPr>
      </p:pic>
    </p:spTree>
    <p:extLst>
      <p:ext uri="{BB962C8B-B14F-4D97-AF65-F5344CB8AC3E}">
        <p14:creationId xmlns:p14="http://schemas.microsoft.com/office/powerpoint/2010/main" xmlns="" val="83108359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3664393" y="2675466"/>
            <a:ext cx="8094133" cy="800219"/>
          </a:xfrm>
          <a:prstGeom prst="rect">
            <a:avLst/>
          </a:prstGeom>
        </p:spPr>
        <p:txBody>
          <a:bodyPr wrap="square">
            <a:spAutoFit/>
          </a:bodyPr>
          <a:lstStyle/>
          <a:p>
            <a:r>
              <a:rPr lang="zh-CN" altLang="en-US" sz="2800" dirty="0" smtClean="0"/>
              <a:t/>
            </a:r>
            <a:br>
              <a:rPr lang="zh-CN" altLang="en-US" sz="2800" dirty="0" smtClean="0"/>
            </a:br>
            <a:endParaRPr lang="zh-CN" altLang="en-US" dirty="0"/>
          </a:p>
        </p:txBody>
      </p:sp>
      <p:sp>
        <p:nvSpPr>
          <p:cNvPr id="4" name="TextBox 3"/>
          <p:cNvSpPr txBox="1"/>
          <p:nvPr/>
        </p:nvSpPr>
        <p:spPr>
          <a:xfrm>
            <a:off x="363322" y="299753"/>
            <a:ext cx="4528457" cy="597921"/>
          </a:xfrm>
          <a:prstGeom prst="rect">
            <a:avLst/>
          </a:prstGeom>
          <a:noFill/>
        </p:spPr>
        <p:txBody>
          <a:bodyPr wrap="square" rtlCol="0">
            <a:spAutoFit/>
          </a:bodyPr>
          <a:lstStyle/>
          <a:p>
            <a:pPr>
              <a:lnSpc>
                <a:spcPct val="130000"/>
              </a:lnSpc>
              <a:spcBef>
                <a:spcPts val="600"/>
              </a:spcBef>
            </a:pPr>
            <a:r>
              <a:rPr lang="zh-CN" altLang="en-US" sz="2800" b="1" kern="0" dirty="0" smtClean="0">
                <a:latin typeface="微软雅黑" panose="020B0503020204020204" pitchFamily="34" charset="-122"/>
                <a:ea typeface="微软雅黑" panose="020B0503020204020204" pitchFamily="34" charset="-122"/>
                <a:cs typeface="+mn-ea"/>
                <a:sym typeface="+mn-lt"/>
              </a:rPr>
              <a:t>新增变化：</a:t>
            </a:r>
            <a:endParaRPr lang="zh-CN" altLang="en-US" sz="2800" b="1" kern="0" dirty="0">
              <a:latin typeface="微软雅黑" panose="020B0503020204020204" pitchFamily="34" charset="-122"/>
              <a:ea typeface="微软雅黑" panose="020B0503020204020204" pitchFamily="34" charset="-122"/>
              <a:cs typeface="+mn-ea"/>
              <a:sym typeface="+mn-lt"/>
            </a:endParaRPr>
          </a:p>
        </p:txBody>
      </p:sp>
      <p:sp>
        <p:nvSpPr>
          <p:cNvPr id="5" name="矩形 4"/>
          <p:cNvSpPr/>
          <p:nvPr/>
        </p:nvSpPr>
        <p:spPr>
          <a:xfrm>
            <a:off x="1741715" y="2123726"/>
            <a:ext cx="9394370" cy="461665"/>
          </a:xfrm>
          <a:prstGeom prst="rect">
            <a:avLst/>
          </a:prstGeom>
        </p:spPr>
        <p:txBody>
          <a:bodyPr wrap="square">
            <a:spAutoFit/>
          </a:bodyPr>
          <a:lstStyle/>
          <a:p>
            <a:r>
              <a:rPr lang="zh-CN" altLang="en-US" sz="2400" spc="300" dirty="0" smtClean="0">
                <a:latin typeface="宋体" pitchFamily="2" charset="-122"/>
                <a:ea typeface="宋体" pitchFamily="2" charset="-122"/>
              </a:rPr>
              <a:t>   </a:t>
            </a:r>
            <a:endParaRPr lang="zh-CN" altLang="en-US" sz="2400" spc="300" dirty="0">
              <a:latin typeface="宋体" pitchFamily="2" charset="-122"/>
              <a:ea typeface="宋体" pitchFamily="2" charset="-122"/>
            </a:endParaRPr>
          </a:p>
        </p:txBody>
      </p:sp>
      <p:sp>
        <p:nvSpPr>
          <p:cNvPr id="6" name="TextBox 5"/>
          <p:cNvSpPr txBox="1"/>
          <p:nvPr/>
        </p:nvSpPr>
        <p:spPr>
          <a:xfrm>
            <a:off x="2166257" y="950412"/>
            <a:ext cx="9394371" cy="597921"/>
          </a:xfrm>
          <a:prstGeom prst="rect">
            <a:avLst/>
          </a:prstGeom>
          <a:noFill/>
        </p:spPr>
        <p:txBody>
          <a:bodyPr wrap="square" rtlCol="0">
            <a:spAutoFit/>
          </a:bodyPr>
          <a:lstStyle/>
          <a:p>
            <a:pPr>
              <a:lnSpc>
                <a:spcPct val="130000"/>
              </a:lnSpc>
              <a:spcBef>
                <a:spcPts val="600"/>
              </a:spcBef>
            </a:pPr>
            <a:r>
              <a:rPr lang="zh-CN" altLang="en-US" sz="2000" kern="0" dirty="0" smtClean="0">
                <a:solidFill>
                  <a:schemeClr val="bg2">
                    <a:lumMod val="50000"/>
                  </a:schemeClr>
                </a:solidFill>
                <a:latin typeface="微软雅黑" panose="020B0503020204020204" pitchFamily="34" charset="-122"/>
                <a:ea typeface="微软雅黑" panose="020B0503020204020204" pitchFamily="34" charset="-122"/>
                <a:cs typeface="+mn-ea"/>
                <a:sym typeface="+mn-lt"/>
              </a:rPr>
              <a:t>“</a:t>
            </a:r>
            <a:r>
              <a:rPr lang="zh-CN" altLang="en-US" sz="2800" kern="0" dirty="0" smtClean="0">
                <a:solidFill>
                  <a:schemeClr val="bg2">
                    <a:lumMod val="50000"/>
                  </a:schemeClr>
                </a:solidFill>
                <a:latin typeface="微软雅黑" panose="020B0503020204020204" pitchFamily="34" charset="-122"/>
                <a:ea typeface="微软雅黑" panose="020B0503020204020204" pitchFamily="34" charset="-122"/>
                <a:cs typeface="+mn-ea"/>
                <a:sym typeface="+mn-lt"/>
              </a:rPr>
              <a:t>两增加，两调整”税务总局进一步优化纳税信用管理</a:t>
            </a:r>
            <a:endParaRPr lang="zh-CN" altLang="en-US" sz="2800" kern="0" dirty="0">
              <a:solidFill>
                <a:schemeClr val="bg2">
                  <a:lumMod val="50000"/>
                </a:schemeClr>
              </a:solidFill>
              <a:latin typeface="微软雅黑" panose="020B0503020204020204" pitchFamily="34" charset="-122"/>
              <a:ea typeface="微软雅黑" panose="020B0503020204020204" pitchFamily="34" charset="-122"/>
              <a:cs typeface="+mn-ea"/>
              <a:sym typeface="+mn-lt"/>
            </a:endParaRPr>
          </a:p>
        </p:txBody>
      </p:sp>
      <p:sp>
        <p:nvSpPr>
          <p:cNvPr id="7" name="矩形 6"/>
          <p:cNvSpPr/>
          <p:nvPr/>
        </p:nvSpPr>
        <p:spPr>
          <a:xfrm>
            <a:off x="729343" y="1613637"/>
            <a:ext cx="10178143" cy="2185214"/>
          </a:xfrm>
          <a:prstGeom prst="rect">
            <a:avLst/>
          </a:prstGeom>
        </p:spPr>
        <p:txBody>
          <a:bodyPr wrap="square">
            <a:spAutoFit/>
          </a:bodyPr>
          <a:lstStyle/>
          <a:p>
            <a:r>
              <a:rPr lang="zh-CN" altLang="en-US" sz="3200" b="1" dirty="0" smtClean="0">
                <a:latin typeface="宋体" pitchFamily="2" charset="-122"/>
                <a:ea typeface="宋体" pitchFamily="2" charset="-122"/>
              </a:rPr>
              <a:t>优化四：</a:t>
            </a:r>
            <a:endParaRPr lang="en-US" altLang="zh-CN" sz="3200" b="1" dirty="0" smtClean="0">
              <a:latin typeface="宋体" pitchFamily="2" charset="-122"/>
              <a:ea typeface="宋体" pitchFamily="2" charset="-122"/>
            </a:endParaRPr>
          </a:p>
          <a:p>
            <a:r>
              <a:rPr lang="en-US" altLang="zh-CN" sz="2800" b="1" dirty="0" smtClean="0">
                <a:latin typeface="宋体" pitchFamily="2" charset="-122"/>
                <a:ea typeface="宋体" pitchFamily="2" charset="-122"/>
              </a:rPr>
              <a:t>   </a:t>
            </a:r>
          </a:p>
          <a:p>
            <a:r>
              <a:rPr lang="en-US" altLang="zh-CN" sz="2800" b="1" dirty="0" smtClean="0">
                <a:latin typeface="宋体" pitchFamily="2" charset="-122"/>
                <a:ea typeface="宋体" pitchFamily="2" charset="-122"/>
              </a:rPr>
              <a:t>    </a:t>
            </a:r>
            <a:endParaRPr lang="zh-CN" altLang="en-US" sz="2800" dirty="0" smtClean="0">
              <a:latin typeface="宋体" pitchFamily="2" charset="-122"/>
              <a:ea typeface="宋体" pitchFamily="2" charset="-122"/>
            </a:endParaRPr>
          </a:p>
          <a:p>
            <a:r>
              <a:rPr lang="zh-CN" altLang="en-US" sz="2400" dirty="0" smtClean="0">
                <a:latin typeface="宋体" pitchFamily="2" charset="-122"/>
                <a:ea typeface="宋体" pitchFamily="2" charset="-122"/>
              </a:rPr>
              <a:t>　　</a:t>
            </a:r>
            <a:endParaRPr lang="en-US" altLang="zh-CN" sz="2400" dirty="0" smtClean="0">
              <a:latin typeface="宋体" pitchFamily="2" charset="-122"/>
              <a:ea typeface="宋体" pitchFamily="2" charset="-122"/>
            </a:endParaRPr>
          </a:p>
          <a:p>
            <a:r>
              <a:rPr lang="en-US" altLang="zh-CN" sz="2400" b="1" spc="300" dirty="0" smtClean="0">
                <a:latin typeface="宋体" pitchFamily="2" charset="-122"/>
                <a:ea typeface="宋体" pitchFamily="2" charset="-122"/>
              </a:rPr>
              <a:t>   </a:t>
            </a:r>
            <a:endParaRPr lang="zh-CN" altLang="en-US" sz="2400" spc="300" dirty="0">
              <a:latin typeface="宋体" pitchFamily="2" charset="-122"/>
              <a:ea typeface="宋体" pitchFamily="2" charset="-122"/>
            </a:endParaRPr>
          </a:p>
        </p:txBody>
      </p:sp>
      <p:sp>
        <p:nvSpPr>
          <p:cNvPr id="8" name="矩形 7"/>
          <p:cNvSpPr/>
          <p:nvPr/>
        </p:nvSpPr>
        <p:spPr>
          <a:xfrm>
            <a:off x="363322" y="2675466"/>
            <a:ext cx="8186056" cy="3816429"/>
          </a:xfrm>
          <a:prstGeom prst="rect">
            <a:avLst/>
          </a:prstGeom>
        </p:spPr>
        <p:txBody>
          <a:bodyPr wrap="square">
            <a:spAutoFit/>
          </a:bodyPr>
          <a:lstStyle/>
          <a:p>
            <a:r>
              <a:rPr lang="zh-CN" altLang="en-US" sz="2400" b="1" dirty="0" smtClean="0"/>
              <a:t>      </a:t>
            </a:r>
            <a:r>
              <a:rPr lang="zh-CN" altLang="en-US" sz="2800" b="1" spc="300" dirty="0" smtClean="0">
                <a:latin typeface="宋体" pitchFamily="2" charset="-122"/>
                <a:ea typeface="宋体" pitchFamily="2" charset="-122"/>
              </a:rPr>
              <a:t>增加了纳税信用指标评价情况的复核机制。</a:t>
            </a:r>
            <a:r>
              <a:rPr lang="zh-CN" altLang="en-US" sz="2800" spc="300" dirty="0" smtClean="0">
                <a:latin typeface="宋体" pitchFamily="2" charset="-122"/>
                <a:ea typeface="宋体" pitchFamily="2" charset="-122"/>
              </a:rPr>
              <a:t>即在年度纳税信用评价结果发布前，纳税人对指标评价情况有异议的，可在</a:t>
            </a:r>
            <a:r>
              <a:rPr lang="en-US" altLang="zh-CN" sz="2800" spc="300" dirty="0" smtClean="0">
                <a:latin typeface="宋体" pitchFamily="2" charset="-122"/>
                <a:ea typeface="宋体" pitchFamily="2" charset="-122"/>
              </a:rPr>
              <a:t>3</a:t>
            </a:r>
            <a:r>
              <a:rPr lang="zh-CN" altLang="en-US" sz="2800" spc="300" dirty="0" smtClean="0">
                <a:latin typeface="宋体" pitchFamily="2" charset="-122"/>
                <a:ea typeface="宋体" pitchFamily="2" charset="-122"/>
              </a:rPr>
              <a:t>月份集中填写</a:t>
            </a:r>
            <a:r>
              <a:rPr lang="en-US" altLang="zh-CN" sz="2800" spc="300" dirty="0" smtClean="0">
                <a:latin typeface="宋体" pitchFamily="2" charset="-122"/>
                <a:ea typeface="宋体" pitchFamily="2" charset="-122"/>
              </a:rPr>
              <a:t>《</a:t>
            </a:r>
            <a:r>
              <a:rPr lang="zh-CN" altLang="en-US" sz="2800" spc="300" dirty="0" smtClean="0">
                <a:latin typeface="宋体" pitchFamily="2" charset="-122"/>
                <a:ea typeface="宋体" pitchFamily="2" charset="-122"/>
              </a:rPr>
              <a:t>纳税信用复评（核）申请表</a:t>
            </a:r>
            <a:r>
              <a:rPr lang="en-US" altLang="zh-CN" sz="2800" spc="300" dirty="0" smtClean="0">
                <a:latin typeface="宋体" pitchFamily="2" charset="-122"/>
                <a:ea typeface="宋体" pitchFamily="2" charset="-122"/>
              </a:rPr>
              <a:t>》</a:t>
            </a:r>
            <a:r>
              <a:rPr lang="zh-CN" altLang="en-US" sz="2800" spc="300" dirty="0" smtClean="0">
                <a:latin typeface="宋体" pitchFamily="2" charset="-122"/>
                <a:ea typeface="宋体" pitchFamily="2" charset="-122"/>
              </a:rPr>
              <a:t>，向主管税务机关提出复核申请，主管税务机关将在</a:t>
            </a:r>
            <a:r>
              <a:rPr lang="en-US" altLang="zh-CN" sz="2800" spc="300" dirty="0" smtClean="0">
                <a:latin typeface="宋体" pitchFamily="2" charset="-122"/>
                <a:ea typeface="宋体" pitchFamily="2" charset="-122"/>
              </a:rPr>
              <a:t>4</a:t>
            </a:r>
            <a:r>
              <a:rPr lang="zh-CN" altLang="en-US" sz="2800" spc="300" dirty="0" smtClean="0">
                <a:latin typeface="宋体" pitchFamily="2" charset="-122"/>
                <a:ea typeface="宋体" pitchFamily="2" charset="-122"/>
              </a:rPr>
              <a:t>月份确定评价结果时一并审核调整，并按时发布评价结果和提供纳税人复核情况自我查询服务。</a:t>
            </a:r>
          </a:p>
          <a:p>
            <a:r>
              <a:rPr lang="zh-CN" altLang="en-US" sz="2800" spc="300" dirty="0" smtClean="0">
                <a:latin typeface="宋体" pitchFamily="2" charset="-122"/>
                <a:ea typeface="宋体" pitchFamily="2" charset="-122"/>
              </a:rPr>
              <a:t/>
            </a:r>
            <a:br>
              <a:rPr lang="zh-CN" altLang="en-US" sz="2800" spc="300" dirty="0" smtClean="0">
                <a:latin typeface="宋体" pitchFamily="2" charset="-122"/>
                <a:ea typeface="宋体" pitchFamily="2" charset="-122"/>
              </a:rPr>
            </a:br>
            <a:endParaRPr lang="zh-CN" altLang="en-US" spc="300" dirty="0">
              <a:latin typeface="宋体" pitchFamily="2" charset="-122"/>
              <a:ea typeface="宋体" pitchFamily="2" charset="-122"/>
            </a:endParaRPr>
          </a:p>
        </p:txBody>
      </p:sp>
      <p:pic>
        <p:nvPicPr>
          <p:cNvPr id="5122" name="Picture 2"/>
          <p:cNvPicPr>
            <a:picLocks noChangeAspect="1" noChangeArrowheads="1"/>
          </p:cNvPicPr>
          <p:nvPr/>
        </p:nvPicPr>
        <p:blipFill>
          <a:blip r:embed="rId3"/>
          <a:srcRect/>
          <a:stretch>
            <a:fillRect/>
          </a:stretch>
        </p:blipFill>
        <p:spPr bwMode="auto">
          <a:xfrm>
            <a:off x="8915399" y="4584006"/>
            <a:ext cx="3145971" cy="2273994"/>
          </a:xfrm>
          <a:prstGeom prst="rect">
            <a:avLst/>
          </a:prstGeom>
          <a:noFill/>
          <a:ln w="9525">
            <a:noFill/>
            <a:miter lim="800000"/>
            <a:headEnd/>
            <a:tailEnd/>
          </a:ln>
        </p:spPr>
      </p:pic>
    </p:spTree>
    <p:extLst>
      <p:ext uri="{BB962C8B-B14F-4D97-AF65-F5344CB8AC3E}">
        <p14:creationId xmlns:p14="http://schemas.microsoft.com/office/powerpoint/2010/main" xmlns="" val="83108359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a:xfrm>
            <a:off x="6400800" y="2503714"/>
            <a:ext cx="8084654" cy="1041761"/>
          </a:xfrm>
        </p:spPr>
        <p:txBody>
          <a:bodyPr/>
          <a:lstStyle/>
          <a:p>
            <a:r>
              <a:rPr kumimoji="1" lang="zh-CN" altLang="en-US" sz="9600" dirty="0" smtClean="0"/>
              <a:t>谢  谢</a:t>
            </a:r>
            <a:r>
              <a:rPr kumimoji="1" lang="en-US" altLang="zh-CN" sz="9600" dirty="0" smtClean="0"/>
              <a:t>!</a:t>
            </a:r>
            <a:endParaRPr kumimoji="1" lang="zh-CN" altLang="en-US" sz="9600" dirty="0"/>
          </a:p>
        </p:txBody>
      </p:sp>
      <p:pic>
        <p:nvPicPr>
          <p:cNvPr id="1026" name="Picture 2"/>
          <p:cNvPicPr>
            <a:picLocks noChangeAspect="1" noChangeArrowheads="1"/>
          </p:cNvPicPr>
          <p:nvPr/>
        </p:nvPicPr>
        <p:blipFill>
          <a:blip r:embed="rId3"/>
          <a:srcRect/>
          <a:stretch>
            <a:fillRect/>
          </a:stretch>
        </p:blipFill>
        <p:spPr bwMode="auto">
          <a:xfrm>
            <a:off x="1079727" y="870857"/>
            <a:ext cx="3753529" cy="5214257"/>
          </a:xfrm>
          <a:prstGeom prst="rect">
            <a:avLst/>
          </a:prstGeom>
          <a:noFill/>
          <a:ln w="9525">
            <a:noFill/>
            <a:miter lim="800000"/>
            <a:headEnd/>
            <a:tailEnd/>
          </a:ln>
        </p:spPr>
      </p:pic>
      <p:pic>
        <p:nvPicPr>
          <p:cNvPr id="1027" name="Picture 3"/>
          <p:cNvPicPr>
            <a:picLocks noChangeAspect="1" noChangeArrowheads="1"/>
          </p:cNvPicPr>
          <p:nvPr/>
        </p:nvPicPr>
        <p:blipFill>
          <a:blip r:embed="rId4"/>
          <a:srcRect/>
          <a:stretch>
            <a:fillRect/>
          </a:stretch>
        </p:blipFill>
        <p:spPr bwMode="auto">
          <a:xfrm>
            <a:off x="10696576" y="5693229"/>
            <a:ext cx="1495424" cy="1164771"/>
          </a:xfrm>
          <a:prstGeom prst="rect">
            <a:avLst/>
          </a:prstGeom>
          <a:noFill/>
          <a:ln w="9525">
            <a:noFill/>
            <a:miter lim="800000"/>
            <a:headEnd/>
            <a:tailEnd/>
          </a:ln>
        </p:spPr>
      </p:pic>
    </p:spTree>
    <p:extLst>
      <p:ext uri="{BB962C8B-B14F-4D97-AF65-F5344CB8AC3E}">
        <p14:creationId xmlns:p14="http://schemas.microsoft.com/office/powerpoint/2010/main" xmlns="" val="83176882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1832524" y="3198168"/>
            <a:ext cx="8094133" cy="800219"/>
          </a:xfrm>
          <a:prstGeom prst="rect">
            <a:avLst/>
          </a:prstGeom>
        </p:spPr>
        <p:txBody>
          <a:bodyPr wrap="square">
            <a:spAutoFit/>
          </a:bodyPr>
          <a:lstStyle/>
          <a:p>
            <a:r>
              <a:rPr lang="zh-CN" altLang="en-US" sz="2800" dirty="0" smtClean="0"/>
              <a:t/>
            </a:r>
            <a:br>
              <a:rPr lang="zh-CN" altLang="en-US" sz="2800" dirty="0" smtClean="0"/>
            </a:br>
            <a:endParaRPr lang="zh-CN" altLang="en-US" dirty="0"/>
          </a:p>
        </p:txBody>
      </p:sp>
      <p:sp>
        <p:nvSpPr>
          <p:cNvPr id="14" name="矩形 13"/>
          <p:cNvSpPr/>
          <p:nvPr/>
        </p:nvSpPr>
        <p:spPr>
          <a:xfrm>
            <a:off x="3048000" y="2828836"/>
            <a:ext cx="6096000" cy="369332"/>
          </a:xfrm>
          <a:prstGeom prst="rect">
            <a:avLst/>
          </a:prstGeom>
        </p:spPr>
        <p:txBody>
          <a:bodyPr>
            <a:spAutoFit/>
          </a:bodyPr>
          <a:lstStyle/>
          <a:p>
            <a:endParaRPr lang="zh-CN" altLang="en-US" dirty="0"/>
          </a:p>
        </p:txBody>
      </p:sp>
      <p:pic>
        <p:nvPicPr>
          <p:cNvPr id="6146" name="Picture 2"/>
          <p:cNvPicPr>
            <a:picLocks noChangeAspect="1" noChangeArrowheads="1"/>
          </p:cNvPicPr>
          <p:nvPr/>
        </p:nvPicPr>
        <p:blipFill>
          <a:blip r:embed="rId3"/>
          <a:srcRect/>
          <a:stretch>
            <a:fillRect/>
          </a:stretch>
        </p:blipFill>
        <p:spPr bwMode="auto">
          <a:xfrm>
            <a:off x="2481942" y="350312"/>
            <a:ext cx="8572500" cy="3648075"/>
          </a:xfrm>
          <a:prstGeom prst="rect">
            <a:avLst/>
          </a:prstGeom>
          <a:noFill/>
          <a:ln w="9525">
            <a:noFill/>
            <a:miter lim="800000"/>
            <a:headEnd/>
            <a:tailEnd/>
          </a:ln>
        </p:spPr>
      </p:pic>
      <p:sp>
        <p:nvSpPr>
          <p:cNvPr id="16" name="TextBox 15"/>
          <p:cNvSpPr txBox="1"/>
          <p:nvPr/>
        </p:nvSpPr>
        <p:spPr>
          <a:xfrm>
            <a:off x="2068285" y="4528457"/>
            <a:ext cx="9296401" cy="1569660"/>
          </a:xfrm>
          <a:prstGeom prst="rect">
            <a:avLst/>
          </a:prstGeom>
          <a:noFill/>
        </p:spPr>
        <p:txBody>
          <a:bodyPr wrap="square" rtlCol="0">
            <a:spAutoFit/>
          </a:bodyPr>
          <a:lstStyle/>
          <a:p>
            <a:r>
              <a:rPr lang="zh-CN" altLang="en-US" sz="3600" dirty="0" smtClean="0"/>
              <a:t>      纳税信用信息包括纳税人信用</a:t>
            </a:r>
            <a:r>
              <a:rPr lang="zh-CN" altLang="en-US" sz="3600" dirty="0" smtClean="0">
                <a:solidFill>
                  <a:schemeClr val="bg2">
                    <a:lumMod val="75000"/>
                  </a:schemeClr>
                </a:solidFill>
              </a:rPr>
              <a:t>历史信息、税务内部信息</a:t>
            </a:r>
            <a:r>
              <a:rPr lang="zh-CN" altLang="en-US" sz="3600" dirty="0" smtClean="0"/>
              <a:t>和</a:t>
            </a:r>
            <a:r>
              <a:rPr lang="zh-CN" altLang="en-US" sz="3600" dirty="0" smtClean="0">
                <a:solidFill>
                  <a:schemeClr val="bg2">
                    <a:lumMod val="75000"/>
                  </a:schemeClr>
                </a:solidFill>
              </a:rPr>
              <a:t>外部信息</a:t>
            </a:r>
            <a:r>
              <a:rPr lang="zh-CN" altLang="en-US" sz="3600" dirty="0" smtClean="0"/>
              <a:t>。</a:t>
            </a:r>
          </a:p>
          <a:p>
            <a:r>
              <a:rPr lang="zh-CN" altLang="en-US" sz="1200" dirty="0" smtClean="0"/>
              <a:t/>
            </a:r>
            <a:br>
              <a:rPr lang="zh-CN" altLang="en-US" sz="1200" dirty="0" smtClean="0"/>
            </a:br>
            <a:endParaRPr lang="zh-CN" altLang="en-US" sz="1200" kern="0" dirty="0">
              <a:latin typeface="微软雅黑" panose="020B0503020204020204" pitchFamily="34" charset="-122"/>
              <a:ea typeface="微软雅黑" panose="020B0503020204020204" pitchFamily="34" charset="-122"/>
              <a:cs typeface="+mn-ea"/>
              <a:sym typeface="+mn-lt"/>
            </a:endParaRPr>
          </a:p>
        </p:txBody>
      </p:sp>
    </p:spTree>
    <p:extLst>
      <p:ext uri="{BB962C8B-B14F-4D97-AF65-F5344CB8AC3E}">
        <p14:creationId xmlns:p14="http://schemas.microsoft.com/office/powerpoint/2010/main" xmlns="" val="83108359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8"/>
          <p:cNvSpPr txBox="1"/>
          <p:nvPr/>
        </p:nvSpPr>
        <p:spPr>
          <a:xfrm>
            <a:off x="7978115" y="3726297"/>
            <a:ext cx="2517668" cy="34509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400" dirty="0" smtClean="0">
                <a:solidFill>
                  <a:schemeClr val="tx1">
                    <a:lumMod val="75000"/>
                    <a:lumOff val="25000"/>
                  </a:schemeClr>
                </a:solidFill>
                <a:latin typeface="+mn-ea"/>
              </a:rPr>
              <a:t>。</a:t>
            </a:r>
            <a:endParaRPr lang="zh-CN" altLang="en-US" sz="1400" dirty="0">
              <a:solidFill>
                <a:schemeClr val="tx1">
                  <a:lumMod val="75000"/>
                  <a:lumOff val="25000"/>
                </a:schemeClr>
              </a:solidFill>
              <a:latin typeface="+mn-ea"/>
            </a:endParaRPr>
          </a:p>
        </p:txBody>
      </p:sp>
      <p:sp>
        <p:nvSpPr>
          <p:cNvPr id="8" name="TextBox 7"/>
          <p:cNvSpPr txBox="1"/>
          <p:nvPr/>
        </p:nvSpPr>
        <p:spPr>
          <a:xfrm>
            <a:off x="5442015" y="457277"/>
            <a:ext cx="4801442" cy="892552"/>
          </a:xfrm>
          <a:prstGeom prst="rect">
            <a:avLst/>
          </a:prstGeom>
          <a:noFill/>
        </p:spPr>
        <p:txBody>
          <a:bodyPr wrap="square" rtlCol="0">
            <a:spAutoFit/>
          </a:bodyPr>
          <a:lstStyle/>
          <a:p>
            <a:pPr>
              <a:lnSpc>
                <a:spcPct val="130000"/>
              </a:lnSpc>
              <a:spcBef>
                <a:spcPts val="600"/>
              </a:spcBef>
            </a:pPr>
            <a:r>
              <a:rPr lang="zh-CN" altLang="en-US" sz="4000" b="1" kern="0" dirty="0" smtClean="0">
                <a:latin typeface="微软雅黑" panose="020B0503020204020204" pitchFamily="34" charset="-122"/>
                <a:ea typeface="微软雅黑" panose="020B0503020204020204" pitchFamily="34" charset="-122"/>
                <a:cs typeface="+mn-ea"/>
                <a:sym typeface="+mn-lt"/>
              </a:rPr>
              <a:t>评价对象、周期</a:t>
            </a:r>
            <a:endParaRPr lang="zh-CN" altLang="en-US" sz="4000" b="1" kern="0" dirty="0">
              <a:latin typeface="微软雅黑" panose="020B0503020204020204" pitchFamily="34" charset="-122"/>
              <a:ea typeface="微软雅黑" panose="020B0503020204020204" pitchFamily="34" charset="-122"/>
              <a:cs typeface="+mn-ea"/>
              <a:sym typeface="+mn-lt"/>
            </a:endParaRPr>
          </a:p>
        </p:txBody>
      </p:sp>
      <p:sp>
        <p:nvSpPr>
          <p:cNvPr id="14" name="矩形 13"/>
          <p:cNvSpPr/>
          <p:nvPr/>
        </p:nvSpPr>
        <p:spPr>
          <a:xfrm>
            <a:off x="3516086" y="1349829"/>
            <a:ext cx="8359688" cy="4524315"/>
          </a:xfrm>
          <a:prstGeom prst="rect">
            <a:avLst/>
          </a:prstGeom>
        </p:spPr>
        <p:txBody>
          <a:bodyPr wrap="square">
            <a:spAutoFit/>
          </a:bodyPr>
          <a:lstStyle/>
          <a:p>
            <a:endParaRPr lang="en-US" altLang="zh-CN" sz="3200" dirty="0" smtClean="0"/>
          </a:p>
          <a:p>
            <a:r>
              <a:rPr lang="zh-CN" altLang="en-US" sz="3200" spc="300" dirty="0" smtClean="0">
                <a:latin typeface="宋体" pitchFamily="2" charset="-122"/>
                <a:ea typeface="宋体" pitchFamily="2" charset="-122"/>
              </a:rPr>
              <a:t>● 已办理税务登记（含“五证合一、一照一码”、临时登记），从事</a:t>
            </a:r>
            <a:r>
              <a:rPr lang="zh-CN" altLang="en-US" sz="3200" b="1" spc="300" dirty="0" smtClean="0">
                <a:solidFill>
                  <a:schemeClr val="bg2">
                    <a:lumMod val="50000"/>
                  </a:schemeClr>
                </a:solidFill>
                <a:latin typeface="宋体" pitchFamily="2" charset="-122"/>
                <a:ea typeface="宋体" pitchFamily="2" charset="-122"/>
              </a:rPr>
              <a:t>生产、经营的独立核算企业</a:t>
            </a:r>
            <a:r>
              <a:rPr lang="zh-CN" altLang="en-US" sz="3200" spc="300" dirty="0" smtClean="0">
                <a:solidFill>
                  <a:schemeClr val="bg2">
                    <a:lumMod val="50000"/>
                  </a:schemeClr>
                </a:solidFill>
                <a:latin typeface="宋体" pitchFamily="2" charset="-122"/>
                <a:ea typeface="宋体" pitchFamily="2" charset="-122"/>
              </a:rPr>
              <a:t>，</a:t>
            </a:r>
            <a:r>
              <a:rPr lang="zh-CN" altLang="en-US" sz="3200" spc="300" dirty="0" smtClean="0">
                <a:latin typeface="宋体" pitchFamily="2" charset="-122"/>
                <a:ea typeface="宋体" pitchFamily="2" charset="-122"/>
              </a:rPr>
              <a:t>以及</a:t>
            </a:r>
            <a:r>
              <a:rPr lang="zh-CN" altLang="en-US" sz="3200" b="1" spc="300" dirty="0" smtClean="0">
                <a:solidFill>
                  <a:schemeClr val="bg2">
                    <a:lumMod val="50000"/>
                  </a:schemeClr>
                </a:solidFill>
                <a:latin typeface="宋体" pitchFamily="2" charset="-122"/>
                <a:ea typeface="宋体" pitchFamily="2" charset="-122"/>
              </a:rPr>
              <a:t>个人所得税查账征收的个人独资企业</a:t>
            </a:r>
            <a:r>
              <a:rPr lang="zh-CN" altLang="en-US" sz="3200" spc="300" dirty="0" smtClean="0">
                <a:latin typeface="宋体" pitchFamily="2" charset="-122"/>
                <a:ea typeface="宋体" pitchFamily="2" charset="-122"/>
              </a:rPr>
              <a:t>和</a:t>
            </a:r>
            <a:r>
              <a:rPr lang="zh-CN" altLang="en-US" sz="3200" b="1" spc="300" dirty="0" smtClean="0">
                <a:solidFill>
                  <a:schemeClr val="bg2">
                    <a:lumMod val="50000"/>
                  </a:schemeClr>
                </a:solidFill>
                <a:latin typeface="宋体" pitchFamily="2" charset="-122"/>
                <a:ea typeface="宋体" pitchFamily="2" charset="-122"/>
              </a:rPr>
              <a:t>个人合伙企业</a:t>
            </a:r>
            <a:r>
              <a:rPr lang="zh-CN" altLang="en-US" sz="3200" spc="300" dirty="0" smtClean="0">
                <a:latin typeface="宋体" pitchFamily="2" charset="-122"/>
                <a:ea typeface="宋体" pitchFamily="2" charset="-122"/>
              </a:rPr>
              <a:t>，参加纳税信用评价。</a:t>
            </a:r>
          </a:p>
          <a:p>
            <a:endParaRPr lang="en-US" altLang="zh-CN" sz="3200" dirty="0" smtClean="0"/>
          </a:p>
          <a:p>
            <a:r>
              <a:rPr lang="zh-CN" altLang="en-US" sz="3200" dirty="0" smtClean="0"/>
              <a:t>● </a:t>
            </a:r>
            <a:r>
              <a:rPr lang="zh-CN" altLang="en-US" sz="3200" dirty="0" smtClean="0">
                <a:latin typeface="宋体" pitchFamily="2" charset="-122"/>
                <a:ea typeface="宋体" pitchFamily="2" charset="-122"/>
              </a:rPr>
              <a:t>纳税信用评价周期为</a:t>
            </a:r>
            <a:r>
              <a:rPr lang="zh-CN" altLang="en-US" sz="3200" b="1" dirty="0" smtClean="0">
                <a:solidFill>
                  <a:schemeClr val="bg2">
                    <a:lumMod val="50000"/>
                  </a:schemeClr>
                </a:solidFill>
                <a:latin typeface="宋体" pitchFamily="2" charset="-122"/>
                <a:ea typeface="宋体" pitchFamily="2" charset="-122"/>
              </a:rPr>
              <a:t>一个纳税年度（</a:t>
            </a:r>
            <a:r>
              <a:rPr lang="en-US" altLang="zh-CN" sz="3200" b="1" dirty="0" smtClean="0">
                <a:solidFill>
                  <a:schemeClr val="bg2">
                    <a:lumMod val="50000"/>
                  </a:schemeClr>
                </a:solidFill>
                <a:latin typeface="宋体" pitchFamily="2" charset="-122"/>
                <a:ea typeface="宋体" pitchFamily="2" charset="-122"/>
              </a:rPr>
              <a:t>1</a:t>
            </a:r>
            <a:r>
              <a:rPr lang="zh-CN" altLang="en-US" sz="3200" b="1" dirty="0" smtClean="0">
                <a:solidFill>
                  <a:schemeClr val="bg2">
                    <a:lumMod val="50000"/>
                  </a:schemeClr>
                </a:solidFill>
                <a:latin typeface="宋体" pitchFamily="2" charset="-122"/>
                <a:ea typeface="宋体" pitchFamily="2" charset="-122"/>
              </a:rPr>
              <a:t>月</a:t>
            </a:r>
            <a:r>
              <a:rPr lang="en-US" altLang="zh-CN" sz="3200" b="1" dirty="0" smtClean="0">
                <a:solidFill>
                  <a:schemeClr val="bg2">
                    <a:lumMod val="50000"/>
                  </a:schemeClr>
                </a:solidFill>
                <a:latin typeface="宋体" pitchFamily="2" charset="-122"/>
                <a:ea typeface="宋体" pitchFamily="2" charset="-122"/>
              </a:rPr>
              <a:t>1</a:t>
            </a:r>
            <a:r>
              <a:rPr lang="zh-CN" altLang="en-US" sz="3200" b="1" dirty="0" smtClean="0">
                <a:solidFill>
                  <a:schemeClr val="bg2">
                    <a:lumMod val="50000"/>
                  </a:schemeClr>
                </a:solidFill>
                <a:latin typeface="宋体" pitchFamily="2" charset="-122"/>
                <a:ea typeface="宋体" pitchFamily="2" charset="-122"/>
              </a:rPr>
              <a:t>日到</a:t>
            </a:r>
            <a:r>
              <a:rPr lang="en-US" altLang="zh-CN" sz="3200" b="1" dirty="0" smtClean="0">
                <a:solidFill>
                  <a:schemeClr val="bg2">
                    <a:lumMod val="50000"/>
                  </a:schemeClr>
                </a:solidFill>
                <a:latin typeface="宋体" pitchFamily="2" charset="-122"/>
                <a:ea typeface="宋体" pitchFamily="2" charset="-122"/>
              </a:rPr>
              <a:t>12</a:t>
            </a:r>
            <a:r>
              <a:rPr lang="zh-CN" altLang="en-US" sz="3200" b="1" dirty="0" smtClean="0">
                <a:solidFill>
                  <a:schemeClr val="bg2">
                    <a:lumMod val="50000"/>
                  </a:schemeClr>
                </a:solidFill>
                <a:latin typeface="宋体" pitchFamily="2" charset="-122"/>
                <a:ea typeface="宋体" pitchFamily="2" charset="-122"/>
              </a:rPr>
              <a:t>月</a:t>
            </a:r>
            <a:r>
              <a:rPr lang="en-US" altLang="zh-CN" sz="3200" b="1" dirty="0" smtClean="0">
                <a:solidFill>
                  <a:schemeClr val="bg2">
                    <a:lumMod val="50000"/>
                  </a:schemeClr>
                </a:solidFill>
                <a:latin typeface="宋体" pitchFamily="2" charset="-122"/>
                <a:ea typeface="宋体" pitchFamily="2" charset="-122"/>
              </a:rPr>
              <a:t>31</a:t>
            </a:r>
            <a:r>
              <a:rPr lang="zh-CN" altLang="en-US" sz="3200" b="1" dirty="0" smtClean="0">
                <a:solidFill>
                  <a:schemeClr val="bg2">
                    <a:lumMod val="50000"/>
                  </a:schemeClr>
                </a:solidFill>
                <a:latin typeface="宋体" pitchFamily="2" charset="-122"/>
                <a:ea typeface="宋体" pitchFamily="2" charset="-122"/>
              </a:rPr>
              <a:t>日）</a:t>
            </a:r>
            <a:r>
              <a:rPr lang="zh-CN" altLang="en-US" sz="3200" dirty="0" smtClean="0">
                <a:solidFill>
                  <a:schemeClr val="bg2">
                    <a:lumMod val="50000"/>
                  </a:schemeClr>
                </a:solidFill>
                <a:latin typeface="宋体" pitchFamily="2" charset="-122"/>
                <a:ea typeface="宋体" pitchFamily="2" charset="-122"/>
              </a:rPr>
              <a:t>。</a:t>
            </a:r>
            <a:endParaRPr lang="zh-CN" altLang="en-US" sz="3200" dirty="0">
              <a:solidFill>
                <a:schemeClr val="bg2">
                  <a:lumMod val="50000"/>
                </a:schemeClr>
              </a:solidFill>
              <a:latin typeface="宋体" pitchFamily="2" charset="-122"/>
              <a:ea typeface="宋体" pitchFamily="2" charset="-122"/>
            </a:endParaRPr>
          </a:p>
        </p:txBody>
      </p:sp>
      <p:pic>
        <p:nvPicPr>
          <p:cNvPr id="5123" name="Picture 3"/>
          <p:cNvPicPr>
            <a:picLocks noChangeAspect="1" noChangeArrowheads="1"/>
          </p:cNvPicPr>
          <p:nvPr/>
        </p:nvPicPr>
        <p:blipFill>
          <a:blip r:embed="rId3"/>
          <a:srcRect/>
          <a:stretch>
            <a:fillRect/>
          </a:stretch>
        </p:blipFill>
        <p:spPr bwMode="auto">
          <a:xfrm>
            <a:off x="10243457" y="5279571"/>
            <a:ext cx="2035089" cy="1447800"/>
          </a:xfrm>
          <a:prstGeom prst="rect">
            <a:avLst/>
          </a:prstGeom>
          <a:noFill/>
          <a:ln w="9525">
            <a:noFill/>
            <a:miter lim="800000"/>
            <a:headEnd/>
            <a:tailEnd/>
          </a:ln>
        </p:spPr>
      </p:pic>
      <p:pic>
        <p:nvPicPr>
          <p:cNvPr id="5124" name="Picture 4"/>
          <p:cNvPicPr>
            <a:picLocks noChangeAspect="1" noChangeArrowheads="1"/>
          </p:cNvPicPr>
          <p:nvPr/>
        </p:nvPicPr>
        <p:blipFill>
          <a:blip r:embed="rId4"/>
          <a:srcRect/>
          <a:stretch>
            <a:fillRect/>
          </a:stretch>
        </p:blipFill>
        <p:spPr bwMode="auto">
          <a:xfrm>
            <a:off x="347663" y="1349829"/>
            <a:ext cx="3168423" cy="4735285"/>
          </a:xfrm>
          <a:prstGeom prst="rect">
            <a:avLst/>
          </a:prstGeom>
          <a:noFill/>
          <a:ln w="9525">
            <a:noFill/>
            <a:miter lim="800000"/>
            <a:headEnd/>
            <a:tailEnd/>
          </a:ln>
        </p:spPr>
      </p:pic>
    </p:spTree>
    <p:extLst>
      <p:ext uri="{BB962C8B-B14F-4D97-AF65-F5344CB8AC3E}">
        <p14:creationId xmlns:p14="http://schemas.microsoft.com/office/powerpoint/2010/main" xmlns="" val="83108359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8"/>
          <p:cNvSpPr txBox="1"/>
          <p:nvPr/>
        </p:nvSpPr>
        <p:spPr>
          <a:xfrm>
            <a:off x="7978115" y="3726297"/>
            <a:ext cx="2517668" cy="34509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400" dirty="0" smtClean="0">
                <a:solidFill>
                  <a:schemeClr val="tx1">
                    <a:lumMod val="75000"/>
                    <a:lumOff val="25000"/>
                  </a:schemeClr>
                </a:solidFill>
                <a:latin typeface="+mn-ea"/>
              </a:rPr>
              <a:t>。</a:t>
            </a:r>
            <a:endParaRPr lang="zh-CN" altLang="en-US" sz="1400" dirty="0">
              <a:solidFill>
                <a:schemeClr val="tx1">
                  <a:lumMod val="75000"/>
                  <a:lumOff val="25000"/>
                </a:schemeClr>
              </a:solidFill>
              <a:latin typeface="+mn-ea"/>
            </a:endParaRPr>
          </a:p>
        </p:txBody>
      </p:sp>
      <p:sp>
        <p:nvSpPr>
          <p:cNvPr id="13" name="矩形 12"/>
          <p:cNvSpPr/>
          <p:nvPr/>
        </p:nvSpPr>
        <p:spPr>
          <a:xfrm>
            <a:off x="2401650" y="2675466"/>
            <a:ext cx="8094133" cy="800219"/>
          </a:xfrm>
          <a:prstGeom prst="rect">
            <a:avLst/>
          </a:prstGeom>
        </p:spPr>
        <p:txBody>
          <a:bodyPr wrap="square">
            <a:spAutoFit/>
          </a:bodyPr>
          <a:lstStyle/>
          <a:p>
            <a:r>
              <a:rPr lang="zh-CN" altLang="en-US" sz="2800" dirty="0" smtClean="0"/>
              <a:t/>
            </a:r>
            <a:br>
              <a:rPr lang="zh-CN" altLang="en-US" sz="2800" dirty="0" smtClean="0"/>
            </a:br>
            <a:endParaRPr lang="zh-CN" altLang="en-US" dirty="0"/>
          </a:p>
        </p:txBody>
      </p:sp>
      <p:sp>
        <p:nvSpPr>
          <p:cNvPr id="8" name="TextBox 7"/>
          <p:cNvSpPr txBox="1"/>
          <p:nvPr/>
        </p:nvSpPr>
        <p:spPr>
          <a:xfrm>
            <a:off x="4125685" y="618200"/>
            <a:ext cx="4735285" cy="840486"/>
          </a:xfrm>
          <a:prstGeom prst="rect">
            <a:avLst/>
          </a:prstGeom>
          <a:noFill/>
        </p:spPr>
        <p:txBody>
          <a:bodyPr wrap="square" rtlCol="0">
            <a:spAutoFit/>
          </a:bodyPr>
          <a:lstStyle/>
          <a:p>
            <a:pPr>
              <a:lnSpc>
                <a:spcPct val="130000"/>
              </a:lnSpc>
              <a:spcBef>
                <a:spcPts val="600"/>
              </a:spcBef>
            </a:pPr>
            <a:r>
              <a:rPr lang="zh-CN" altLang="en-US" sz="4000" b="1" kern="0" dirty="0" smtClean="0">
                <a:latin typeface="+mn-ea"/>
                <a:cs typeface="+mn-ea"/>
                <a:sym typeface="+mn-lt"/>
              </a:rPr>
              <a:t>纳税信用评价方式</a:t>
            </a:r>
            <a:endParaRPr lang="zh-CN" altLang="en-US" sz="4000" b="1" kern="0" dirty="0">
              <a:latin typeface="+mn-ea"/>
              <a:cs typeface="+mn-ea"/>
              <a:sym typeface="+mn-lt"/>
            </a:endParaRPr>
          </a:p>
        </p:txBody>
      </p:sp>
      <p:sp>
        <p:nvSpPr>
          <p:cNvPr id="11" name="矩形 10"/>
          <p:cNvSpPr/>
          <p:nvPr/>
        </p:nvSpPr>
        <p:spPr>
          <a:xfrm>
            <a:off x="1012371" y="1959429"/>
            <a:ext cx="10874829" cy="4739759"/>
          </a:xfrm>
          <a:prstGeom prst="rect">
            <a:avLst/>
          </a:prstGeom>
        </p:spPr>
        <p:txBody>
          <a:bodyPr wrap="square">
            <a:spAutoFit/>
          </a:bodyPr>
          <a:lstStyle/>
          <a:p>
            <a:r>
              <a:rPr lang="zh-CN" altLang="en-US" sz="3200" dirty="0" smtClean="0">
                <a:latin typeface="宋体" pitchFamily="2" charset="-122"/>
                <a:ea typeface="宋体" pitchFamily="2" charset="-122"/>
              </a:rPr>
              <a:t>纳税信用评价采取</a:t>
            </a:r>
            <a:r>
              <a:rPr lang="zh-CN" altLang="en-US" sz="3200" b="1" dirty="0" smtClean="0">
                <a:solidFill>
                  <a:schemeClr val="bg2">
                    <a:lumMod val="50000"/>
                  </a:schemeClr>
                </a:solidFill>
                <a:latin typeface="宋体" pitchFamily="2" charset="-122"/>
                <a:ea typeface="宋体" pitchFamily="2" charset="-122"/>
              </a:rPr>
              <a:t>年度评价指标得分</a:t>
            </a:r>
            <a:r>
              <a:rPr lang="zh-CN" altLang="en-US" sz="3200" dirty="0" smtClean="0">
                <a:latin typeface="宋体" pitchFamily="2" charset="-122"/>
                <a:ea typeface="宋体" pitchFamily="2" charset="-122"/>
              </a:rPr>
              <a:t>和</a:t>
            </a:r>
            <a:r>
              <a:rPr lang="zh-CN" altLang="en-US" sz="3200" b="1" dirty="0" smtClean="0">
                <a:solidFill>
                  <a:schemeClr val="bg2">
                    <a:lumMod val="50000"/>
                  </a:schemeClr>
                </a:solidFill>
                <a:latin typeface="宋体" pitchFamily="2" charset="-122"/>
                <a:ea typeface="宋体" pitchFamily="2" charset="-122"/>
              </a:rPr>
              <a:t>直接判级</a:t>
            </a:r>
            <a:r>
              <a:rPr lang="zh-CN" altLang="en-US" sz="3200" dirty="0" smtClean="0">
                <a:latin typeface="宋体" pitchFamily="2" charset="-122"/>
                <a:ea typeface="宋体" pitchFamily="2" charset="-122"/>
              </a:rPr>
              <a:t>方式。</a:t>
            </a:r>
          </a:p>
          <a:p>
            <a:endParaRPr lang="en-US" altLang="zh-CN" sz="3200" dirty="0" smtClean="0"/>
          </a:p>
          <a:p>
            <a:r>
              <a:rPr lang="zh-CN" altLang="en-US" sz="3200" dirty="0" smtClean="0"/>
              <a:t>● </a:t>
            </a:r>
            <a:r>
              <a:rPr lang="zh-CN" altLang="en-US" sz="3200" dirty="0" smtClean="0">
                <a:latin typeface="宋体" pitchFamily="2" charset="-122"/>
                <a:ea typeface="宋体" pitchFamily="2" charset="-122"/>
              </a:rPr>
              <a:t>年度评价指标得分采取</a:t>
            </a:r>
            <a:r>
              <a:rPr lang="zh-CN" altLang="en-US" sz="3200" dirty="0" smtClean="0">
                <a:solidFill>
                  <a:srgbClr val="FF0000"/>
                </a:solidFill>
                <a:latin typeface="宋体" pitchFamily="2" charset="-122"/>
                <a:ea typeface="宋体" pitchFamily="2" charset="-122"/>
              </a:rPr>
              <a:t>扣分方式</a:t>
            </a:r>
            <a:r>
              <a:rPr lang="zh-CN" altLang="en-US" sz="3200" dirty="0" smtClean="0">
                <a:latin typeface="宋体" pitchFamily="2" charset="-122"/>
                <a:ea typeface="宋体" pitchFamily="2" charset="-122"/>
              </a:rPr>
              <a:t>，按照纳税信用评价指标，计算得出纳税人年度评价指标得分，进而确定纳税信用级别。</a:t>
            </a:r>
          </a:p>
          <a:p>
            <a:r>
              <a:rPr lang="zh-CN" altLang="en-US" sz="3200" dirty="0" smtClean="0">
                <a:latin typeface="宋体" pitchFamily="2" charset="-122"/>
                <a:ea typeface="宋体" pitchFamily="2" charset="-122"/>
              </a:rPr>
              <a:t>纳税人评价年度内经常性指标和非经常性指标信息齐全的，从</a:t>
            </a:r>
            <a:r>
              <a:rPr lang="en-US" altLang="zh-CN" sz="3200" dirty="0" smtClean="0">
                <a:latin typeface="宋体" pitchFamily="2" charset="-122"/>
                <a:ea typeface="宋体" pitchFamily="2" charset="-122"/>
              </a:rPr>
              <a:t>100</a:t>
            </a:r>
            <a:r>
              <a:rPr lang="zh-CN" altLang="en-US" sz="3200" dirty="0" smtClean="0">
                <a:latin typeface="宋体" pitchFamily="2" charset="-122"/>
                <a:ea typeface="宋体" pitchFamily="2" charset="-122"/>
              </a:rPr>
              <a:t>分起评；非经常性指标缺失的，从</a:t>
            </a:r>
            <a:r>
              <a:rPr lang="en-US" altLang="zh-CN" sz="3200" dirty="0" smtClean="0">
                <a:latin typeface="宋体" pitchFamily="2" charset="-122"/>
                <a:ea typeface="宋体" pitchFamily="2" charset="-122"/>
              </a:rPr>
              <a:t>90</a:t>
            </a:r>
            <a:r>
              <a:rPr lang="zh-CN" altLang="en-US" sz="3200" dirty="0" smtClean="0">
                <a:latin typeface="宋体" pitchFamily="2" charset="-122"/>
                <a:ea typeface="宋体" pitchFamily="2" charset="-122"/>
              </a:rPr>
              <a:t>分起评。</a:t>
            </a:r>
          </a:p>
          <a:p>
            <a:endParaRPr lang="en-US" altLang="zh-CN" sz="3200" dirty="0" smtClean="0">
              <a:latin typeface="宋体" pitchFamily="2" charset="-122"/>
              <a:ea typeface="宋体" pitchFamily="2" charset="-122"/>
            </a:endParaRPr>
          </a:p>
          <a:p>
            <a:r>
              <a:rPr lang="zh-CN" altLang="en-US" sz="3200" dirty="0" smtClean="0">
                <a:latin typeface="宋体" pitchFamily="2" charset="-122"/>
                <a:ea typeface="宋体" pitchFamily="2" charset="-122"/>
              </a:rPr>
              <a:t>● 直接判级适用于</a:t>
            </a:r>
            <a:r>
              <a:rPr lang="zh-CN" altLang="en-US" sz="3200" dirty="0" smtClean="0">
                <a:solidFill>
                  <a:srgbClr val="FF0000"/>
                </a:solidFill>
                <a:latin typeface="宋体" pitchFamily="2" charset="-122"/>
                <a:ea typeface="宋体" pitchFamily="2" charset="-122"/>
              </a:rPr>
              <a:t>有严重失信行为</a:t>
            </a:r>
            <a:r>
              <a:rPr lang="zh-CN" altLang="en-US" sz="3200" dirty="0" smtClean="0">
                <a:latin typeface="宋体" pitchFamily="2" charset="-122"/>
                <a:ea typeface="宋体" pitchFamily="2" charset="-122"/>
              </a:rPr>
              <a:t>的纳税人。</a:t>
            </a:r>
          </a:p>
          <a:p>
            <a:r>
              <a:rPr lang="zh-CN" altLang="en-US" sz="2800" dirty="0" smtClean="0"/>
              <a:t/>
            </a:r>
            <a:br>
              <a:rPr lang="zh-CN" altLang="en-US" sz="2800" dirty="0" smtClean="0"/>
            </a:br>
            <a:endParaRPr lang="zh-CN" altLang="en-US" dirty="0"/>
          </a:p>
        </p:txBody>
      </p:sp>
      <p:pic>
        <p:nvPicPr>
          <p:cNvPr id="4098" name="Picture 2"/>
          <p:cNvPicPr>
            <a:picLocks noChangeAspect="1" noChangeArrowheads="1"/>
          </p:cNvPicPr>
          <p:nvPr/>
        </p:nvPicPr>
        <p:blipFill>
          <a:blip r:embed="rId3"/>
          <a:srcRect/>
          <a:stretch>
            <a:fillRect/>
          </a:stretch>
        </p:blipFill>
        <p:spPr bwMode="auto">
          <a:xfrm>
            <a:off x="10101944" y="4767944"/>
            <a:ext cx="2090056" cy="2090056"/>
          </a:xfrm>
          <a:prstGeom prst="rect">
            <a:avLst/>
          </a:prstGeom>
          <a:noFill/>
          <a:ln w="9525">
            <a:noFill/>
            <a:miter lim="800000"/>
            <a:headEnd/>
            <a:tailEnd/>
          </a:ln>
        </p:spPr>
      </p:pic>
    </p:spTree>
    <p:extLst>
      <p:ext uri="{BB962C8B-B14F-4D97-AF65-F5344CB8AC3E}">
        <p14:creationId xmlns:p14="http://schemas.microsoft.com/office/powerpoint/2010/main" xmlns="" val="83108359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8"/>
          <p:cNvSpPr txBox="1"/>
          <p:nvPr/>
        </p:nvSpPr>
        <p:spPr>
          <a:xfrm>
            <a:off x="7978115" y="3726297"/>
            <a:ext cx="2517668" cy="34509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400" dirty="0" smtClean="0">
                <a:solidFill>
                  <a:schemeClr val="tx1">
                    <a:lumMod val="75000"/>
                    <a:lumOff val="25000"/>
                  </a:schemeClr>
                </a:solidFill>
                <a:latin typeface="+mn-ea"/>
              </a:rPr>
              <a:t>。</a:t>
            </a:r>
            <a:endParaRPr lang="zh-CN" altLang="en-US" sz="1400" dirty="0">
              <a:solidFill>
                <a:schemeClr val="tx1">
                  <a:lumMod val="75000"/>
                  <a:lumOff val="25000"/>
                </a:schemeClr>
              </a:solidFill>
              <a:latin typeface="+mn-ea"/>
            </a:endParaRPr>
          </a:p>
        </p:txBody>
      </p:sp>
      <p:sp>
        <p:nvSpPr>
          <p:cNvPr id="13" name="矩形 12"/>
          <p:cNvSpPr/>
          <p:nvPr/>
        </p:nvSpPr>
        <p:spPr>
          <a:xfrm>
            <a:off x="2401650" y="2675466"/>
            <a:ext cx="8094133" cy="800219"/>
          </a:xfrm>
          <a:prstGeom prst="rect">
            <a:avLst/>
          </a:prstGeom>
        </p:spPr>
        <p:txBody>
          <a:bodyPr wrap="square">
            <a:spAutoFit/>
          </a:bodyPr>
          <a:lstStyle/>
          <a:p>
            <a:r>
              <a:rPr lang="zh-CN" altLang="en-US" sz="2800" dirty="0" smtClean="0"/>
              <a:t/>
            </a:r>
            <a:br>
              <a:rPr lang="zh-CN" altLang="en-US" sz="2800" dirty="0" smtClean="0"/>
            </a:br>
            <a:endParaRPr lang="zh-CN" altLang="en-US" dirty="0"/>
          </a:p>
        </p:txBody>
      </p:sp>
      <p:sp>
        <p:nvSpPr>
          <p:cNvPr id="7" name="TextBox 6"/>
          <p:cNvSpPr txBox="1"/>
          <p:nvPr/>
        </p:nvSpPr>
        <p:spPr>
          <a:xfrm>
            <a:off x="3583353" y="388102"/>
            <a:ext cx="6651171" cy="1052596"/>
          </a:xfrm>
          <a:prstGeom prst="rect">
            <a:avLst/>
          </a:prstGeom>
          <a:noFill/>
        </p:spPr>
        <p:txBody>
          <a:bodyPr wrap="square" rtlCol="0">
            <a:spAutoFit/>
          </a:bodyPr>
          <a:lstStyle/>
          <a:p>
            <a:pPr>
              <a:lnSpc>
                <a:spcPct val="130000"/>
              </a:lnSpc>
              <a:spcBef>
                <a:spcPts val="600"/>
              </a:spcBef>
            </a:pPr>
            <a:r>
              <a:rPr lang="zh-CN" altLang="en-US" sz="4800" kern="0" dirty="0" smtClean="0">
                <a:latin typeface="方正粗黑宋简体" pitchFamily="2" charset="-122"/>
                <a:ea typeface="方正粗黑宋简体" pitchFamily="2" charset="-122"/>
                <a:cs typeface="+mn-ea"/>
                <a:sym typeface="+mn-lt"/>
              </a:rPr>
              <a:t>纳税信用级别设置</a:t>
            </a:r>
            <a:endParaRPr lang="zh-CN" altLang="en-US" sz="4800" kern="0" dirty="0">
              <a:latin typeface="方正粗黑宋简体" pitchFamily="2" charset="-122"/>
              <a:ea typeface="方正粗黑宋简体" pitchFamily="2" charset="-122"/>
              <a:cs typeface="+mn-ea"/>
              <a:sym typeface="+mn-lt"/>
            </a:endParaRPr>
          </a:p>
        </p:txBody>
      </p:sp>
      <p:sp>
        <p:nvSpPr>
          <p:cNvPr id="12" name="矩形 11"/>
          <p:cNvSpPr/>
          <p:nvPr/>
        </p:nvSpPr>
        <p:spPr>
          <a:xfrm>
            <a:off x="4855029" y="1655345"/>
            <a:ext cx="7086599" cy="5262979"/>
          </a:xfrm>
          <a:prstGeom prst="rect">
            <a:avLst/>
          </a:prstGeom>
        </p:spPr>
        <p:txBody>
          <a:bodyPr wrap="square">
            <a:spAutoFit/>
          </a:bodyPr>
          <a:lstStyle/>
          <a:p>
            <a:r>
              <a:rPr lang="zh-CN" altLang="en-US" sz="2800" b="1" dirty="0" smtClean="0">
                <a:latin typeface="宋体" pitchFamily="2" charset="-122"/>
                <a:ea typeface="宋体" pitchFamily="2" charset="-122"/>
              </a:rPr>
              <a:t>纳税信用级别设</a:t>
            </a:r>
            <a:r>
              <a:rPr lang="en-US" altLang="zh-CN" sz="2800" b="1" dirty="0" smtClean="0">
                <a:latin typeface="宋体" pitchFamily="2" charset="-122"/>
                <a:ea typeface="宋体" pitchFamily="2" charset="-122"/>
              </a:rPr>
              <a:t>A</a:t>
            </a:r>
            <a:r>
              <a:rPr lang="zh-CN" altLang="en-US" sz="2800" b="1" dirty="0" smtClean="0">
                <a:latin typeface="宋体" pitchFamily="2" charset="-122"/>
                <a:ea typeface="宋体" pitchFamily="2" charset="-122"/>
              </a:rPr>
              <a:t>、</a:t>
            </a:r>
            <a:r>
              <a:rPr lang="en-US" altLang="zh-CN" sz="2800" b="1" dirty="0" smtClean="0">
                <a:latin typeface="宋体" pitchFamily="2" charset="-122"/>
                <a:ea typeface="宋体" pitchFamily="2" charset="-122"/>
              </a:rPr>
              <a:t>B</a:t>
            </a:r>
            <a:r>
              <a:rPr lang="zh-CN" altLang="en-US" sz="2800" b="1" dirty="0" smtClean="0">
                <a:latin typeface="宋体" pitchFamily="2" charset="-122"/>
                <a:ea typeface="宋体" pitchFamily="2" charset="-122"/>
              </a:rPr>
              <a:t>、</a:t>
            </a:r>
            <a:r>
              <a:rPr lang="en-US" altLang="zh-CN" sz="2800" b="1" dirty="0" smtClean="0">
                <a:latin typeface="宋体" pitchFamily="2" charset="-122"/>
                <a:ea typeface="宋体" pitchFamily="2" charset="-122"/>
              </a:rPr>
              <a:t>M</a:t>
            </a:r>
            <a:r>
              <a:rPr lang="zh-CN" altLang="en-US" sz="2800" b="1" dirty="0" smtClean="0">
                <a:latin typeface="宋体" pitchFamily="2" charset="-122"/>
                <a:ea typeface="宋体" pitchFamily="2" charset="-122"/>
              </a:rPr>
              <a:t>、</a:t>
            </a:r>
            <a:r>
              <a:rPr lang="en-US" altLang="zh-CN" sz="2800" b="1" dirty="0" smtClean="0">
                <a:latin typeface="宋体" pitchFamily="2" charset="-122"/>
                <a:ea typeface="宋体" pitchFamily="2" charset="-122"/>
              </a:rPr>
              <a:t>C</a:t>
            </a:r>
            <a:r>
              <a:rPr lang="zh-CN" altLang="en-US" sz="2800" b="1" dirty="0" smtClean="0">
                <a:latin typeface="宋体" pitchFamily="2" charset="-122"/>
                <a:ea typeface="宋体" pitchFamily="2" charset="-122"/>
              </a:rPr>
              <a:t>、</a:t>
            </a:r>
            <a:r>
              <a:rPr lang="en-US" altLang="zh-CN" sz="2800" b="1" dirty="0" smtClean="0">
                <a:latin typeface="宋体" pitchFamily="2" charset="-122"/>
                <a:ea typeface="宋体" pitchFamily="2" charset="-122"/>
              </a:rPr>
              <a:t>D</a:t>
            </a:r>
            <a:r>
              <a:rPr lang="zh-CN" altLang="en-US" sz="2800" b="1" dirty="0" smtClean="0">
                <a:latin typeface="宋体" pitchFamily="2" charset="-122"/>
                <a:ea typeface="宋体" pitchFamily="2" charset="-122"/>
              </a:rPr>
              <a:t>五级。</a:t>
            </a:r>
            <a:endParaRPr lang="zh-CN" altLang="en-US" sz="2800" dirty="0" smtClean="0">
              <a:latin typeface="宋体" pitchFamily="2" charset="-122"/>
              <a:ea typeface="宋体" pitchFamily="2" charset="-122"/>
            </a:endParaRPr>
          </a:p>
          <a:p>
            <a:r>
              <a:rPr lang="en-US" altLang="zh-CN" sz="2800" b="1" dirty="0" smtClean="0">
                <a:latin typeface="宋体" pitchFamily="2" charset="-122"/>
                <a:ea typeface="宋体" pitchFamily="2" charset="-122"/>
              </a:rPr>
              <a:t>A</a:t>
            </a:r>
            <a:r>
              <a:rPr lang="zh-CN" altLang="en-US" sz="2800" b="1" dirty="0" smtClean="0">
                <a:latin typeface="宋体" pitchFamily="2" charset="-122"/>
                <a:ea typeface="宋体" pitchFamily="2" charset="-122"/>
              </a:rPr>
              <a:t>级</a:t>
            </a:r>
            <a:r>
              <a:rPr lang="zh-CN" altLang="en-US" sz="2800" dirty="0" smtClean="0"/>
              <a:t> </a:t>
            </a:r>
            <a:r>
              <a:rPr lang="zh-CN" altLang="en-US" sz="2800" dirty="0" smtClean="0">
                <a:latin typeface="宋体" pitchFamily="2" charset="-122"/>
                <a:ea typeface="宋体" pitchFamily="2" charset="-122"/>
              </a:rPr>
              <a:t>  </a:t>
            </a:r>
            <a:r>
              <a:rPr lang="en-US" altLang="zh-CN" sz="2800" dirty="0" smtClean="0">
                <a:latin typeface="宋体" pitchFamily="2" charset="-122"/>
                <a:ea typeface="宋体" pitchFamily="2" charset="-122"/>
              </a:rPr>
              <a:t>90</a:t>
            </a:r>
            <a:r>
              <a:rPr lang="zh-CN" altLang="en-US" sz="2800" dirty="0" smtClean="0">
                <a:latin typeface="宋体" pitchFamily="2" charset="-122"/>
                <a:ea typeface="宋体" pitchFamily="2" charset="-122"/>
              </a:rPr>
              <a:t>分以上</a:t>
            </a:r>
          </a:p>
          <a:p>
            <a:r>
              <a:rPr lang="en-US" altLang="zh-CN" sz="2800" b="1" dirty="0" smtClean="0">
                <a:latin typeface="宋体" pitchFamily="2" charset="-122"/>
                <a:ea typeface="宋体" pitchFamily="2" charset="-122"/>
              </a:rPr>
              <a:t>B</a:t>
            </a:r>
            <a:r>
              <a:rPr lang="zh-CN" altLang="en-US" sz="2800" b="1" dirty="0" smtClean="0">
                <a:latin typeface="宋体" pitchFamily="2" charset="-122"/>
                <a:ea typeface="宋体" pitchFamily="2" charset="-122"/>
              </a:rPr>
              <a:t>级</a:t>
            </a:r>
            <a:r>
              <a:rPr lang="zh-CN" altLang="en-US" sz="2800" dirty="0" smtClean="0">
                <a:latin typeface="宋体" pitchFamily="2" charset="-122"/>
                <a:ea typeface="宋体" pitchFamily="2" charset="-122"/>
              </a:rPr>
              <a:t>  </a:t>
            </a:r>
            <a:r>
              <a:rPr lang="en-US" altLang="zh-CN" sz="2800" dirty="0" smtClean="0">
                <a:latin typeface="宋体" pitchFamily="2" charset="-122"/>
                <a:ea typeface="宋体" pitchFamily="2" charset="-122"/>
              </a:rPr>
              <a:t>70</a:t>
            </a:r>
            <a:r>
              <a:rPr lang="zh-CN" altLang="en-US" sz="2800" dirty="0" smtClean="0">
                <a:latin typeface="宋体" pitchFamily="2" charset="-122"/>
                <a:ea typeface="宋体" pitchFamily="2" charset="-122"/>
              </a:rPr>
              <a:t>分以上不满</a:t>
            </a:r>
            <a:r>
              <a:rPr lang="en-US" altLang="zh-CN" sz="2800" dirty="0" smtClean="0">
                <a:latin typeface="宋体" pitchFamily="2" charset="-122"/>
                <a:ea typeface="宋体" pitchFamily="2" charset="-122"/>
              </a:rPr>
              <a:t>90</a:t>
            </a:r>
            <a:r>
              <a:rPr lang="zh-CN" altLang="en-US" sz="2800" dirty="0" smtClean="0">
                <a:latin typeface="宋体" pitchFamily="2" charset="-122"/>
                <a:ea typeface="宋体" pitchFamily="2" charset="-122"/>
              </a:rPr>
              <a:t>分</a:t>
            </a:r>
          </a:p>
          <a:p>
            <a:r>
              <a:rPr lang="en-US" altLang="zh-CN" sz="2800" b="1" dirty="0" smtClean="0">
                <a:latin typeface="宋体" pitchFamily="2" charset="-122"/>
                <a:ea typeface="宋体" pitchFamily="2" charset="-122"/>
              </a:rPr>
              <a:t>M</a:t>
            </a:r>
            <a:r>
              <a:rPr lang="zh-CN" altLang="en-US" sz="2800" b="1" dirty="0" smtClean="0">
                <a:latin typeface="宋体" pitchFamily="2" charset="-122"/>
                <a:ea typeface="宋体" pitchFamily="2" charset="-122"/>
              </a:rPr>
              <a:t>级</a:t>
            </a:r>
            <a:r>
              <a:rPr lang="zh-CN" altLang="en-US" sz="2800" dirty="0" smtClean="0">
                <a:latin typeface="宋体" pitchFamily="2" charset="-122"/>
                <a:ea typeface="宋体" pitchFamily="2" charset="-122"/>
              </a:rPr>
              <a:t>  未发生</a:t>
            </a:r>
            <a:r>
              <a:rPr lang="en-US" altLang="zh-CN" sz="2800" dirty="0" smtClean="0">
                <a:latin typeface="宋体" pitchFamily="2" charset="-122"/>
                <a:ea typeface="宋体" pitchFamily="2" charset="-122"/>
              </a:rPr>
              <a:t>《</a:t>
            </a:r>
            <a:r>
              <a:rPr lang="zh-CN" altLang="en-US" sz="2800" dirty="0" smtClean="0">
                <a:latin typeface="宋体" pitchFamily="2" charset="-122"/>
                <a:ea typeface="宋体" pitchFamily="2" charset="-122"/>
              </a:rPr>
              <a:t>纳税信用管理办法</a:t>
            </a:r>
            <a:r>
              <a:rPr lang="en-US" altLang="zh-CN" sz="2800" dirty="0" smtClean="0">
                <a:latin typeface="宋体" pitchFamily="2" charset="-122"/>
                <a:ea typeface="宋体" pitchFamily="2" charset="-122"/>
              </a:rPr>
              <a:t>》</a:t>
            </a:r>
            <a:r>
              <a:rPr lang="zh-CN" altLang="en-US" sz="2800" dirty="0" smtClean="0">
                <a:latin typeface="宋体" pitchFamily="2" charset="-122"/>
                <a:ea typeface="宋体" pitchFamily="2" charset="-122"/>
              </a:rPr>
              <a:t>第二十条所列失信行为的下列企业适用</a:t>
            </a:r>
            <a:r>
              <a:rPr lang="en-US" altLang="zh-CN" sz="2800" dirty="0" smtClean="0">
                <a:latin typeface="宋体" pitchFamily="2" charset="-122"/>
                <a:ea typeface="宋体" pitchFamily="2" charset="-122"/>
              </a:rPr>
              <a:t>M</a:t>
            </a:r>
            <a:r>
              <a:rPr lang="zh-CN" altLang="en-US" sz="2800" dirty="0" smtClean="0">
                <a:latin typeface="宋体" pitchFamily="2" charset="-122"/>
                <a:ea typeface="宋体" pitchFamily="2" charset="-122"/>
              </a:rPr>
              <a:t>级纳税信用：</a:t>
            </a:r>
          </a:p>
          <a:p>
            <a:r>
              <a:rPr lang="zh-CN" altLang="en-US" sz="2800" dirty="0" smtClean="0">
                <a:latin typeface="宋体" pitchFamily="2" charset="-122"/>
                <a:ea typeface="宋体" pitchFamily="2" charset="-122"/>
              </a:rPr>
              <a:t>　  ①新设立企业（即不满一个评价年度的企业）</a:t>
            </a:r>
          </a:p>
          <a:p>
            <a:r>
              <a:rPr lang="zh-CN" altLang="en-US" sz="2800" dirty="0" smtClean="0">
                <a:latin typeface="宋体" pitchFamily="2" charset="-122"/>
                <a:ea typeface="宋体" pitchFamily="2" charset="-122"/>
              </a:rPr>
              <a:t>　　②评价年度内无生产经营业务收入且年度评价指标得分</a:t>
            </a:r>
            <a:r>
              <a:rPr lang="en-US" altLang="zh-CN" sz="2800" dirty="0" smtClean="0">
                <a:latin typeface="宋体" pitchFamily="2" charset="-122"/>
                <a:ea typeface="宋体" pitchFamily="2" charset="-122"/>
              </a:rPr>
              <a:t>70</a:t>
            </a:r>
            <a:r>
              <a:rPr lang="zh-CN" altLang="en-US" sz="2800" dirty="0" smtClean="0">
                <a:latin typeface="宋体" pitchFamily="2" charset="-122"/>
                <a:ea typeface="宋体" pitchFamily="2" charset="-122"/>
              </a:rPr>
              <a:t>分以上的企业。</a:t>
            </a:r>
          </a:p>
          <a:p>
            <a:r>
              <a:rPr lang="en-US" altLang="zh-CN" sz="2800" b="1" dirty="0" smtClean="0">
                <a:latin typeface="宋体" pitchFamily="2" charset="-122"/>
                <a:ea typeface="宋体" pitchFamily="2" charset="-122"/>
              </a:rPr>
              <a:t>C</a:t>
            </a:r>
            <a:r>
              <a:rPr lang="zh-CN" altLang="en-US" sz="2800" b="1" dirty="0" smtClean="0">
                <a:latin typeface="宋体" pitchFamily="2" charset="-122"/>
                <a:ea typeface="宋体" pitchFamily="2" charset="-122"/>
              </a:rPr>
              <a:t>级</a:t>
            </a:r>
            <a:r>
              <a:rPr lang="zh-CN" altLang="en-US" sz="2800" dirty="0" smtClean="0">
                <a:latin typeface="宋体" pitchFamily="2" charset="-122"/>
                <a:ea typeface="宋体" pitchFamily="2" charset="-122"/>
              </a:rPr>
              <a:t>  </a:t>
            </a:r>
            <a:r>
              <a:rPr lang="en-US" altLang="zh-CN" sz="2800" dirty="0" smtClean="0">
                <a:latin typeface="宋体" pitchFamily="2" charset="-122"/>
                <a:ea typeface="宋体" pitchFamily="2" charset="-122"/>
              </a:rPr>
              <a:t>40</a:t>
            </a:r>
            <a:r>
              <a:rPr lang="zh-CN" altLang="en-US" sz="2800" dirty="0" smtClean="0">
                <a:latin typeface="宋体" pitchFamily="2" charset="-122"/>
                <a:ea typeface="宋体" pitchFamily="2" charset="-122"/>
              </a:rPr>
              <a:t>分以上不满</a:t>
            </a:r>
            <a:r>
              <a:rPr lang="en-US" altLang="zh-CN" sz="2800" dirty="0" smtClean="0">
                <a:latin typeface="宋体" pitchFamily="2" charset="-122"/>
                <a:ea typeface="宋体" pitchFamily="2" charset="-122"/>
              </a:rPr>
              <a:t>70</a:t>
            </a:r>
            <a:r>
              <a:rPr lang="zh-CN" altLang="en-US" sz="2800" dirty="0" smtClean="0">
                <a:latin typeface="宋体" pitchFamily="2" charset="-122"/>
                <a:ea typeface="宋体" pitchFamily="2" charset="-122"/>
              </a:rPr>
              <a:t>分             </a:t>
            </a:r>
          </a:p>
          <a:p>
            <a:r>
              <a:rPr lang="en-US" altLang="zh-CN" sz="2800" b="1" dirty="0" smtClean="0">
                <a:latin typeface="宋体" pitchFamily="2" charset="-122"/>
                <a:ea typeface="宋体" pitchFamily="2" charset="-122"/>
              </a:rPr>
              <a:t>D</a:t>
            </a:r>
            <a:r>
              <a:rPr lang="zh-CN" altLang="en-US" sz="2800" b="1" dirty="0" smtClean="0">
                <a:latin typeface="宋体" pitchFamily="2" charset="-122"/>
                <a:ea typeface="宋体" pitchFamily="2" charset="-122"/>
              </a:rPr>
              <a:t>级</a:t>
            </a:r>
            <a:r>
              <a:rPr lang="zh-CN" altLang="en-US" sz="2800" dirty="0" smtClean="0">
                <a:latin typeface="宋体" pitchFamily="2" charset="-122"/>
                <a:ea typeface="宋体" pitchFamily="2" charset="-122"/>
              </a:rPr>
              <a:t>  不满</a:t>
            </a:r>
            <a:r>
              <a:rPr lang="en-US" altLang="zh-CN" sz="2800" dirty="0" smtClean="0">
                <a:latin typeface="宋体" pitchFamily="2" charset="-122"/>
                <a:ea typeface="宋体" pitchFamily="2" charset="-122"/>
              </a:rPr>
              <a:t>40</a:t>
            </a:r>
            <a:r>
              <a:rPr lang="zh-CN" altLang="en-US" sz="2800" dirty="0" smtClean="0">
                <a:latin typeface="宋体" pitchFamily="2" charset="-122"/>
                <a:ea typeface="宋体" pitchFamily="2" charset="-122"/>
              </a:rPr>
              <a:t>分或者直接判级确定的</a:t>
            </a:r>
            <a:endParaRPr lang="zh-CN" altLang="en-US" sz="2800" dirty="0">
              <a:latin typeface="宋体" pitchFamily="2" charset="-122"/>
              <a:ea typeface="宋体" pitchFamily="2" charset="-122"/>
            </a:endParaRPr>
          </a:p>
        </p:txBody>
      </p:sp>
      <p:pic>
        <p:nvPicPr>
          <p:cNvPr id="3075" name="Picture 3"/>
          <p:cNvPicPr>
            <a:picLocks noChangeAspect="1" noChangeArrowheads="1"/>
          </p:cNvPicPr>
          <p:nvPr/>
        </p:nvPicPr>
        <p:blipFill>
          <a:blip r:embed="rId3"/>
          <a:srcRect/>
          <a:stretch>
            <a:fillRect/>
          </a:stretch>
        </p:blipFill>
        <p:spPr bwMode="auto">
          <a:xfrm>
            <a:off x="334656" y="2111829"/>
            <a:ext cx="4133987" cy="4160163"/>
          </a:xfrm>
          <a:prstGeom prst="rect">
            <a:avLst/>
          </a:prstGeom>
          <a:noFill/>
          <a:ln w="9525">
            <a:noFill/>
            <a:miter lim="800000"/>
            <a:headEnd/>
            <a:tailEnd/>
          </a:ln>
        </p:spPr>
      </p:pic>
    </p:spTree>
    <p:extLst>
      <p:ext uri="{BB962C8B-B14F-4D97-AF65-F5344CB8AC3E}">
        <p14:creationId xmlns:p14="http://schemas.microsoft.com/office/powerpoint/2010/main" xmlns="" val="83108359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2401650" y="2675466"/>
            <a:ext cx="8094133" cy="800219"/>
          </a:xfrm>
          <a:prstGeom prst="rect">
            <a:avLst/>
          </a:prstGeom>
        </p:spPr>
        <p:txBody>
          <a:bodyPr wrap="square">
            <a:spAutoFit/>
          </a:bodyPr>
          <a:lstStyle/>
          <a:p>
            <a:r>
              <a:rPr lang="zh-CN" altLang="en-US" sz="2800" dirty="0" smtClean="0"/>
              <a:t/>
            </a:r>
            <a:br>
              <a:rPr lang="zh-CN" altLang="en-US" sz="2800" dirty="0" smtClean="0"/>
            </a:br>
            <a:endParaRPr lang="zh-CN" altLang="en-US" dirty="0"/>
          </a:p>
        </p:txBody>
      </p:sp>
      <p:sp>
        <p:nvSpPr>
          <p:cNvPr id="8" name="矩形 7"/>
          <p:cNvSpPr/>
          <p:nvPr/>
        </p:nvSpPr>
        <p:spPr>
          <a:xfrm>
            <a:off x="2858849" y="3243943"/>
            <a:ext cx="8484063" cy="707886"/>
          </a:xfrm>
          <a:prstGeom prst="rect">
            <a:avLst/>
          </a:prstGeom>
        </p:spPr>
        <p:txBody>
          <a:bodyPr wrap="square">
            <a:spAutoFit/>
          </a:bodyPr>
          <a:lstStyle/>
          <a:p>
            <a:r>
              <a:rPr lang="zh-CN" altLang="en-US" sz="4000" dirty="0" smtClean="0">
                <a:latin typeface="仿宋" pitchFamily="49" charset="-122"/>
                <a:ea typeface="仿宋" pitchFamily="49" charset="-122"/>
              </a:rPr>
              <a:t>    </a:t>
            </a:r>
            <a:endParaRPr lang="zh-CN" altLang="en-US" sz="4000" dirty="0">
              <a:latin typeface="仿宋" pitchFamily="49" charset="-122"/>
              <a:ea typeface="仿宋" pitchFamily="49" charset="-122"/>
            </a:endParaRPr>
          </a:p>
        </p:txBody>
      </p:sp>
      <p:sp>
        <p:nvSpPr>
          <p:cNvPr id="12" name="矩形 11"/>
          <p:cNvSpPr/>
          <p:nvPr/>
        </p:nvSpPr>
        <p:spPr>
          <a:xfrm>
            <a:off x="1730830" y="597064"/>
            <a:ext cx="9612082" cy="1508105"/>
          </a:xfrm>
          <a:prstGeom prst="rect">
            <a:avLst/>
          </a:prstGeom>
        </p:spPr>
        <p:txBody>
          <a:bodyPr wrap="square">
            <a:spAutoFit/>
          </a:bodyPr>
          <a:lstStyle/>
          <a:p>
            <a:r>
              <a:rPr lang="zh-CN" altLang="en-US" sz="3600" b="1" dirty="0" smtClean="0"/>
              <a:t>评价范围内的纳税人，不参加本期评价的情形</a:t>
            </a:r>
            <a:endParaRPr lang="zh-CN" altLang="en-US" sz="3600" dirty="0" smtClean="0"/>
          </a:p>
          <a:p>
            <a:r>
              <a:rPr lang="zh-CN" altLang="en-US" sz="2800" dirty="0" smtClean="0"/>
              <a:t/>
            </a:r>
            <a:br>
              <a:rPr lang="zh-CN" altLang="en-US" sz="2800" dirty="0" smtClean="0"/>
            </a:br>
            <a:endParaRPr lang="zh-CN" altLang="en-US" sz="2800" dirty="0"/>
          </a:p>
        </p:txBody>
      </p:sp>
      <p:sp>
        <p:nvSpPr>
          <p:cNvPr id="17" name="矩形 16"/>
          <p:cNvSpPr/>
          <p:nvPr/>
        </p:nvSpPr>
        <p:spPr>
          <a:xfrm>
            <a:off x="468087" y="1245072"/>
            <a:ext cx="11397342" cy="6155531"/>
          </a:xfrm>
          <a:prstGeom prst="rect">
            <a:avLst/>
          </a:prstGeom>
        </p:spPr>
        <p:txBody>
          <a:bodyPr wrap="square">
            <a:spAutoFit/>
          </a:bodyPr>
          <a:lstStyle/>
          <a:p>
            <a:r>
              <a:rPr lang="zh-CN" altLang="en-US" sz="6000" dirty="0" smtClean="0"/>
              <a:t>●</a:t>
            </a:r>
            <a:r>
              <a:rPr lang="zh-CN" altLang="en-US" sz="3600" dirty="0" smtClean="0"/>
              <a:t> </a:t>
            </a:r>
            <a:r>
              <a:rPr lang="zh-CN" altLang="en-US" sz="3600" dirty="0" smtClean="0">
                <a:latin typeface="宋体" pitchFamily="2" charset="-122"/>
                <a:ea typeface="宋体" pitchFamily="2" charset="-122"/>
              </a:rPr>
              <a:t>因涉嫌税收违法被立案查处</a:t>
            </a:r>
            <a:r>
              <a:rPr lang="zh-CN" altLang="en-US" sz="3600" dirty="0" smtClean="0">
                <a:solidFill>
                  <a:srgbClr val="FF0000"/>
                </a:solidFill>
                <a:latin typeface="宋体" pitchFamily="2" charset="-122"/>
                <a:ea typeface="宋体" pitchFamily="2" charset="-122"/>
              </a:rPr>
              <a:t>尚未结案</a:t>
            </a:r>
            <a:r>
              <a:rPr lang="zh-CN" altLang="en-US" sz="3600" dirty="0" smtClean="0">
                <a:latin typeface="宋体" pitchFamily="2" charset="-122"/>
                <a:ea typeface="宋体" pitchFamily="2" charset="-122"/>
              </a:rPr>
              <a:t>的。</a:t>
            </a:r>
            <a:endParaRPr lang="en-US" altLang="zh-CN" sz="3600" dirty="0" smtClean="0">
              <a:latin typeface="宋体" pitchFamily="2" charset="-122"/>
              <a:ea typeface="宋体" pitchFamily="2" charset="-122"/>
            </a:endParaRPr>
          </a:p>
          <a:p>
            <a:endParaRPr lang="en-US" altLang="zh-CN" sz="3600" dirty="0" smtClean="0">
              <a:latin typeface="宋体" pitchFamily="2" charset="-122"/>
              <a:ea typeface="宋体" pitchFamily="2" charset="-122"/>
            </a:endParaRPr>
          </a:p>
          <a:p>
            <a:r>
              <a:rPr lang="zh-CN" altLang="en-US" sz="3600" dirty="0" smtClean="0">
                <a:latin typeface="宋体" pitchFamily="2" charset="-122"/>
                <a:ea typeface="宋体" pitchFamily="2" charset="-122"/>
              </a:rPr>
              <a:t>● 被审计、财政部门依法查出税收违法行为，税务机关正在依法处理，</a:t>
            </a:r>
            <a:r>
              <a:rPr lang="zh-CN" altLang="en-US" sz="3600" dirty="0" smtClean="0">
                <a:solidFill>
                  <a:srgbClr val="FF0000"/>
                </a:solidFill>
                <a:latin typeface="宋体" pitchFamily="2" charset="-122"/>
                <a:ea typeface="宋体" pitchFamily="2" charset="-122"/>
              </a:rPr>
              <a:t>尚未办结</a:t>
            </a:r>
            <a:r>
              <a:rPr lang="zh-CN" altLang="en-US" sz="3600" dirty="0" smtClean="0">
                <a:latin typeface="宋体" pitchFamily="2" charset="-122"/>
                <a:ea typeface="宋体" pitchFamily="2" charset="-122"/>
              </a:rPr>
              <a:t>的。</a:t>
            </a:r>
            <a:endParaRPr lang="en-US" altLang="zh-CN" sz="3600" dirty="0" smtClean="0">
              <a:latin typeface="宋体" pitchFamily="2" charset="-122"/>
              <a:ea typeface="宋体" pitchFamily="2" charset="-122"/>
            </a:endParaRPr>
          </a:p>
          <a:p>
            <a:endParaRPr lang="en-US" altLang="zh-CN" sz="3600" dirty="0" smtClean="0">
              <a:latin typeface="宋体" pitchFamily="2" charset="-122"/>
              <a:ea typeface="宋体" pitchFamily="2" charset="-122"/>
            </a:endParaRPr>
          </a:p>
          <a:p>
            <a:r>
              <a:rPr lang="zh-CN" altLang="en-US" sz="3600" dirty="0" smtClean="0">
                <a:latin typeface="宋体" pitchFamily="2" charset="-122"/>
                <a:ea typeface="宋体" pitchFamily="2" charset="-122"/>
              </a:rPr>
              <a:t>● 已申请税务行政复议、提起行政诉讼</a:t>
            </a:r>
            <a:r>
              <a:rPr lang="zh-CN" altLang="en-US" sz="3600" dirty="0" smtClean="0">
                <a:solidFill>
                  <a:srgbClr val="FF0000"/>
                </a:solidFill>
                <a:latin typeface="宋体" pitchFamily="2" charset="-122"/>
                <a:ea typeface="宋体" pitchFamily="2" charset="-122"/>
              </a:rPr>
              <a:t>尚未结案</a:t>
            </a:r>
            <a:r>
              <a:rPr lang="zh-CN" altLang="en-US" sz="3600" dirty="0" smtClean="0">
                <a:latin typeface="宋体" pitchFamily="2" charset="-122"/>
                <a:ea typeface="宋体" pitchFamily="2" charset="-122"/>
              </a:rPr>
              <a:t>的。</a:t>
            </a:r>
            <a:endParaRPr lang="en-US" altLang="zh-CN" sz="3600" dirty="0" smtClean="0">
              <a:latin typeface="宋体" pitchFamily="2" charset="-122"/>
              <a:ea typeface="宋体" pitchFamily="2" charset="-122"/>
            </a:endParaRPr>
          </a:p>
          <a:p>
            <a:endParaRPr lang="en-US" altLang="zh-CN" sz="3600" dirty="0" smtClean="0">
              <a:latin typeface="宋体" pitchFamily="2" charset="-122"/>
              <a:ea typeface="宋体" pitchFamily="2" charset="-122"/>
            </a:endParaRPr>
          </a:p>
          <a:p>
            <a:r>
              <a:rPr lang="zh-CN" altLang="en-US" sz="3600" dirty="0" smtClean="0">
                <a:latin typeface="宋体" pitchFamily="2" charset="-122"/>
                <a:ea typeface="宋体" pitchFamily="2" charset="-122"/>
              </a:rPr>
              <a:t>● 其他不应参加本期评价的情形 </a:t>
            </a:r>
            <a:endParaRPr lang="en-US" altLang="zh-CN" sz="3600" dirty="0" smtClean="0">
              <a:latin typeface="宋体" pitchFamily="2" charset="-122"/>
              <a:ea typeface="宋体" pitchFamily="2" charset="-122"/>
            </a:endParaRPr>
          </a:p>
          <a:p>
            <a:endParaRPr lang="zh-CN" altLang="en-US" sz="3200" dirty="0" smtClean="0">
              <a:latin typeface="宋体" pitchFamily="2" charset="-122"/>
              <a:ea typeface="宋体" pitchFamily="2" charset="-122"/>
            </a:endParaRPr>
          </a:p>
          <a:p>
            <a:r>
              <a:rPr lang="zh-CN" altLang="en-US" sz="3200" dirty="0" smtClean="0"/>
              <a:t/>
            </a:r>
            <a:br>
              <a:rPr lang="zh-CN" altLang="en-US" sz="3200" dirty="0" smtClean="0"/>
            </a:br>
            <a:endParaRPr lang="zh-CN" altLang="en-US" dirty="0"/>
          </a:p>
        </p:txBody>
      </p:sp>
      <p:pic>
        <p:nvPicPr>
          <p:cNvPr id="2050" name="Picture 2"/>
          <p:cNvPicPr>
            <a:picLocks noChangeAspect="1" noChangeArrowheads="1"/>
          </p:cNvPicPr>
          <p:nvPr/>
        </p:nvPicPr>
        <p:blipFill>
          <a:blip r:embed="rId3"/>
          <a:srcRect/>
          <a:stretch>
            <a:fillRect/>
          </a:stretch>
        </p:blipFill>
        <p:spPr bwMode="auto">
          <a:xfrm>
            <a:off x="9579429" y="4954671"/>
            <a:ext cx="2286000" cy="1953490"/>
          </a:xfrm>
          <a:prstGeom prst="rect">
            <a:avLst/>
          </a:prstGeom>
          <a:noFill/>
          <a:ln w="9525">
            <a:noFill/>
            <a:miter lim="800000"/>
            <a:headEnd/>
            <a:tailEnd/>
          </a:ln>
        </p:spPr>
      </p:pic>
    </p:spTree>
    <p:extLst>
      <p:ext uri="{BB962C8B-B14F-4D97-AF65-F5344CB8AC3E}">
        <p14:creationId xmlns:p14="http://schemas.microsoft.com/office/powerpoint/2010/main" xmlns="" val="83108359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模板页面">
  <a:themeElements>
    <a:clrScheme name="自定义 39">
      <a:dk1>
        <a:srgbClr val="000000"/>
      </a:dk1>
      <a:lt1>
        <a:srgbClr val="FFFFFF"/>
      </a:lt1>
      <a:dk2>
        <a:srgbClr val="000000"/>
      </a:dk2>
      <a:lt2>
        <a:srgbClr val="FFFDFD"/>
      </a:lt2>
      <a:accent1>
        <a:srgbClr val="39A9DE"/>
      </a:accent1>
      <a:accent2>
        <a:srgbClr val="838FD4"/>
      </a:accent2>
      <a:accent3>
        <a:srgbClr val="41C0B8"/>
      </a:accent3>
      <a:accent4>
        <a:srgbClr val="91CE6F"/>
      </a:accent4>
      <a:accent5>
        <a:srgbClr val="A0CD4E"/>
      </a:accent5>
      <a:accent6>
        <a:srgbClr val="515151"/>
      </a:accent6>
      <a:hlink>
        <a:srgbClr val="0563C1"/>
      </a:hlink>
      <a:folHlink>
        <a:srgbClr val="954F72"/>
      </a:folHlink>
    </a:clrScheme>
    <a:fontScheme name="自定义 46">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lnSpc>
            <a:spcPct val="130000"/>
          </a:lnSpc>
          <a:defRPr sz="1200" dirty="0">
            <a:latin typeface="微软雅黑" panose="020B0503020204020204" pitchFamily="34" charset="-122"/>
            <a:ea typeface="微软雅黑" panose="020B0503020204020204" pitchFamily="34" charset="-122"/>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nSpc>
            <a:spcPct val="130000"/>
          </a:lnSpc>
          <a:spcBef>
            <a:spcPts val="600"/>
          </a:spcBef>
          <a:defRPr sz="1200" kern="0" dirty="0">
            <a:latin typeface="微软雅黑" panose="020B0503020204020204" pitchFamily="34" charset="-122"/>
            <a:ea typeface="微软雅黑" panose="020B0503020204020204" pitchFamily="34" charset="-122"/>
            <a:cs typeface="+mn-ea"/>
            <a:sym typeface="+mn-lt"/>
          </a:defRPr>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PLUS">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总结报告-精致渐变-清新蓝绿-PPT模板</Template>
  <TotalTime>5735</TotalTime>
  <Words>5387</Words>
  <Application>Microsoft Office PowerPoint</Application>
  <PresentationFormat>自定义</PresentationFormat>
  <Paragraphs>476</Paragraphs>
  <Slides>48</Slides>
  <Notes>48</Notes>
  <HiddenSlides>0</HiddenSlides>
  <MMClips>0</MMClips>
  <ScaleCrop>false</ScaleCrop>
  <HeadingPairs>
    <vt:vector size="4" baseType="variant">
      <vt:variant>
        <vt:lpstr>主题</vt:lpstr>
      </vt:variant>
      <vt:variant>
        <vt:i4>2</vt:i4>
      </vt:variant>
      <vt:variant>
        <vt:lpstr>幻灯片标题</vt:lpstr>
      </vt:variant>
      <vt:variant>
        <vt:i4>48</vt:i4>
      </vt:variant>
    </vt:vector>
  </HeadingPairs>
  <TitlesOfParts>
    <vt:vector size="50" baseType="lpstr">
      <vt:lpstr>模板页面</vt:lpstr>
      <vt:lpstr>OfficePLUS</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lpstr>幻灯片 38</vt:lpstr>
      <vt:lpstr>幻灯片 39</vt:lpstr>
      <vt:lpstr>幻灯片 40</vt:lpstr>
      <vt:lpstr>幻灯片 41</vt:lpstr>
      <vt:lpstr>幻灯片 42</vt:lpstr>
      <vt:lpstr>幻灯片 43</vt:lpstr>
      <vt:lpstr>幻灯片 44</vt:lpstr>
      <vt:lpstr>幻灯片 45</vt:lpstr>
      <vt:lpstr>幻灯片 46</vt:lpstr>
      <vt:lpstr>幻灯片 47</vt:lpstr>
      <vt:lpstr>幻灯片 48</vt:lpstr>
    </vt:vector>
  </TitlesOfParts>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lenovo</dc:creator>
  <cp:lastModifiedBy>Administrator</cp:lastModifiedBy>
  <cp:revision>183</cp:revision>
  <dcterms:created xsi:type="dcterms:W3CDTF">2020-02-28T01:25:32Z</dcterms:created>
  <dcterms:modified xsi:type="dcterms:W3CDTF">2020-09-26T04:46:40Z</dcterms:modified>
</cp:coreProperties>
</file>